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32"/>
  </p:notesMasterIdLst>
  <p:sldIdLst>
    <p:sldId id="256" r:id="rId2"/>
    <p:sldId id="258" r:id="rId3"/>
    <p:sldId id="260" r:id="rId4"/>
    <p:sldId id="261" r:id="rId5"/>
    <p:sldId id="263" r:id="rId6"/>
    <p:sldId id="264" r:id="rId7"/>
    <p:sldId id="312" r:id="rId8"/>
    <p:sldId id="317" r:id="rId9"/>
    <p:sldId id="318" r:id="rId10"/>
    <p:sldId id="320" r:id="rId11"/>
    <p:sldId id="314" r:id="rId12"/>
    <p:sldId id="319" r:id="rId13"/>
    <p:sldId id="322" r:id="rId14"/>
    <p:sldId id="341" r:id="rId15"/>
    <p:sldId id="315" r:id="rId16"/>
    <p:sldId id="339" r:id="rId17"/>
    <p:sldId id="334" r:id="rId18"/>
    <p:sldId id="325" r:id="rId19"/>
    <p:sldId id="324" r:id="rId20"/>
    <p:sldId id="326" r:id="rId21"/>
    <p:sldId id="336" r:id="rId22"/>
    <p:sldId id="335" r:id="rId23"/>
    <p:sldId id="327" r:id="rId24"/>
    <p:sldId id="337" r:id="rId25"/>
    <p:sldId id="330" r:id="rId26"/>
    <p:sldId id="331" r:id="rId27"/>
    <p:sldId id="332" r:id="rId28"/>
    <p:sldId id="333" r:id="rId29"/>
    <p:sldId id="340" r:id="rId30"/>
    <p:sldId id="268" r:id="rId31"/>
  </p:sldIdLst>
  <p:sldSz cx="9144000" cy="5143500" type="screen16x9"/>
  <p:notesSz cx="6858000" cy="9144000"/>
  <p:embeddedFontLst>
    <p:embeddedFont>
      <p:font typeface="Anaheim" panose="020B0604020202020204" charset="0"/>
      <p:regular r:id="rId33"/>
      <p:bold r:id="rId34"/>
    </p:embeddedFont>
    <p:embeddedFont>
      <p:font typeface="Bebas Neue" panose="020B0606020202050201" pitchFamily="34" charset="0"/>
      <p:regular r:id="rId35"/>
    </p:embeddedFont>
    <p:embeddedFont>
      <p:font typeface="Nunito Light" pitchFamily="2" charset="0"/>
      <p:regular r:id="rId36"/>
      <p:italic r:id="rId37"/>
    </p:embeddedFont>
    <p:embeddedFont>
      <p:font typeface="Varela Round" panose="00000500000000000000" pitchFamily="2" charset="-79"/>
      <p:regular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C594C0-5BA7-4703-AACC-261E74CE8F39}" v="480" dt="2024-07-01T13:12:30.136"/>
    <p1510:client id="{8E3AD978-18BA-475E-B1DF-E71D7ED316DF}" v="279" dt="2024-06-30T19:13:12.945"/>
    <p1510:client id="{CE0466A5-172A-4084-86E5-26AF000CA9F5}" v="1206" dt="2024-07-01T13:13:24.628"/>
  </p1510:revLst>
</p1510:revInfo>
</file>

<file path=ppt/tableStyles.xml><?xml version="1.0" encoding="utf-8"?>
<a:tblStyleLst xmlns:a="http://schemas.openxmlformats.org/drawingml/2006/main" def="{45C11B2A-1283-4F7D-AA45-D07FFEBAF8B1}">
  <a:tblStyle styleId="{45C11B2A-1283-4F7D-AA45-D07FFEBAF8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2D89B2E-8076-4260-ACF6-6CC6038C856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lettner Thomas" userId="65258929-24df-445e-9569-b8a4ddcf7189" providerId="ADAL" clId="{CE0466A5-172A-4084-86E5-26AF000CA9F5}"/>
    <pc:docChg chg="undo custSel addSld delSld modSld sldOrd">
      <pc:chgData name="Klettner Thomas" userId="65258929-24df-445e-9569-b8a4ddcf7189" providerId="ADAL" clId="{CE0466A5-172A-4084-86E5-26AF000CA9F5}" dt="2024-07-01T13:13:24.628" v="1209" actId="1076"/>
      <pc:docMkLst>
        <pc:docMk/>
      </pc:docMkLst>
      <pc:sldChg chg="addSp delSp modSp mod">
        <pc:chgData name="Klettner Thomas" userId="65258929-24df-445e-9569-b8a4ddcf7189" providerId="ADAL" clId="{CE0466A5-172A-4084-86E5-26AF000CA9F5}" dt="2024-07-01T12:07:36.749" v="1182" actId="20577"/>
        <pc:sldMkLst>
          <pc:docMk/>
          <pc:sldMk cId="0" sldId="258"/>
        </pc:sldMkLst>
        <pc:spChg chg="add del mod">
          <ac:chgData name="Klettner Thomas" userId="65258929-24df-445e-9569-b8a4ddcf7189" providerId="ADAL" clId="{CE0466A5-172A-4084-86E5-26AF000CA9F5}" dt="2024-07-01T07:22:25.631" v="58" actId="478"/>
          <ac:spMkLst>
            <pc:docMk/>
            <pc:sldMk cId="0" sldId="258"/>
            <ac:spMk id="3" creationId="{AE0A0DF6-0954-073F-C80B-764E6D032F87}"/>
          </ac:spMkLst>
        </pc:spChg>
        <pc:spChg chg="add mod">
          <ac:chgData name="Klettner Thomas" userId="65258929-24df-445e-9569-b8a4ddcf7189" providerId="ADAL" clId="{CE0466A5-172A-4084-86E5-26AF000CA9F5}" dt="2024-07-01T11:02:05.882" v="1069" actId="1076"/>
          <ac:spMkLst>
            <pc:docMk/>
            <pc:sldMk cId="0" sldId="258"/>
            <ac:spMk id="4" creationId="{A2EB6FAD-2FC9-C4A4-F2CF-7FE71ECD4FFD}"/>
          </ac:spMkLst>
        </pc:spChg>
        <pc:spChg chg="add mod">
          <ac:chgData name="Klettner Thomas" userId="65258929-24df-445e-9569-b8a4ddcf7189" providerId="ADAL" clId="{CE0466A5-172A-4084-86E5-26AF000CA9F5}" dt="2024-07-01T11:02:09.426" v="1070" actId="1076"/>
          <ac:spMkLst>
            <pc:docMk/>
            <pc:sldMk cId="0" sldId="258"/>
            <ac:spMk id="5" creationId="{F7A34CE0-737F-8E23-EE4C-1DCD106859AF}"/>
          </ac:spMkLst>
        </pc:spChg>
        <pc:spChg chg="add mod">
          <ac:chgData name="Klettner Thomas" userId="65258929-24df-445e-9569-b8a4ddcf7189" providerId="ADAL" clId="{CE0466A5-172A-4084-86E5-26AF000CA9F5}" dt="2024-07-01T11:02:09.426" v="1070" actId="1076"/>
          <ac:spMkLst>
            <pc:docMk/>
            <pc:sldMk cId="0" sldId="258"/>
            <ac:spMk id="6" creationId="{03BF64F9-584E-1504-3C46-A17B85911CB1}"/>
          </ac:spMkLst>
        </pc:spChg>
        <pc:spChg chg="add mod">
          <ac:chgData name="Klettner Thomas" userId="65258929-24df-445e-9569-b8a4ddcf7189" providerId="ADAL" clId="{CE0466A5-172A-4084-86E5-26AF000CA9F5}" dt="2024-07-01T12:07:36.749" v="1182" actId="20577"/>
          <ac:spMkLst>
            <pc:docMk/>
            <pc:sldMk cId="0" sldId="258"/>
            <ac:spMk id="7" creationId="{2C1DE4AB-49A5-5441-8FD2-C05BEF2F9471}"/>
          </ac:spMkLst>
        </pc:spChg>
        <pc:spChg chg="add del mod">
          <ac:chgData name="Klettner Thomas" userId="65258929-24df-445e-9569-b8a4ddcf7189" providerId="ADAL" clId="{CE0466A5-172A-4084-86E5-26AF000CA9F5}" dt="2024-07-01T11:00:50.810" v="1048" actId="478"/>
          <ac:spMkLst>
            <pc:docMk/>
            <pc:sldMk cId="0" sldId="258"/>
            <ac:spMk id="10" creationId="{23FD484A-F79F-30A1-084D-A524E2A1ACCC}"/>
          </ac:spMkLst>
        </pc:spChg>
        <pc:spChg chg="add mod">
          <ac:chgData name="Klettner Thomas" userId="65258929-24df-445e-9569-b8a4ddcf7189" providerId="ADAL" clId="{CE0466A5-172A-4084-86E5-26AF000CA9F5}" dt="2024-07-01T11:02:12.961" v="1071" actId="1076"/>
          <ac:spMkLst>
            <pc:docMk/>
            <pc:sldMk cId="0" sldId="258"/>
            <ac:spMk id="11" creationId="{4C3BB62C-DB99-72ED-E207-6BC73231081A}"/>
          </ac:spMkLst>
        </pc:spChg>
        <pc:spChg chg="add mod">
          <ac:chgData name="Klettner Thomas" userId="65258929-24df-445e-9569-b8a4ddcf7189" providerId="ADAL" clId="{CE0466A5-172A-4084-86E5-26AF000CA9F5}" dt="2024-07-01T11:02:12.961" v="1071" actId="1076"/>
          <ac:spMkLst>
            <pc:docMk/>
            <pc:sldMk cId="0" sldId="258"/>
            <ac:spMk id="12" creationId="{382F5A9E-CA04-F7D9-A73F-C054798CA70C}"/>
          </ac:spMkLst>
        </pc:spChg>
        <pc:spChg chg="add mod">
          <ac:chgData name="Klettner Thomas" userId="65258929-24df-445e-9569-b8a4ddcf7189" providerId="ADAL" clId="{CE0466A5-172A-4084-86E5-26AF000CA9F5}" dt="2024-07-01T11:02:12.961" v="1071" actId="1076"/>
          <ac:spMkLst>
            <pc:docMk/>
            <pc:sldMk cId="0" sldId="258"/>
            <ac:spMk id="13" creationId="{8AE8D90F-2FF6-1123-1476-85D640AB72FB}"/>
          </ac:spMkLst>
        </pc:spChg>
        <pc:spChg chg="add mod">
          <ac:chgData name="Klettner Thomas" userId="65258929-24df-445e-9569-b8a4ddcf7189" providerId="ADAL" clId="{CE0466A5-172A-4084-86E5-26AF000CA9F5}" dt="2024-07-01T11:02:42.985" v="1078" actId="1076"/>
          <ac:spMkLst>
            <pc:docMk/>
            <pc:sldMk cId="0" sldId="258"/>
            <ac:spMk id="14" creationId="{E2CE70CB-6190-AF7F-D853-F6B651F294AF}"/>
          </ac:spMkLst>
        </pc:spChg>
        <pc:spChg chg="add mod">
          <ac:chgData name="Klettner Thomas" userId="65258929-24df-445e-9569-b8a4ddcf7189" providerId="ADAL" clId="{CE0466A5-172A-4084-86E5-26AF000CA9F5}" dt="2024-07-01T11:02:42.985" v="1078" actId="1076"/>
          <ac:spMkLst>
            <pc:docMk/>
            <pc:sldMk cId="0" sldId="258"/>
            <ac:spMk id="15" creationId="{D6FBE414-5A3C-8362-B840-8CF29C0E0C84}"/>
          </ac:spMkLst>
        </pc:spChg>
        <pc:spChg chg="add mod">
          <ac:chgData name="Klettner Thomas" userId="65258929-24df-445e-9569-b8a4ddcf7189" providerId="ADAL" clId="{CE0466A5-172A-4084-86E5-26AF000CA9F5}" dt="2024-07-01T11:03:39.881" v="1109" actId="14100"/>
          <ac:spMkLst>
            <pc:docMk/>
            <pc:sldMk cId="0" sldId="258"/>
            <ac:spMk id="16" creationId="{6D2CFC01-537A-59B7-5EE6-7DF511E9057A}"/>
          </ac:spMkLst>
        </pc:spChg>
        <pc:spChg chg="mod">
          <ac:chgData name="Klettner Thomas" userId="65258929-24df-445e-9569-b8a4ddcf7189" providerId="ADAL" clId="{CE0466A5-172A-4084-86E5-26AF000CA9F5}" dt="2024-07-01T11:01:54.249" v="1066" actId="1076"/>
          <ac:spMkLst>
            <pc:docMk/>
            <pc:sldMk cId="0" sldId="258"/>
            <ac:spMk id="2235" creationId="{00000000-0000-0000-0000-000000000000}"/>
          </ac:spMkLst>
        </pc:spChg>
        <pc:spChg chg="mod">
          <ac:chgData name="Klettner Thomas" userId="65258929-24df-445e-9569-b8a4ddcf7189" providerId="ADAL" clId="{CE0466A5-172A-4084-86E5-26AF000CA9F5}" dt="2024-07-01T07:33:29.520" v="191" actId="1076"/>
          <ac:spMkLst>
            <pc:docMk/>
            <pc:sldMk cId="0" sldId="258"/>
            <ac:spMk id="2240" creationId="{00000000-0000-0000-0000-000000000000}"/>
          </ac:spMkLst>
        </pc:spChg>
        <pc:spChg chg="mod">
          <ac:chgData name="Klettner Thomas" userId="65258929-24df-445e-9569-b8a4ddcf7189" providerId="ADAL" clId="{CE0466A5-172A-4084-86E5-26AF000CA9F5}" dt="2024-07-01T07:33:46.032" v="193" actId="1076"/>
          <ac:spMkLst>
            <pc:docMk/>
            <pc:sldMk cId="0" sldId="258"/>
            <ac:spMk id="2241" creationId="{00000000-0000-0000-0000-000000000000}"/>
          </ac:spMkLst>
        </pc:spChg>
        <pc:spChg chg="del mod">
          <ac:chgData name="Klettner Thomas" userId="65258929-24df-445e-9569-b8a4ddcf7189" providerId="ADAL" clId="{CE0466A5-172A-4084-86E5-26AF000CA9F5}" dt="2024-07-01T11:00:49.454" v="1047" actId="478"/>
          <ac:spMkLst>
            <pc:docMk/>
            <pc:sldMk cId="0" sldId="258"/>
            <ac:spMk id="2242" creationId="{00000000-0000-0000-0000-000000000000}"/>
          </ac:spMkLst>
        </pc:spChg>
        <pc:spChg chg="mod">
          <ac:chgData name="Klettner Thomas" userId="65258929-24df-445e-9569-b8a4ddcf7189" providerId="ADAL" clId="{CE0466A5-172A-4084-86E5-26AF000CA9F5}" dt="2024-07-01T07:22:17.664" v="55" actId="108"/>
          <ac:spMkLst>
            <pc:docMk/>
            <pc:sldMk cId="0" sldId="258"/>
            <ac:spMk id="2280" creationId="{00000000-0000-0000-0000-000000000000}"/>
          </ac:spMkLst>
        </pc:spChg>
        <pc:spChg chg="mod">
          <ac:chgData name="Klettner Thomas" userId="65258929-24df-445e-9569-b8a4ddcf7189" providerId="ADAL" clId="{CE0466A5-172A-4084-86E5-26AF000CA9F5}" dt="2024-07-01T11:01:54.249" v="1066" actId="1076"/>
          <ac:spMkLst>
            <pc:docMk/>
            <pc:sldMk cId="0" sldId="258"/>
            <ac:spMk id="2282" creationId="{00000000-0000-0000-0000-000000000000}"/>
          </ac:spMkLst>
        </pc:spChg>
        <pc:grpChg chg="mod">
          <ac:chgData name="Klettner Thomas" userId="65258929-24df-445e-9569-b8a4ddcf7189" providerId="ADAL" clId="{CE0466A5-172A-4084-86E5-26AF000CA9F5}" dt="2024-07-01T11:01:21.848" v="1060" actId="1076"/>
          <ac:grpSpMkLst>
            <pc:docMk/>
            <pc:sldMk cId="0" sldId="258"/>
            <ac:grpSpMk id="2268" creationId="{00000000-0000-0000-0000-000000000000}"/>
          </ac:grpSpMkLst>
        </pc:grpChg>
      </pc:sldChg>
      <pc:sldChg chg="addSp modSp mod">
        <pc:chgData name="Klettner Thomas" userId="65258929-24df-445e-9569-b8a4ddcf7189" providerId="ADAL" clId="{CE0466A5-172A-4084-86E5-26AF000CA9F5}" dt="2024-07-01T10:50:10.714" v="1008" actId="14100"/>
        <pc:sldMkLst>
          <pc:docMk/>
          <pc:sldMk cId="0" sldId="268"/>
        </pc:sldMkLst>
        <pc:spChg chg="mod">
          <ac:chgData name="Klettner Thomas" userId="65258929-24df-445e-9569-b8a4ddcf7189" providerId="ADAL" clId="{CE0466A5-172A-4084-86E5-26AF000CA9F5}" dt="2024-07-01T10:17:00.214" v="995" actId="403"/>
          <ac:spMkLst>
            <pc:docMk/>
            <pc:sldMk cId="0" sldId="268"/>
            <ac:spMk id="2693" creationId="{00000000-0000-0000-0000-000000000000}"/>
          </ac:spMkLst>
        </pc:spChg>
        <pc:picChg chg="add mod">
          <ac:chgData name="Klettner Thomas" userId="65258929-24df-445e-9569-b8a4ddcf7189" providerId="ADAL" clId="{CE0466A5-172A-4084-86E5-26AF000CA9F5}" dt="2024-07-01T06:22:03.875" v="43"/>
          <ac:picMkLst>
            <pc:docMk/>
            <pc:sldMk cId="0" sldId="268"/>
            <ac:picMk id="2" creationId="{E0E1127D-65CC-216F-12CD-7F5A4A6A4295}"/>
          </ac:picMkLst>
        </pc:picChg>
        <pc:picChg chg="add mod">
          <ac:chgData name="Klettner Thomas" userId="65258929-24df-445e-9569-b8a4ddcf7189" providerId="ADAL" clId="{CE0466A5-172A-4084-86E5-26AF000CA9F5}" dt="2024-07-01T10:50:10.714" v="1008" actId="14100"/>
          <ac:picMkLst>
            <pc:docMk/>
            <pc:sldMk cId="0" sldId="268"/>
            <ac:picMk id="3" creationId="{5ABE5C77-1A4E-2AAA-5455-51C3DB223606}"/>
          </ac:picMkLst>
        </pc:picChg>
        <pc:picChg chg="add mod">
          <ac:chgData name="Klettner Thomas" userId="65258929-24df-445e-9569-b8a4ddcf7189" providerId="ADAL" clId="{CE0466A5-172A-4084-86E5-26AF000CA9F5}" dt="2024-07-01T10:50:10.374" v="1007" actId="14100"/>
          <ac:picMkLst>
            <pc:docMk/>
            <pc:sldMk cId="0" sldId="268"/>
            <ac:picMk id="1026" creationId="{7BFE6DDF-6482-922D-E0B9-9BA7834DE4EC}"/>
          </ac:picMkLst>
        </pc:picChg>
        <pc:cxnChg chg="add mod">
          <ac:chgData name="Klettner Thomas" userId="65258929-24df-445e-9569-b8a4ddcf7189" providerId="ADAL" clId="{CE0466A5-172A-4084-86E5-26AF000CA9F5}" dt="2024-07-01T10:15:58.580" v="940" actId="1076"/>
          <ac:cxnSpMkLst>
            <pc:docMk/>
            <pc:sldMk cId="0" sldId="268"/>
            <ac:cxnSpMk id="4" creationId="{22925BD6-CCFA-7998-E82A-8B5919C1EC96}"/>
          </ac:cxnSpMkLst>
        </pc:cxnChg>
      </pc:sldChg>
      <pc:sldChg chg="addSp modSp del">
        <pc:chgData name="Klettner Thomas" userId="65258929-24df-445e-9569-b8a4ddcf7189" providerId="ADAL" clId="{CE0466A5-172A-4084-86E5-26AF000CA9F5}" dt="2024-07-01T10:59:39.694" v="1011" actId="47"/>
        <pc:sldMkLst>
          <pc:docMk/>
          <pc:sldMk cId="0" sldId="291"/>
        </pc:sldMkLst>
        <pc:picChg chg="add mod">
          <ac:chgData name="Klettner Thomas" userId="65258929-24df-445e-9569-b8a4ddcf7189" providerId="ADAL" clId="{CE0466A5-172A-4084-86E5-26AF000CA9F5}" dt="2024-07-01T06:22:05.894" v="44"/>
          <ac:picMkLst>
            <pc:docMk/>
            <pc:sldMk cId="0" sldId="291"/>
            <ac:picMk id="2" creationId="{5B9EC395-72E3-3004-CEA5-29FF4149F333}"/>
          </ac:picMkLst>
        </pc:picChg>
      </pc:sldChg>
      <pc:sldChg chg="modSp mod">
        <pc:chgData name="Klettner Thomas" userId="65258929-24df-445e-9569-b8a4ddcf7189" providerId="ADAL" clId="{CE0466A5-172A-4084-86E5-26AF000CA9F5}" dt="2024-07-01T12:07:48.117" v="1195" actId="20577"/>
        <pc:sldMkLst>
          <pc:docMk/>
          <pc:sldMk cId="2502000422" sldId="315"/>
        </pc:sldMkLst>
        <pc:spChg chg="mod">
          <ac:chgData name="Klettner Thomas" userId="65258929-24df-445e-9569-b8a4ddcf7189" providerId="ADAL" clId="{CE0466A5-172A-4084-86E5-26AF000CA9F5}" dt="2024-07-01T12:07:48.117" v="1195" actId="20577"/>
          <ac:spMkLst>
            <pc:docMk/>
            <pc:sldMk cId="2502000422" sldId="315"/>
            <ac:spMk id="2317" creationId="{00000000-0000-0000-0000-000000000000}"/>
          </ac:spMkLst>
        </pc:spChg>
      </pc:sldChg>
      <pc:sldChg chg="modSp mod">
        <pc:chgData name="Klettner Thomas" userId="65258929-24df-445e-9569-b8a4ddcf7189" providerId="ADAL" clId="{CE0466A5-172A-4084-86E5-26AF000CA9F5}" dt="2024-07-01T09:58:38.251" v="895" actId="20577"/>
        <pc:sldMkLst>
          <pc:docMk/>
          <pc:sldMk cId="1492669747" sldId="318"/>
        </pc:sldMkLst>
        <pc:spChg chg="mod">
          <ac:chgData name="Klettner Thomas" userId="65258929-24df-445e-9569-b8a4ddcf7189" providerId="ADAL" clId="{CE0466A5-172A-4084-86E5-26AF000CA9F5}" dt="2024-07-01T09:58:38.251" v="895" actId="20577"/>
          <ac:spMkLst>
            <pc:docMk/>
            <pc:sldMk cId="1492669747" sldId="318"/>
            <ac:spMk id="4" creationId="{F9C43AD5-4994-576F-0AE7-BAF1C686CCED}"/>
          </ac:spMkLst>
        </pc:spChg>
      </pc:sldChg>
      <pc:sldChg chg="addSp delSp modSp add del mod">
        <pc:chgData name="Klettner Thomas" userId="65258929-24df-445e-9569-b8a4ddcf7189" providerId="ADAL" clId="{CE0466A5-172A-4084-86E5-26AF000CA9F5}" dt="2024-07-01T13:13:24.628" v="1209" actId="1076"/>
        <pc:sldMkLst>
          <pc:docMk/>
          <pc:sldMk cId="965164766" sldId="326"/>
        </pc:sldMkLst>
        <pc:spChg chg="mod">
          <ac:chgData name="Klettner Thomas" userId="65258929-24df-445e-9569-b8a4ddcf7189" providerId="ADAL" clId="{CE0466A5-172A-4084-86E5-26AF000CA9F5}" dt="2024-07-01T08:16:33.539" v="499" actId="1076"/>
          <ac:spMkLst>
            <pc:docMk/>
            <pc:sldMk cId="965164766" sldId="326"/>
            <ac:spMk id="3" creationId="{9BDD122B-630E-F0E5-46AA-AB6E08E4EC92}"/>
          </ac:spMkLst>
        </pc:spChg>
        <pc:spChg chg="add mod">
          <ac:chgData name="Klettner Thomas" userId="65258929-24df-445e-9569-b8a4ddcf7189" providerId="ADAL" clId="{CE0466A5-172A-4084-86E5-26AF000CA9F5}" dt="2024-07-01T08:18:42.411" v="519"/>
          <ac:spMkLst>
            <pc:docMk/>
            <pc:sldMk cId="965164766" sldId="326"/>
            <ac:spMk id="4" creationId="{A8420F6B-1AF9-5558-2667-97FBD4601DFE}"/>
          </ac:spMkLst>
        </pc:spChg>
        <pc:picChg chg="add mod">
          <ac:chgData name="Klettner Thomas" userId="65258929-24df-445e-9569-b8a4ddcf7189" providerId="ADAL" clId="{CE0466A5-172A-4084-86E5-26AF000CA9F5}" dt="2024-07-01T13:13:24.628" v="1209" actId="1076"/>
          <ac:picMkLst>
            <pc:docMk/>
            <pc:sldMk cId="965164766" sldId="326"/>
            <ac:picMk id="2050" creationId="{926F456F-4D5D-2BDF-ECA8-8FB142A7F826}"/>
          </ac:picMkLst>
        </pc:picChg>
        <pc:picChg chg="del mod">
          <ac:chgData name="Klettner Thomas" userId="65258929-24df-445e-9569-b8a4ddcf7189" providerId="ADAL" clId="{CE0466A5-172A-4084-86E5-26AF000CA9F5}" dt="2024-07-01T12:57:34.322" v="1196" actId="478"/>
          <ac:picMkLst>
            <pc:docMk/>
            <pc:sldMk cId="965164766" sldId="326"/>
            <ac:picMk id="2052" creationId="{97D9A8EA-7A9E-3A07-848D-593163833F54}"/>
          </ac:picMkLst>
        </pc:picChg>
      </pc:sldChg>
      <pc:sldChg chg="modSp mod">
        <pc:chgData name="Klettner Thomas" userId="65258929-24df-445e-9569-b8a4ddcf7189" providerId="ADAL" clId="{CE0466A5-172A-4084-86E5-26AF000CA9F5}" dt="2024-07-01T06:22:32.500" v="47" actId="1076"/>
        <pc:sldMkLst>
          <pc:docMk/>
          <pc:sldMk cId="1823670512" sldId="327"/>
        </pc:sldMkLst>
        <pc:spChg chg="mod">
          <ac:chgData name="Klettner Thomas" userId="65258929-24df-445e-9569-b8a4ddcf7189" providerId="ADAL" clId="{CE0466A5-172A-4084-86E5-26AF000CA9F5}" dt="2024-07-01T06:22:30.221" v="46" actId="1076"/>
          <ac:spMkLst>
            <pc:docMk/>
            <pc:sldMk cId="1823670512" sldId="327"/>
            <ac:spMk id="2" creationId="{5AEC9E23-30C6-CC22-55C7-5D0A8CD53782}"/>
          </ac:spMkLst>
        </pc:spChg>
        <pc:spChg chg="mod">
          <ac:chgData name="Klettner Thomas" userId="65258929-24df-445e-9569-b8a4ddcf7189" providerId="ADAL" clId="{CE0466A5-172A-4084-86E5-26AF000CA9F5}" dt="2024-07-01T06:22:28.453" v="45" actId="1076"/>
          <ac:spMkLst>
            <pc:docMk/>
            <pc:sldMk cId="1823670512" sldId="327"/>
            <ac:spMk id="3" creationId="{74A3F318-8D2F-10EF-D203-E537A671B523}"/>
          </ac:spMkLst>
        </pc:spChg>
        <pc:picChg chg="mod">
          <ac:chgData name="Klettner Thomas" userId="65258929-24df-445e-9569-b8a4ddcf7189" providerId="ADAL" clId="{CE0466A5-172A-4084-86E5-26AF000CA9F5}" dt="2024-07-01T06:22:32.500" v="47" actId="1076"/>
          <ac:picMkLst>
            <pc:docMk/>
            <pc:sldMk cId="1823670512" sldId="327"/>
            <ac:picMk id="5122" creationId="{FF1DDB50-A041-3FA0-B2EB-9F8FCF48A08B}"/>
          </ac:picMkLst>
        </pc:picChg>
      </pc:sldChg>
      <pc:sldChg chg="modSp mod">
        <pc:chgData name="Klettner Thomas" userId="65258929-24df-445e-9569-b8a4ddcf7189" providerId="ADAL" clId="{CE0466A5-172A-4084-86E5-26AF000CA9F5}" dt="2024-07-01T06:20:52.901" v="37" actId="20577"/>
        <pc:sldMkLst>
          <pc:docMk/>
          <pc:sldMk cId="920831771" sldId="330"/>
        </pc:sldMkLst>
        <pc:spChg chg="mod">
          <ac:chgData name="Klettner Thomas" userId="65258929-24df-445e-9569-b8a4ddcf7189" providerId="ADAL" clId="{CE0466A5-172A-4084-86E5-26AF000CA9F5}" dt="2024-07-01T06:20:52.901" v="37" actId="20577"/>
          <ac:spMkLst>
            <pc:docMk/>
            <pc:sldMk cId="920831771" sldId="330"/>
            <ac:spMk id="2317" creationId="{00000000-0000-0000-0000-000000000000}"/>
          </ac:spMkLst>
        </pc:spChg>
      </pc:sldChg>
      <pc:sldChg chg="modSp mod">
        <pc:chgData name="Klettner Thomas" userId="65258929-24df-445e-9569-b8a4ddcf7189" providerId="ADAL" clId="{CE0466A5-172A-4084-86E5-26AF000CA9F5}" dt="2024-07-01T11:44:52.234" v="1129" actId="20577"/>
        <pc:sldMkLst>
          <pc:docMk/>
          <pc:sldMk cId="210899302" sldId="331"/>
        </pc:sldMkLst>
        <pc:spChg chg="mod">
          <ac:chgData name="Klettner Thomas" userId="65258929-24df-445e-9569-b8a4ddcf7189" providerId="ADAL" clId="{CE0466A5-172A-4084-86E5-26AF000CA9F5}" dt="2024-07-01T11:44:52.234" v="1129" actId="20577"/>
          <ac:spMkLst>
            <pc:docMk/>
            <pc:sldMk cId="210899302" sldId="331"/>
            <ac:spMk id="2317" creationId="{00000000-0000-0000-0000-000000000000}"/>
          </ac:spMkLst>
        </pc:spChg>
        <pc:spChg chg="mod">
          <ac:chgData name="Klettner Thomas" userId="65258929-24df-445e-9569-b8a4ddcf7189" providerId="ADAL" clId="{CE0466A5-172A-4084-86E5-26AF000CA9F5}" dt="2024-07-01T11:00:08.610" v="1013" actId="20577"/>
          <ac:spMkLst>
            <pc:docMk/>
            <pc:sldMk cId="210899302" sldId="331"/>
            <ac:spMk id="2318" creationId="{00000000-0000-0000-0000-000000000000}"/>
          </ac:spMkLst>
        </pc:spChg>
      </pc:sldChg>
      <pc:sldChg chg="modSp mod">
        <pc:chgData name="Klettner Thomas" userId="65258929-24df-445e-9569-b8a4ddcf7189" providerId="ADAL" clId="{CE0466A5-172A-4084-86E5-26AF000CA9F5}" dt="2024-07-01T11:45:30.338" v="1163" actId="1076"/>
        <pc:sldMkLst>
          <pc:docMk/>
          <pc:sldMk cId="3521949535" sldId="333"/>
        </pc:sldMkLst>
        <pc:spChg chg="mod">
          <ac:chgData name="Klettner Thomas" userId="65258929-24df-445e-9569-b8a4ddcf7189" providerId="ADAL" clId="{CE0466A5-172A-4084-86E5-26AF000CA9F5}" dt="2024-07-01T11:45:30.338" v="1163" actId="1076"/>
          <ac:spMkLst>
            <pc:docMk/>
            <pc:sldMk cId="3521949535" sldId="333"/>
            <ac:spMk id="2" creationId="{4DEA354C-610C-7848-22B7-5E02053FE630}"/>
          </ac:spMkLst>
        </pc:spChg>
        <pc:spChg chg="mod">
          <ac:chgData name="Klettner Thomas" userId="65258929-24df-445e-9569-b8a4ddcf7189" providerId="ADAL" clId="{CE0466A5-172A-4084-86E5-26AF000CA9F5}" dt="2024-07-01T11:45:05.107" v="1150" actId="20577"/>
          <ac:spMkLst>
            <pc:docMk/>
            <pc:sldMk cId="3521949535" sldId="333"/>
            <ac:spMk id="2476" creationId="{00000000-0000-0000-0000-000000000000}"/>
          </ac:spMkLst>
        </pc:spChg>
      </pc:sldChg>
      <pc:sldChg chg="addSp modSp mod ord">
        <pc:chgData name="Klettner Thomas" userId="65258929-24df-445e-9569-b8a4ddcf7189" providerId="ADAL" clId="{CE0466A5-172A-4084-86E5-26AF000CA9F5}" dt="2024-07-01T10:51:48.933" v="1010"/>
        <pc:sldMkLst>
          <pc:docMk/>
          <pc:sldMk cId="3325750191" sldId="334"/>
        </pc:sldMkLst>
        <pc:spChg chg="mod">
          <ac:chgData name="Klettner Thomas" userId="65258929-24df-445e-9569-b8a4ddcf7189" providerId="ADAL" clId="{CE0466A5-172A-4084-86E5-26AF000CA9F5}" dt="2024-07-01T08:07:37.072" v="356" actId="108"/>
          <ac:spMkLst>
            <pc:docMk/>
            <pc:sldMk cId="3325750191" sldId="334"/>
            <ac:spMk id="2" creationId="{EBE71958-3CF6-8A13-923A-F666176AD105}"/>
          </ac:spMkLst>
        </pc:spChg>
        <pc:picChg chg="add mod">
          <ac:chgData name="Klettner Thomas" userId="65258929-24df-445e-9569-b8a4ddcf7189" providerId="ADAL" clId="{CE0466A5-172A-4084-86E5-26AF000CA9F5}" dt="2024-07-01T06:21:40.522" v="39"/>
          <ac:picMkLst>
            <pc:docMk/>
            <pc:sldMk cId="3325750191" sldId="334"/>
            <ac:picMk id="3" creationId="{E81998A3-684B-0FAE-EB73-1EB91E1E410F}"/>
          </ac:picMkLst>
        </pc:picChg>
        <pc:picChg chg="mod">
          <ac:chgData name="Klettner Thomas" userId="65258929-24df-445e-9569-b8a4ddcf7189" providerId="ADAL" clId="{CE0466A5-172A-4084-86E5-26AF000CA9F5}" dt="2024-07-01T08:07:22.435" v="350" actId="1076"/>
          <ac:picMkLst>
            <pc:docMk/>
            <pc:sldMk cId="3325750191" sldId="334"/>
            <ac:picMk id="1034" creationId="{AEEAA74F-4784-E973-BAD8-410433FB8A8E}"/>
          </ac:picMkLst>
        </pc:picChg>
      </pc:sldChg>
      <pc:sldChg chg="addSp modSp">
        <pc:chgData name="Klettner Thomas" userId="65258929-24df-445e-9569-b8a4ddcf7189" providerId="ADAL" clId="{CE0466A5-172A-4084-86E5-26AF000CA9F5}" dt="2024-07-01T06:21:45.677" v="40"/>
        <pc:sldMkLst>
          <pc:docMk/>
          <pc:sldMk cId="3278650260" sldId="335"/>
        </pc:sldMkLst>
        <pc:picChg chg="add mod">
          <ac:chgData name="Klettner Thomas" userId="65258929-24df-445e-9569-b8a4ddcf7189" providerId="ADAL" clId="{CE0466A5-172A-4084-86E5-26AF000CA9F5}" dt="2024-07-01T06:21:45.677" v="40"/>
          <ac:picMkLst>
            <pc:docMk/>
            <pc:sldMk cId="3278650260" sldId="335"/>
            <ac:picMk id="3" creationId="{84428BBD-AC42-EA3C-AFB4-1FA70E36DEA9}"/>
          </ac:picMkLst>
        </pc:picChg>
      </pc:sldChg>
      <pc:sldChg chg="addSp modSp mod ord">
        <pc:chgData name="Klettner Thomas" userId="65258929-24df-445e-9569-b8a4ddcf7189" providerId="ADAL" clId="{CE0466A5-172A-4084-86E5-26AF000CA9F5}" dt="2024-07-01T11:09:46.318" v="1111"/>
        <pc:sldMkLst>
          <pc:docMk/>
          <pc:sldMk cId="1203472360" sldId="336"/>
        </pc:sldMkLst>
        <pc:spChg chg="mod">
          <ac:chgData name="Klettner Thomas" userId="65258929-24df-445e-9569-b8a4ddcf7189" providerId="ADAL" clId="{CE0466A5-172A-4084-86E5-26AF000CA9F5}" dt="2024-07-01T08:49:43.801" v="874" actId="108"/>
          <ac:spMkLst>
            <pc:docMk/>
            <pc:sldMk cId="1203472360" sldId="336"/>
            <ac:spMk id="2" creationId="{F92D2409-D2AC-3F58-9935-61D193DB4EED}"/>
          </ac:spMkLst>
        </pc:spChg>
        <pc:picChg chg="add mod">
          <ac:chgData name="Klettner Thomas" userId="65258929-24df-445e-9569-b8a4ddcf7189" providerId="ADAL" clId="{CE0466A5-172A-4084-86E5-26AF000CA9F5}" dt="2024-07-01T06:21:47.055" v="41"/>
          <ac:picMkLst>
            <pc:docMk/>
            <pc:sldMk cId="1203472360" sldId="336"/>
            <ac:picMk id="3" creationId="{0DAEBD5B-5C40-D20B-4B2F-F270A6DEC1ED}"/>
          </ac:picMkLst>
        </pc:picChg>
      </pc:sldChg>
      <pc:sldChg chg="addSp modSp">
        <pc:chgData name="Klettner Thomas" userId="65258929-24df-445e-9569-b8a4ddcf7189" providerId="ADAL" clId="{CE0466A5-172A-4084-86E5-26AF000CA9F5}" dt="2024-07-01T06:21:51.369" v="42"/>
        <pc:sldMkLst>
          <pc:docMk/>
          <pc:sldMk cId="2692617114" sldId="337"/>
        </pc:sldMkLst>
        <pc:picChg chg="add mod">
          <ac:chgData name="Klettner Thomas" userId="65258929-24df-445e-9569-b8a4ddcf7189" providerId="ADAL" clId="{CE0466A5-172A-4084-86E5-26AF000CA9F5}" dt="2024-07-01T06:21:51.369" v="42"/>
          <ac:picMkLst>
            <pc:docMk/>
            <pc:sldMk cId="2692617114" sldId="337"/>
            <ac:picMk id="3" creationId="{B35AC5BB-E073-A00B-CF70-554E0848E317}"/>
          </ac:picMkLst>
        </pc:picChg>
      </pc:sldChg>
      <pc:sldChg chg="del">
        <pc:chgData name="Klettner Thomas" userId="65258929-24df-445e-9569-b8a4ddcf7189" providerId="ADAL" clId="{CE0466A5-172A-4084-86E5-26AF000CA9F5}" dt="2024-07-01T06:20:30.649" v="23" actId="2696"/>
        <pc:sldMkLst>
          <pc:docMk/>
          <pc:sldMk cId="3014608090" sldId="338"/>
        </pc:sldMkLst>
      </pc:sldChg>
      <pc:sldChg chg="addSp delSp modSp new mod">
        <pc:chgData name="Klettner Thomas" userId="65258929-24df-445e-9569-b8a4ddcf7189" providerId="ADAL" clId="{CE0466A5-172A-4084-86E5-26AF000CA9F5}" dt="2024-07-01T08:07:32.931" v="355" actId="108"/>
        <pc:sldMkLst>
          <pc:docMk/>
          <pc:sldMk cId="781035361" sldId="339"/>
        </pc:sldMkLst>
        <pc:spChg chg="mod">
          <ac:chgData name="Klettner Thomas" userId="65258929-24df-445e-9569-b8a4ddcf7189" providerId="ADAL" clId="{CE0466A5-172A-4084-86E5-26AF000CA9F5}" dt="2024-07-01T08:07:32.931" v="355" actId="108"/>
          <ac:spMkLst>
            <pc:docMk/>
            <pc:sldMk cId="781035361" sldId="339"/>
            <ac:spMk id="2" creationId="{0057ABE3-14A8-14ED-71E9-A45C4EBA0BC3}"/>
          </ac:spMkLst>
        </pc:spChg>
        <pc:spChg chg="del">
          <ac:chgData name="Klettner Thomas" userId="65258929-24df-445e-9569-b8a4ddcf7189" providerId="ADAL" clId="{CE0466A5-172A-4084-86E5-26AF000CA9F5}" dt="2024-07-01T06:22:56.068" v="48" actId="478"/>
          <ac:spMkLst>
            <pc:docMk/>
            <pc:sldMk cId="781035361" sldId="339"/>
            <ac:spMk id="3" creationId="{CD018957-CFC4-2643-BCC1-4B472DD3C0BB}"/>
          </ac:spMkLst>
        </pc:spChg>
        <pc:spChg chg="add mod">
          <ac:chgData name="Klettner Thomas" userId="65258929-24df-445e-9569-b8a4ddcf7189" providerId="ADAL" clId="{CE0466A5-172A-4084-86E5-26AF000CA9F5}" dt="2024-07-01T08:05:41.664" v="342" actId="1076"/>
          <ac:spMkLst>
            <pc:docMk/>
            <pc:sldMk cId="781035361" sldId="339"/>
            <ac:spMk id="5" creationId="{2653609D-8D91-53B1-8177-D918C05867A7}"/>
          </ac:spMkLst>
        </pc:spChg>
        <pc:spChg chg="add mod">
          <ac:chgData name="Klettner Thomas" userId="65258929-24df-445e-9569-b8a4ddcf7189" providerId="ADAL" clId="{CE0466A5-172A-4084-86E5-26AF000CA9F5}" dt="2024-07-01T08:05:34.048" v="341" actId="1076"/>
          <ac:spMkLst>
            <pc:docMk/>
            <pc:sldMk cId="781035361" sldId="339"/>
            <ac:spMk id="6" creationId="{29242B09-C3DB-7196-CAC7-52ED42857F6B}"/>
          </ac:spMkLst>
        </pc:spChg>
        <pc:picChg chg="add mod">
          <ac:chgData name="Klettner Thomas" userId="65258929-24df-445e-9569-b8a4ddcf7189" providerId="ADAL" clId="{CE0466A5-172A-4084-86E5-26AF000CA9F5}" dt="2024-07-01T06:21:38.989" v="38"/>
          <ac:picMkLst>
            <pc:docMk/>
            <pc:sldMk cId="781035361" sldId="339"/>
            <ac:picMk id="4" creationId="{6B9AF660-2041-878F-885D-3FCC7B2575EC}"/>
          </ac:picMkLst>
        </pc:picChg>
      </pc:sldChg>
      <pc:sldChg chg="addSp modSp new mod">
        <pc:chgData name="Klettner Thomas" userId="65258929-24df-445e-9569-b8a4ddcf7189" providerId="ADAL" clId="{CE0466A5-172A-4084-86E5-26AF000CA9F5}" dt="2024-07-01T10:17:57.300" v="1004" actId="1076"/>
        <pc:sldMkLst>
          <pc:docMk/>
          <pc:sldMk cId="367050408" sldId="340"/>
        </pc:sldMkLst>
        <pc:spChg chg="mod">
          <ac:chgData name="Klettner Thomas" userId="65258929-24df-445e-9569-b8a4ddcf7189" providerId="ADAL" clId="{CE0466A5-172A-4084-86E5-26AF000CA9F5}" dt="2024-07-01T08:37:26.408" v="568" actId="20577"/>
          <ac:spMkLst>
            <pc:docMk/>
            <pc:sldMk cId="367050408" sldId="340"/>
            <ac:spMk id="2" creationId="{40E0D048-259F-E726-7190-524D8A27AEC6}"/>
          </ac:spMkLst>
        </pc:spChg>
        <pc:spChg chg="mod">
          <ac:chgData name="Klettner Thomas" userId="65258929-24df-445e-9569-b8a4ddcf7189" providerId="ADAL" clId="{CE0466A5-172A-4084-86E5-26AF000CA9F5}" dt="2024-07-01T10:17:55.086" v="1003" actId="1076"/>
          <ac:spMkLst>
            <pc:docMk/>
            <pc:sldMk cId="367050408" sldId="340"/>
            <ac:spMk id="3" creationId="{7F482E61-B03A-12B8-C0ED-70D7676FEC18}"/>
          </ac:spMkLst>
        </pc:spChg>
        <pc:spChg chg="add mod">
          <ac:chgData name="Klettner Thomas" userId="65258929-24df-445e-9569-b8a4ddcf7189" providerId="ADAL" clId="{CE0466A5-172A-4084-86E5-26AF000CA9F5}" dt="2024-07-01T10:17:57.300" v="1004" actId="1076"/>
          <ac:spMkLst>
            <pc:docMk/>
            <pc:sldMk cId="367050408" sldId="340"/>
            <ac:spMk id="4" creationId="{F491549A-3EC5-ED5F-3252-693234695F44}"/>
          </ac:spMkLst>
        </pc:spChg>
      </pc:sldChg>
      <pc:sldChg chg="addSp delSp mod">
        <pc:chgData name="Klettner Thomas" userId="65258929-24df-445e-9569-b8a4ddcf7189" providerId="ADAL" clId="{CE0466A5-172A-4084-86E5-26AF000CA9F5}" dt="2024-07-01T09:16:23.174" v="894" actId="9405"/>
        <pc:sldMkLst>
          <pc:docMk/>
          <pc:sldMk cId="1362062017" sldId="341"/>
        </pc:sldMkLst>
        <pc:inkChg chg="add del">
          <ac:chgData name="Klettner Thomas" userId="65258929-24df-445e-9569-b8a4ddcf7189" providerId="ADAL" clId="{CE0466A5-172A-4084-86E5-26AF000CA9F5}" dt="2024-07-01T09:16:23.174" v="894" actId="9405"/>
          <ac:inkMkLst>
            <pc:docMk/>
            <pc:sldMk cId="1362062017" sldId="341"/>
            <ac:inkMk id="2" creationId="{FDA5C1D1-5BD4-8EC1-E403-69C2EF0484CB}"/>
          </ac:inkMkLst>
        </pc:inkChg>
        <pc:inkChg chg="add del">
          <ac:chgData name="Klettner Thomas" userId="65258929-24df-445e-9569-b8a4ddcf7189" providerId="ADAL" clId="{CE0466A5-172A-4084-86E5-26AF000CA9F5}" dt="2024-07-01T09:16:22.868" v="893" actId="9405"/>
          <ac:inkMkLst>
            <pc:docMk/>
            <pc:sldMk cId="1362062017" sldId="341"/>
            <ac:inkMk id="3" creationId="{EEBFFDF8-FFDB-DDDE-87C2-07A699F7010C}"/>
          </ac:inkMkLst>
        </pc:inkChg>
        <pc:inkChg chg="add del">
          <ac:chgData name="Klettner Thomas" userId="65258929-24df-445e-9569-b8a4ddcf7189" providerId="ADAL" clId="{CE0466A5-172A-4084-86E5-26AF000CA9F5}" dt="2024-07-01T09:16:22.533" v="892" actId="9405"/>
          <ac:inkMkLst>
            <pc:docMk/>
            <pc:sldMk cId="1362062017" sldId="341"/>
            <ac:inkMk id="4" creationId="{8DBEF97D-4165-41FD-538A-7E703F6D239C}"/>
          </ac:inkMkLst>
        </pc:inkChg>
        <pc:inkChg chg="add del">
          <ac:chgData name="Klettner Thomas" userId="65258929-24df-445e-9569-b8a4ddcf7189" providerId="ADAL" clId="{CE0466A5-172A-4084-86E5-26AF000CA9F5}" dt="2024-07-01T09:16:22.172" v="891" actId="9405"/>
          <ac:inkMkLst>
            <pc:docMk/>
            <pc:sldMk cId="1362062017" sldId="341"/>
            <ac:inkMk id="5" creationId="{ACEC53F9-3674-F66B-A2B1-E14A70BFF1C3}"/>
          </ac:inkMkLst>
        </pc:inkChg>
        <pc:inkChg chg="add del">
          <ac:chgData name="Klettner Thomas" userId="65258929-24df-445e-9569-b8a4ddcf7189" providerId="ADAL" clId="{CE0466A5-172A-4084-86E5-26AF000CA9F5}" dt="2024-07-01T09:16:21.804" v="890" actId="9405"/>
          <ac:inkMkLst>
            <pc:docMk/>
            <pc:sldMk cId="1362062017" sldId="341"/>
            <ac:inkMk id="6" creationId="{8C73E8B2-2B61-030D-590A-C014AC9A9975}"/>
          </ac:inkMkLst>
        </pc:inkChg>
        <pc:inkChg chg="add del">
          <ac:chgData name="Klettner Thomas" userId="65258929-24df-445e-9569-b8a4ddcf7189" providerId="ADAL" clId="{CE0466A5-172A-4084-86E5-26AF000CA9F5}" dt="2024-07-01T09:16:21.430" v="889" actId="9405"/>
          <ac:inkMkLst>
            <pc:docMk/>
            <pc:sldMk cId="1362062017" sldId="341"/>
            <ac:inkMk id="7" creationId="{CAB4ADA6-666F-AB53-B2FC-5B386AAE8F5C}"/>
          </ac:inkMkLst>
        </pc:inkChg>
        <pc:inkChg chg="add del">
          <ac:chgData name="Klettner Thomas" userId="65258929-24df-445e-9569-b8a4ddcf7189" providerId="ADAL" clId="{CE0466A5-172A-4084-86E5-26AF000CA9F5}" dt="2024-07-01T09:16:21.052" v="888" actId="9405"/>
          <ac:inkMkLst>
            <pc:docMk/>
            <pc:sldMk cId="1362062017" sldId="341"/>
            <ac:inkMk id="9" creationId="{5B53B1BB-1CCE-67B9-BCA2-CC2F584115F1}"/>
          </ac:inkMkLst>
        </pc:inkChg>
        <pc:inkChg chg="add del">
          <ac:chgData name="Klettner Thomas" userId="65258929-24df-445e-9569-b8a4ddcf7189" providerId="ADAL" clId="{CE0466A5-172A-4084-86E5-26AF000CA9F5}" dt="2024-07-01T09:16:20.692" v="887" actId="9405"/>
          <ac:inkMkLst>
            <pc:docMk/>
            <pc:sldMk cId="1362062017" sldId="341"/>
            <ac:inkMk id="10" creationId="{CDE38EEA-381D-B5E7-C04F-3B25698BCE77}"/>
          </ac:inkMkLst>
        </pc:inkChg>
        <pc:inkChg chg="add del">
          <ac:chgData name="Klettner Thomas" userId="65258929-24df-445e-9569-b8a4ddcf7189" providerId="ADAL" clId="{CE0466A5-172A-4084-86E5-26AF000CA9F5}" dt="2024-07-01T09:16:20.339" v="886" actId="9405"/>
          <ac:inkMkLst>
            <pc:docMk/>
            <pc:sldMk cId="1362062017" sldId="341"/>
            <ac:inkMk id="11" creationId="{508F547C-4284-24A3-6BE6-A603EAD3473D}"/>
          </ac:inkMkLst>
        </pc:inkChg>
        <pc:inkChg chg="add del">
          <ac:chgData name="Klettner Thomas" userId="65258929-24df-445e-9569-b8a4ddcf7189" providerId="ADAL" clId="{CE0466A5-172A-4084-86E5-26AF000CA9F5}" dt="2024-07-01T09:16:19.878" v="885" actId="9405"/>
          <ac:inkMkLst>
            <pc:docMk/>
            <pc:sldMk cId="1362062017" sldId="341"/>
            <ac:inkMk id="12" creationId="{C8477C63-3294-DD8F-6CA0-D8E2DA67DD4E}"/>
          </ac:inkMkLst>
        </pc:inkChg>
      </pc:sldChg>
      <pc:sldMasterChg chg="delSldLayout">
        <pc:chgData name="Klettner Thomas" userId="65258929-24df-445e-9569-b8a4ddcf7189" providerId="ADAL" clId="{CE0466A5-172A-4084-86E5-26AF000CA9F5}" dt="2024-07-01T10:59:39.694" v="1011" actId="47"/>
        <pc:sldMasterMkLst>
          <pc:docMk/>
          <pc:sldMasterMk cId="0" sldId="2147483680"/>
        </pc:sldMasterMkLst>
        <pc:sldLayoutChg chg="del">
          <pc:chgData name="Klettner Thomas" userId="65258929-24df-445e-9569-b8a4ddcf7189" providerId="ADAL" clId="{CE0466A5-172A-4084-86E5-26AF000CA9F5}" dt="2024-07-01T10:59:39.694" v="1011" actId="47"/>
          <pc:sldLayoutMkLst>
            <pc:docMk/>
            <pc:sldMasterMk cId="0" sldId="2147483680"/>
            <pc:sldLayoutMk cId="0" sldId="2147483652"/>
          </pc:sldLayoutMkLst>
        </pc:sldLayoutChg>
      </pc:sldMasterChg>
    </pc:docChg>
  </pc:docChgLst>
  <pc:docChgLst>
    <pc:chgData name="Klettner Thomas" userId="65258929-24df-445e-9569-b8a4ddcf7189" providerId="ADAL" clId="{8E3AD978-18BA-475E-B1DF-E71D7ED316DF}"/>
    <pc:docChg chg="undo custSel addSld delSld modSld sldOrd">
      <pc:chgData name="Klettner Thomas" userId="65258929-24df-445e-9569-b8a4ddcf7189" providerId="ADAL" clId="{8E3AD978-18BA-475E-B1DF-E71D7ED316DF}" dt="2024-06-30T19:37:22.952" v="980" actId="1076"/>
      <pc:docMkLst>
        <pc:docMk/>
      </pc:docMkLst>
      <pc:sldChg chg="addSp delSp modSp mod">
        <pc:chgData name="Klettner Thomas" userId="65258929-24df-445e-9569-b8a4ddcf7189" providerId="ADAL" clId="{8E3AD978-18BA-475E-B1DF-E71D7ED316DF}" dt="2024-06-30T18:54:41.896" v="184" actId="1076"/>
        <pc:sldMkLst>
          <pc:docMk/>
          <pc:sldMk cId="965164766" sldId="326"/>
        </pc:sldMkLst>
        <pc:spChg chg="add mod">
          <ac:chgData name="Klettner Thomas" userId="65258929-24df-445e-9569-b8a4ddcf7189" providerId="ADAL" clId="{8E3AD978-18BA-475E-B1DF-E71D7ED316DF}" dt="2024-06-30T18:53:27.696" v="141" actId="20577"/>
          <ac:spMkLst>
            <pc:docMk/>
            <pc:sldMk cId="965164766" sldId="326"/>
            <ac:spMk id="2" creationId="{31FAAFD8-629C-ACE2-EFFC-1302018E6849}"/>
          </ac:spMkLst>
        </pc:spChg>
        <pc:spChg chg="add mod">
          <ac:chgData name="Klettner Thomas" userId="65258929-24df-445e-9569-b8a4ddcf7189" providerId="ADAL" clId="{8E3AD978-18BA-475E-B1DF-E71D7ED316DF}" dt="2024-06-30T18:54:35.484" v="183" actId="1076"/>
          <ac:spMkLst>
            <pc:docMk/>
            <pc:sldMk cId="965164766" sldId="326"/>
            <ac:spMk id="3" creationId="{9BDD122B-630E-F0E5-46AA-AB6E08E4EC92}"/>
          </ac:spMkLst>
        </pc:spChg>
        <pc:spChg chg="mod">
          <ac:chgData name="Klettner Thomas" userId="65258929-24df-445e-9569-b8a4ddcf7189" providerId="ADAL" clId="{8E3AD978-18BA-475E-B1DF-E71D7ED316DF}" dt="2024-06-30T18:49:39.828" v="126" actId="20577"/>
          <ac:spMkLst>
            <pc:docMk/>
            <pc:sldMk cId="965164766" sldId="326"/>
            <ac:spMk id="2476" creationId="{00000000-0000-0000-0000-000000000000}"/>
          </ac:spMkLst>
        </pc:spChg>
        <pc:picChg chg="add del mod">
          <ac:chgData name="Klettner Thomas" userId="65258929-24df-445e-9569-b8a4ddcf7189" providerId="ADAL" clId="{8E3AD978-18BA-475E-B1DF-E71D7ED316DF}" dt="2024-06-30T18:50:45.367" v="131" actId="478"/>
          <ac:picMkLst>
            <pc:docMk/>
            <pc:sldMk cId="965164766" sldId="326"/>
            <ac:picMk id="2050" creationId="{5F024A0E-0502-02CA-757B-66454E1B6373}"/>
          </ac:picMkLst>
        </pc:picChg>
        <pc:picChg chg="add mod">
          <ac:chgData name="Klettner Thomas" userId="65258929-24df-445e-9569-b8a4ddcf7189" providerId="ADAL" clId="{8E3AD978-18BA-475E-B1DF-E71D7ED316DF}" dt="2024-06-30T18:54:41.896" v="184" actId="1076"/>
          <ac:picMkLst>
            <pc:docMk/>
            <pc:sldMk cId="965164766" sldId="326"/>
            <ac:picMk id="2052" creationId="{97D9A8EA-7A9E-3A07-848D-593163833F54}"/>
          </ac:picMkLst>
        </pc:picChg>
        <pc:picChg chg="add">
          <ac:chgData name="Klettner Thomas" userId="65258929-24df-445e-9569-b8a4ddcf7189" providerId="ADAL" clId="{8E3AD978-18BA-475E-B1DF-E71D7ED316DF}" dt="2024-06-30T18:53:32.556" v="142"/>
          <ac:picMkLst>
            <pc:docMk/>
            <pc:sldMk cId="965164766" sldId="326"/>
            <ac:picMk id="2054" creationId="{B9D36993-5160-2BF0-CBD3-D3F18F1C1F26}"/>
          </ac:picMkLst>
        </pc:picChg>
      </pc:sldChg>
      <pc:sldChg chg="addSp modSp mod ord">
        <pc:chgData name="Klettner Thomas" userId="65258929-24df-445e-9569-b8a4ddcf7189" providerId="ADAL" clId="{8E3AD978-18BA-475E-B1DF-E71D7ED316DF}" dt="2024-06-30T19:11:33.573" v="849"/>
        <pc:sldMkLst>
          <pc:docMk/>
          <pc:sldMk cId="1823670512" sldId="327"/>
        </pc:sldMkLst>
        <pc:spChg chg="add mod">
          <ac:chgData name="Klettner Thomas" userId="65258929-24df-445e-9569-b8a4ddcf7189" providerId="ADAL" clId="{8E3AD978-18BA-475E-B1DF-E71D7ED316DF}" dt="2024-06-30T19:07:09.304" v="522" actId="1076"/>
          <ac:spMkLst>
            <pc:docMk/>
            <pc:sldMk cId="1823670512" sldId="327"/>
            <ac:spMk id="2" creationId="{5AEC9E23-30C6-CC22-55C7-5D0A8CD53782}"/>
          </ac:spMkLst>
        </pc:spChg>
        <pc:spChg chg="add mod">
          <ac:chgData name="Klettner Thomas" userId="65258929-24df-445e-9569-b8a4ddcf7189" providerId="ADAL" clId="{8E3AD978-18BA-475E-B1DF-E71D7ED316DF}" dt="2024-06-30T19:07:38.792" v="564" actId="1076"/>
          <ac:spMkLst>
            <pc:docMk/>
            <pc:sldMk cId="1823670512" sldId="327"/>
            <ac:spMk id="3" creationId="{74A3F318-8D2F-10EF-D203-E537A671B523}"/>
          </ac:spMkLst>
        </pc:spChg>
        <pc:picChg chg="add mod">
          <ac:chgData name="Klettner Thomas" userId="65258929-24df-445e-9569-b8a4ddcf7189" providerId="ADAL" clId="{8E3AD978-18BA-475E-B1DF-E71D7ED316DF}" dt="2024-06-30T19:07:44.186" v="565" actId="1076"/>
          <ac:picMkLst>
            <pc:docMk/>
            <pc:sldMk cId="1823670512" sldId="327"/>
            <ac:picMk id="5122" creationId="{FF1DDB50-A041-3FA0-B2EB-9F8FCF48A08B}"/>
          </ac:picMkLst>
        </pc:picChg>
      </pc:sldChg>
      <pc:sldChg chg="modSp new del mod">
        <pc:chgData name="Klettner Thomas" userId="65258929-24df-445e-9569-b8a4ddcf7189" providerId="ADAL" clId="{8E3AD978-18BA-475E-B1DF-E71D7ED316DF}" dt="2024-06-30T18:41:52.739" v="7" actId="47"/>
        <pc:sldMkLst>
          <pc:docMk/>
          <pc:sldMk cId="3302944832" sldId="334"/>
        </pc:sldMkLst>
        <pc:spChg chg="mod">
          <ac:chgData name="Klettner Thomas" userId="65258929-24df-445e-9569-b8a4ddcf7189" providerId="ADAL" clId="{8E3AD978-18BA-475E-B1DF-E71D7ED316DF}" dt="2024-06-30T18:41:43.128" v="6" actId="20577"/>
          <ac:spMkLst>
            <pc:docMk/>
            <pc:sldMk cId="3302944832" sldId="334"/>
            <ac:spMk id="3" creationId="{1F265E90-744B-CC76-7E22-CE51C5163A96}"/>
          </ac:spMkLst>
        </pc:spChg>
      </pc:sldChg>
      <pc:sldChg chg="addSp delSp modSp new mod">
        <pc:chgData name="Klettner Thomas" userId="65258929-24df-445e-9569-b8a4ddcf7189" providerId="ADAL" clId="{8E3AD978-18BA-475E-B1DF-E71D7ED316DF}" dt="2024-06-30T19:13:12.944" v="946" actId="1076"/>
        <pc:sldMkLst>
          <pc:docMk/>
          <pc:sldMk cId="3325750191" sldId="334"/>
        </pc:sldMkLst>
        <pc:spChg chg="mod">
          <ac:chgData name="Klettner Thomas" userId="65258929-24df-445e-9569-b8a4ddcf7189" providerId="ADAL" clId="{8E3AD978-18BA-475E-B1DF-E71D7ED316DF}" dt="2024-06-30T19:12:59.181" v="942" actId="20577"/>
          <ac:spMkLst>
            <pc:docMk/>
            <pc:sldMk cId="3325750191" sldId="334"/>
            <ac:spMk id="2" creationId="{EBE71958-3CF6-8A13-923A-F666176AD105}"/>
          </ac:spMkLst>
        </pc:spChg>
        <pc:spChg chg="del">
          <ac:chgData name="Klettner Thomas" userId="65258929-24df-445e-9569-b8a4ddcf7189" providerId="ADAL" clId="{8E3AD978-18BA-475E-B1DF-E71D7ED316DF}" dt="2024-06-30T18:42:37.836" v="61" actId="478"/>
          <ac:spMkLst>
            <pc:docMk/>
            <pc:sldMk cId="3325750191" sldId="334"/>
            <ac:spMk id="3" creationId="{7E8F709D-3ED1-2AB5-E401-82070897C7F1}"/>
          </ac:spMkLst>
        </pc:spChg>
        <pc:picChg chg="add">
          <ac:chgData name="Klettner Thomas" userId="65258929-24df-445e-9569-b8a4ddcf7189" providerId="ADAL" clId="{8E3AD978-18BA-475E-B1DF-E71D7ED316DF}" dt="2024-06-30T18:43:31.778" v="62"/>
          <ac:picMkLst>
            <pc:docMk/>
            <pc:sldMk cId="3325750191" sldId="334"/>
            <ac:picMk id="1026" creationId="{36DF3B84-F8F6-A3D9-22AF-51572B07B0E3}"/>
          </ac:picMkLst>
        </pc:picChg>
        <pc:picChg chg="add del mod">
          <ac:chgData name="Klettner Thomas" userId="65258929-24df-445e-9569-b8a4ddcf7189" providerId="ADAL" clId="{8E3AD978-18BA-475E-B1DF-E71D7ED316DF}" dt="2024-06-30T18:43:40.762" v="65" actId="478"/>
          <ac:picMkLst>
            <pc:docMk/>
            <pc:sldMk cId="3325750191" sldId="334"/>
            <ac:picMk id="1028" creationId="{1A2DEBEC-7998-4371-266F-0D8BE38515D0}"/>
          </ac:picMkLst>
        </pc:picChg>
        <pc:picChg chg="add mod">
          <ac:chgData name="Klettner Thomas" userId="65258929-24df-445e-9569-b8a4ddcf7189" providerId="ADAL" clId="{8E3AD978-18BA-475E-B1DF-E71D7ED316DF}" dt="2024-06-30T19:13:11.321" v="945" actId="1076"/>
          <ac:picMkLst>
            <pc:docMk/>
            <pc:sldMk cId="3325750191" sldId="334"/>
            <ac:picMk id="1030" creationId="{E8E9D212-70DA-AA88-1FA3-7E11910A2C77}"/>
          </ac:picMkLst>
        </pc:picChg>
        <pc:picChg chg="add del mod">
          <ac:chgData name="Klettner Thomas" userId="65258929-24df-445e-9569-b8a4ddcf7189" providerId="ADAL" clId="{8E3AD978-18BA-475E-B1DF-E71D7ED316DF}" dt="2024-06-30T18:45:01.081" v="75" actId="478"/>
          <ac:picMkLst>
            <pc:docMk/>
            <pc:sldMk cId="3325750191" sldId="334"/>
            <ac:picMk id="1032" creationId="{B8ED8AF8-0529-605D-1FDD-CA1EB7E1F0A9}"/>
          </ac:picMkLst>
        </pc:picChg>
        <pc:picChg chg="add mod">
          <ac:chgData name="Klettner Thomas" userId="65258929-24df-445e-9569-b8a4ddcf7189" providerId="ADAL" clId="{8E3AD978-18BA-475E-B1DF-E71D7ED316DF}" dt="2024-06-30T19:13:06.331" v="943" actId="1076"/>
          <ac:picMkLst>
            <pc:docMk/>
            <pc:sldMk cId="3325750191" sldId="334"/>
            <ac:picMk id="1034" creationId="{AEEAA74F-4784-E973-BAD8-410433FB8A8E}"/>
          </ac:picMkLst>
        </pc:picChg>
        <pc:picChg chg="add del mod">
          <ac:chgData name="Klettner Thomas" userId="65258929-24df-445e-9569-b8a4ddcf7189" providerId="ADAL" clId="{8E3AD978-18BA-475E-B1DF-E71D7ED316DF}" dt="2024-06-30T18:46:10.654" v="86" actId="478"/>
          <ac:picMkLst>
            <pc:docMk/>
            <pc:sldMk cId="3325750191" sldId="334"/>
            <ac:picMk id="1036" creationId="{A66B9897-2825-D3EC-7041-6FA8F0409AAE}"/>
          </ac:picMkLst>
        </pc:picChg>
        <pc:picChg chg="add del mod">
          <ac:chgData name="Klettner Thomas" userId="65258929-24df-445e-9569-b8a4ddcf7189" providerId="ADAL" clId="{8E3AD978-18BA-475E-B1DF-E71D7ED316DF}" dt="2024-06-30T18:48:19.487" v="93" actId="478"/>
          <ac:picMkLst>
            <pc:docMk/>
            <pc:sldMk cId="3325750191" sldId="334"/>
            <ac:picMk id="1038" creationId="{13891407-4F4D-53F5-065B-3C78E1DC4B3B}"/>
          </ac:picMkLst>
        </pc:picChg>
        <pc:picChg chg="add mod">
          <ac:chgData name="Klettner Thomas" userId="65258929-24df-445e-9569-b8a4ddcf7189" providerId="ADAL" clId="{8E3AD978-18BA-475E-B1DF-E71D7ED316DF}" dt="2024-06-30T19:13:12.944" v="946" actId="1076"/>
          <ac:picMkLst>
            <pc:docMk/>
            <pc:sldMk cId="3325750191" sldId="334"/>
            <ac:picMk id="1040" creationId="{EFAE59DC-9627-B53D-5CF7-6DFFC03651C3}"/>
          </ac:picMkLst>
        </pc:picChg>
      </pc:sldChg>
      <pc:sldChg chg="addSp delSp modSp new mod">
        <pc:chgData name="Klettner Thomas" userId="65258929-24df-445e-9569-b8a4ddcf7189" providerId="ADAL" clId="{8E3AD978-18BA-475E-B1DF-E71D7ED316DF}" dt="2024-06-30T18:59:39.257" v="259" actId="108"/>
        <pc:sldMkLst>
          <pc:docMk/>
          <pc:sldMk cId="3278650260" sldId="335"/>
        </pc:sldMkLst>
        <pc:spChg chg="mod">
          <ac:chgData name="Klettner Thomas" userId="65258929-24df-445e-9569-b8a4ddcf7189" providerId="ADAL" clId="{8E3AD978-18BA-475E-B1DF-E71D7ED316DF}" dt="2024-06-30T18:59:39.257" v="259" actId="108"/>
          <ac:spMkLst>
            <pc:docMk/>
            <pc:sldMk cId="3278650260" sldId="335"/>
            <ac:spMk id="2" creationId="{D431E859-0BD1-6759-6F83-848B6A032E53}"/>
          </ac:spMkLst>
        </pc:spChg>
        <pc:spChg chg="del">
          <ac:chgData name="Klettner Thomas" userId="65258929-24df-445e-9569-b8a4ddcf7189" providerId="ADAL" clId="{8E3AD978-18BA-475E-B1DF-E71D7ED316DF}" dt="2024-06-30T18:56:24.655" v="238" actId="478"/>
          <ac:spMkLst>
            <pc:docMk/>
            <pc:sldMk cId="3278650260" sldId="335"/>
            <ac:spMk id="3" creationId="{85587BD4-A28C-B9FC-33AF-3CE28640E9DF}"/>
          </ac:spMkLst>
        </pc:spChg>
        <pc:picChg chg="add del mod">
          <ac:chgData name="Klettner Thomas" userId="65258929-24df-445e-9569-b8a4ddcf7189" providerId="ADAL" clId="{8E3AD978-18BA-475E-B1DF-E71D7ED316DF}" dt="2024-06-30T18:57:52.889" v="255" actId="478"/>
          <ac:picMkLst>
            <pc:docMk/>
            <pc:sldMk cId="3278650260" sldId="335"/>
            <ac:picMk id="3074" creationId="{C3837C9D-0C3C-6A1F-1030-11A5BB159075}"/>
          </ac:picMkLst>
        </pc:picChg>
        <pc:picChg chg="add mod">
          <ac:chgData name="Klettner Thomas" userId="65258929-24df-445e-9569-b8a4ddcf7189" providerId="ADAL" clId="{8E3AD978-18BA-475E-B1DF-E71D7ED316DF}" dt="2024-06-30T18:57:59.927" v="258" actId="1076"/>
          <ac:picMkLst>
            <pc:docMk/>
            <pc:sldMk cId="3278650260" sldId="335"/>
            <ac:picMk id="3076" creationId="{14BC8F62-63DE-BAC5-B594-06248524B521}"/>
          </ac:picMkLst>
        </pc:picChg>
      </pc:sldChg>
      <pc:sldChg chg="addSp delSp modSp new mod">
        <pc:chgData name="Klettner Thomas" userId="65258929-24df-445e-9569-b8a4ddcf7189" providerId="ADAL" clId="{8E3AD978-18BA-475E-B1DF-E71D7ED316DF}" dt="2024-06-30T19:02:15.952" v="486"/>
        <pc:sldMkLst>
          <pc:docMk/>
          <pc:sldMk cId="1203472360" sldId="336"/>
        </pc:sldMkLst>
        <pc:spChg chg="mod">
          <ac:chgData name="Klettner Thomas" userId="65258929-24df-445e-9569-b8a4ddcf7189" providerId="ADAL" clId="{8E3AD978-18BA-475E-B1DF-E71D7ED316DF}" dt="2024-06-30T19:00:40.186" v="318" actId="20577"/>
          <ac:spMkLst>
            <pc:docMk/>
            <pc:sldMk cId="1203472360" sldId="336"/>
            <ac:spMk id="2" creationId="{F92D2409-D2AC-3F58-9935-61D193DB4EED}"/>
          </ac:spMkLst>
        </pc:spChg>
        <pc:spChg chg="del">
          <ac:chgData name="Klettner Thomas" userId="65258929-24df-445e-9569-b8a4ddcf7189" providerId="ADAL" clId="{8E3AD978-18BA-475E-B1DF-E71D7ED316DF}" dt="2024-06-30T19:00:41.919" v="319" actId="478"/>
          <ac:spMkLst>
            <pc:docMk/>
            <pc:sldMk cId="1203472360" sldId="336"/>
            <ac:spMk id="3" creationId="{3EF901BC-DE04-BFA0-A335-82D7C72B1020}"/>
          </ac:spMkLst>
        </pc:spChg>
        <pc:spChg chg="add del mod">
          <ac:chgData name="Klettner Thomas" userId="65258929-24df-445e-9569-b8a4ddcf7189" providerId="ADAL" clId="{8E3AD978-18BA-475E-B1DF-E71D7ED316DF}" dt="2024-06-30T19:00:55.674" v="322" actId="21"/>
          <ac:spMkLst>
            <pc:docMk/>
            <pc:sldMk cId="1203472360" sldId="336"/>
            <ac:spMk id="5" creationId="{387A8A0A-461E-0C63-D8D2-BD4B13D408DB}"/>
          </ac:spMkLst>
        </pc:spChg>
        <pc:picChg chg="add mod">
          <ac:chgData name="Klettner Thomas" userId="65258929-24df-445e-9569-b8a4ddcf7189" providerId="ADAL" clId="{8E3AD978-18BA-475E-B1DF-E71D7ED316DF}" dt="2024-06-30T19:02:15.952" v="486"/>
          <ac:picMkLst>
            <pc:docMk/>
            <pc:sldMk cId="1203472360" sldId="336"/>
            <ac:picMk id="4098" creationId="{B3598349-7CEA-3146-82AA-695291836245}"/>
          </ac:picMkLst>
        </pc:picChg>
      </pc:sldChg>
      <pc:sldChg chg="addSp delSp modSp new mod">
        <pc:chgData name="Klettner Thomas" userId="65258929-24df-445e-9569-b8a4ddcf7189" providerId="ADAL" clId="{8E3AD978-18BA-475E-B1DF-E71D7ED316DF}" dt="2024-06-30T19:11:55.634" v="851" actId="20577"/>
        <pc:sldMkLst>
          <pc:docMk/>
          <pc:sldMk cId="2692617114" sldId="337"/>
        </pc:sldMkLst>
        <pc:spChg chg="mod">
          <ac:chgData name="Klettner Thomas" userId="65258929-24df-445e-9569-b8a4ddcf7189" providerId="ADAL" clId="{8E3AD978-18BA-475E-B1DF-E71D7ED316DF}" dt="2024-06-30T19:08:15.974" v="628" actId="20577"/>
          <ac:spMkLst>
            <pc:docMk/>
            <pc:sldMk cId="2692617114" sldId="337"/>
            <ac:spMk id="2" creationId="{7A8FB9ED-AA1E-9038-C38E-C7282870F161}"/>
          </ac:spMkLst>
        </pc:spChg>
        <pc:spChg chg="del">
          <ac:chgData name="Klettner Thomas" userId="65258929-24df-445e-9569-b8a4ddcf7189" providerId="ADAL" clId="{8E3AD978-18BA-475E-B1DF-E71D7ED316DF}" dt="2024-06-30T19:08:20.371" v="629" actId="478"/>
          <ac:spMkLst>
            <pc:docMk/>
            <pc:sldMk cId="2692617114" sldId="337"/>
            <ac:spMk id="3" creationId="{49D51F25-74D6-8374-B9F7-0A1B4A398901}"/>
          </ac:spMkLst>
        </pc:spChg>
        <pc:spChg chg="add mod">
          <ac:chgData name="Klettner Thomas" userId="65258929-24df-445e-9569-b8a4ddcf7189" providerId="ADAL" clId="{8E3AD978-18BA-475E-B1DF-E71D7ED316DF}" dt="2024-06-30T19:09:24.319" v="639"/>
          <ac:spMkLst>
            <pc:docMk/>
            <pc:sldMk cId="2692617114" sldId="337"/>
            <ac:spMk id="4" creationId="{FF145076-5FED-6574-63D6-DB7CB12DF0A4}"/>
          </ac:spMkLst>
        </pc:spChg>
        <pc:spChg chg="add mod">
          <ac:chgData name="Klettner Thomas" userId="65258929-24df-445e-9569-b8a4ddcf7189" providerId="ADAL" clId="{8E3AD978-18BA-475E-B1DF-E71D7ED316DF}" dt="2024-06-30T19:09:24.319" v="639"/>
          <ac:spMkLst>
            <pc:docMk/>
            <pc:sldMk cId="2692617114" sldId="337"/>
            <ac:spMk id="5" creationId="{0F69BB8F-13B4-D4DE-F172-5C044985988A}"/>
          </ac:spMkLst>
        </pc:spChg>
        <pc:spChg chg="add mod">
          <ac:chgData name="Klettner Thomas" userId="65258929-24df-445e-9569-b8a4ddcf7189" providerId="ADAL" clId="{8E3AD978-18BA-475E-B1DF-E71D7ED316DF}" dt="2024-06-30T19:09:24.319" v="639"/>
          <ac:spMkLst>
            <pc:docMk/>
            <pc:sldMk cId="2692617114" sldId="337"/>
            <ac:spMk id="6" creationId="{99FE0650-1EF5-83CE-10F8-EF82B0369676}"/>
          </ac:spMkLst>
        </pc:spChg>
        <pc:spChg chg="add mod">
          <ac:chgData name="Klettner Thomas" userId="65258929-24df-445e-9569-b8a4ddcf7189" providerId="ADAL" clId="{8E3AD978-18BA-475E-B1DF-E71D7ED316DF}" dt="2024-06-30T19:09:24.319" v="639"/>
          <ac:spMkLst>
            <pc:docMk/>
            <pc:sldMk cId="2692617114" sldId="337"/>
            <ac:spMk id="7" creationId="{2223D84F-8EC6-FA0B-6CA1-1EDAFFD6260F}"/>
          </ac:spMkLst>
        </pc:spChg>
        <pc:spChg chg="add del mod">
          <ac:chgData name="Klettner Thomas" userId="65258929-24df-445e-9569-b8a4ddcf7189" providerId="ADAL" clId="{8E3AD978-18BA-475E-B1DF-E71D7ED316DF}" dt="2024-06-30T19:11:21.851" v="846" actId="1076"/>
          <ac:spMkLst>
            <pc:docMk/>
            <pc:sldMk cId="2692617114" sldId="337"/>
            <ac:spMk id="12" creationId="{3EE978B0-0801-2A6E-BFBE-5B00AB6C89E7}"/>
          </ac:spMkLst>
        </pc:spChg>
        <pc:spChg chg="add del mod">
          <ac:chgData name="Klettner Thomas" userId="65258929-24df-445e-9569-b8a4ddcf7189" providerId="ADAL" clId="{8E3AD978-18BA-475E-B1DF-E71D7ED316DF}" dt="2024-06-30T19:11:55.634" v="851" actId="20577"/>
          <ac:spMkLst>
            <pc:docMk/>
            <pc:sldMk cId="2692617114" sldId="337"/>
            <ac:spMk id="13" creationId="{FB0649CD-F179-9C66-BC3C-3452E2EAD578}"/>
          </ac:spMkLst>
        </pc:spChg>
        <pc:spChg chg="add del mod">
          <ac:chgData name="Klettner Thomas" userId="65258929-24df-445e-9569-b8a4ddcf7189" providerId="ADAL" clId="{8E3AD978-18BA-475E-B1DF-E71D7ED316DF}" dt="2024-06-30T19:09:52.861" v="656" actId="478"/>
          <ac:spMkLst>
            <pc:docMk/>
            <pc:sldMk cId="2692617114" sldId="337"/>
            <ac:spMk id="14" creationId="{952DDA1F-E0C9-56FE-3494-D6CF1A977C53}"/>
          </ac:spMkLst>
        </pc:spChg>
        <pc:spChg chg="add del mod">
          <ac:chgData name="Klettner Thomas" userId="65258929-24df-445e-9569-b8a4ddcf7189" providerId="ADAL" clId="{8E3AD978-18BA-475E-B1DF-E71D7ED316DF}" dt="2024-06-30T19:09:41.666" v="647" actId="478"/>
          <ac:spMkLst>
            <pc:docMk/>
            <pc:sldMk cId="2692617114" sldId="337"/>
            <ac:spMk id="15" creationId="{B216272F-1F0E-5DFF-E5A7-CF6D02EB366D}"/>
          </ac:spMkLst>
        </pc:spChg>
        <pc:spChg chg="add del mod">
          <ac:chgData name="Klettner Thomas" userId="65258929-24df-445e-9569-b8a4ddcf7189" providerId="ADAL" clId="{8E3AD978-18BA-475E-B1DF-E71D7ED316DF}" dt="2024-06-30T19:11:21.851" v="846" actId="1076"/>
          <ac:spMkLst>
            <pc:docMk/>
            <pc:sldMk cId="2692617114" sldId="337"/>
            <ac:spMk id="16" creationId="{5507C135-FCF5-B0C2-1669-735066F9335E}"/>
          </ac:spMkLst>
        </pc:spChg>
        <pc:picChg chg="add mod">
          <ac:chgData name="Klettner Thomas" userId="65258929-24df-445e-9569-b8a4ddcf7189" providerId="ADAL" clId="{8E3AD978-18BA-475E-B1DF-E71D7ED316DF}" dt="2024-06-30T19:11:25.678" v="847" actId="1076"/>
          <ac:picMkLst>
            <pc:docMk/>
            <pc:sldMk cId="2692617114" sldId="337"/>
            <ac:picMk id="6146" creationId="{3659BD30-CAE4-76C1-5064-2D7ED6B999CB}"/>
          </ac:picMkLst>
        </pc:picChg>
        <pc:cxnChg chg="add mod">
          <ac:chgData name="Klettner Thomas" userId="65258929-24df-445e-9569-b8a4ddcf7189" providerId="ADAL" clId="{8E3AD978-18BA-475E-B1DF-E71D7ED316DF}" dt="2024-06-30T19:09:24.319" v="639"/>
          <ac:cxnSpMkLst>
            <pc:docMk/>
            <pc:sldMk cId="2692617114" sldId="337"/>
            <ac:cxnSpMk id="8" creationId="{E8275953-E506-D4D7-5EB3-747526772022}"/>
          </ac:cxnSpMkLst>
        </pc:cxnChg>
        <pc:cxnChg chg="add mod">
          <ac:chgData name="Klettner Thomas" userId="65258929-24df-445e-9569-b8a4ddcf7189" providerId="ADAL" clId="{8E3AD978-18BA-475E-B1DF-E71D7ED316DF}" dt="2024-06-30T19:09:24.319" v="639"/>
          <ac:cxnSpMkLst>
            <pc:docMk/>
            <pc:sldMk cId="2692617114" sldId="337"/>
            <ac:cxnSpMk id="9" creationId="{76322435-7B9A-7652-6802-B3C773A30F17}"/>
          </ac:cxnSpMkLst>
        </pc:cxnChg>
        <pc:cxnChg chg="add mod">
          <ac:chgData name="Klettner Thomas" userId="65258929-24df-445e-9569-b8a4ddcf7189" providerId="ADAL" clId="{8E3AD978-18BA-475E-B1DF-E71D7ED316DF}" dt="2024-06-30T19:09:24.319" v="639"/>
          <ac:cxnSpMkLst>
            <pc:docMk/>
            <pc:sldMk cId="2692617114" sldId="337"/>
            <ac:cxnSpMk id="10" creationId="{8C361335-7DBF-B35A-D18E-50CEF57B89AB}"/>
          </ac:cxnSpMkLst>
        </pc:cxnChg>
        <pc:cxnChg chg="add mod">
          <ac:chgData name="Klettner Thomas" userId="65258929-24df-445e-9569-b8a4ddcf7189" providerId="ADAL" clId="{8E3AD978-18BA-475E-B1DF-E71D7ED316DF}" dt="2024-06-30T19:09:24.319" v="639"/>
          <ac:cxnSpMkLst>
            <pc:docMk/>
            <pc:sldMk cId="2692617114" sldId="337"/>
            <ac:cxnSpMk id="11" creationId="{62BF83D9-0993-4F88-26DD-2ACEB3EE20F7}"/>
          </ac:cxnSpMkLst>
        </pc:cxnChg>
        <pc:cxnChg chg="add del mod">
          <ac:chgData name="Klettner Thomas" userId="65258929-24df-445e-9569-b8a4ddcf7189" providerId="ADAL" clId="{8E3AD978-18BA-475E-B1DF-E71D7ED316DF}" dt="2024-06-30T19:11:21.851" v="846" actId="1076"/>
          <ac:cxnSpMkLst>
            <pc:docMk/>
            <pc:sldMk cId="2692617114" sldId="337"/>
            <ac:cxnSpMk id="17" creationId="{9AEF282F-55C7-7F9B-60DF-971774259DB7}"/>
          </ac:cxnSpMkLst>
        </pc:cxnChg>
        <pc:cxnChg chg="add del mod">
          <ac:chgData name="Klettner Thomas" userId="65258929-24df-445e-9569-b8a4ddcf7189" providerId="ADAL" clId="{8E3AD978-18BA-475E-B1DF-E71D7ED316DF}" dt="2024-06-30T19:11:55.634" v="851" actId="20577"/>
          <ac:cxnSpMkLst>
            <pc:docMk/>
            <pc:sldMk cId="2692617114" sldId="337"/>
            <ac:cxnSpMk id="18" creationId="{8A19859B-FE8A-7EC8-0553-4E75BE66A2E8}"/>
          </ac:cxnSpMkLst>
        </pc:cxnChg>
        <pc:cxnChg chg="add del mod">
          <ac:chgData name="Klettner Thomas" userId="65258929-24df-445e-9569-b8a4ddcf7189" providerId="ADAL" clId="{8E3AD978-18BA-475E-B1DF-E71D7ED316DF}" dt="2024-06-30T19:09:42.983" v="649" actId="478"/>
          <ac:cxnSpMkLst>
            <pc:docMk/>
            <pc:sldMk cId="2692617114" sldId="337"/>
            <ac:cxnSpMk id="19" creationId="{908CEBE2-E72E-4ADC-F058-087751B39C81}"/>
          </ac:cxnSpMkLst>
        </pc:cxnChg>
        <pc:cxnChg chg="add del mod">
          <ac:chgData name="Klettner Thomas" userId="65258929-24df-445e-9569-b8a4ddcf7189" providerId="ADAL" clId="{8E3AD978-18BA-475E-B1DF-E71D7ED316DF}" dt="2024-06-30T19:09:42.531" v="648" actId="478"/>
          <ac:cxnSpMkLst>
            <pc:docMk/>
            <pc:sldMk cId="2692617114" sldId="337"/>
            <ac:cxnSpMk id="20" creationId="{48AAF8F3-E647-8E8B-D6D4-72CE5498A920}"/>
          </ac:cxnSpMkLst>
        </pc:cxnChg>
      </pc:sldChg>
      <pc:sldChg chg="addSp delSp modSp new mod">
        <pc:chgData name="Klettner Thomas" userId="65258929-24df-445e-9569-b8a4ddcf7189" providerId="ADAL" clId="{8E3AD978-18BA-475E-B1DF-E71D7ED316DF}" dt="2024-06-30T19:37:22.952" v="980" actId="1076"/>
        <pc:sldMkLst>
          <pc:docMk/>
          <pc:sldMk cId="3014608090" sldId="338"/>
        </pc:sldMkLst>
        <pc:spChg chg="mod">
          <ac:chgData name="Klettner Thomas" userId="65258929-24df-445e-9569-b8a4ddcf7189" providerId="ADAL" clId="{8E3AD978-18BA-475E-B1DF-E71D7ED316DF}" dt="2024-06-30T19:15:54.326" v="975" actId="20577"/>
          <ac:spMkLst>
            <pc:docMk/>
            <pc:sldMk cId="3014608090" sldId="338"/>
            <ac:spMk id="2" creationId="{5F5E0A7D-2DBC-4AFE-CBAB-136C05EE98EE}"/>
          </ac:spMkLst>
        </pc:spChg>
        <pc:spChg chg="del">
          <ac:chgData name="Klettner Thomas" userId="65258929-24df-445e-9569-b8a4ddcf7189" providerId="ADAL" clId="{8E3AD978-18BA-475E-B1DF-E71D7ED316DF}" dt="2024-06-30T19:36:24.455" v="976" actId="21"/>
          <ac:spMkLst>
            <pc:docMk/>
            <pc:sldMk cId="3014608090" sldId="338"/>
            <ac:spMk id="3" creationId="{39F037FE-914D-9735-298B-222405CA8237}"/>
          </ac:spMkLst>
        </pc:spChg>
        <pc:picChg chg="add mod">
          <ac:chgData name="Klettner Thomas" userId="65258929-24df-445e-9569-b8a4ddcf7189" providerId="ADAL" clId="{8E3AD978-18BA-475E-B1DF-E71D7ED316DF}" dt="2024-06-30T19:37:22.952" v="980" actId="1076"/>
          <ac:picMkLst>
            <pc:docMk/>
            <pc:sldMk cId="3014608090" sldId="338"/>
            <ac:picMk id="5" creationId="{A904F471-1507-DF5D-9E4B-70F5C841D130}"/>
          </ac:picMkLst>
        </pc:picChg>
      </pc:sldChg>
    </pc:docChg>
  </pc:docChgLst>
  <pc:docChgLst>
    <pc:chgData name="Rehawi Amro" userId="f7a86b9a-b225-40b6-81ab-57747468d2f5" providerId="ADAL" clId="{1EC594C0-5BA7-4703-AACC-261E74CE8F39}"/>
    <pc:docChg chg="undo redo custSel addSld delSld modSld sldOrd delMainMaster">
      <pc:chgData name="Rehawi Amro" userId="f7a86b9a-b225-40b6-81ab-57747468d2f5" providerId="ADAL" clId="{1EC594C0-5BA7-4703-AACC-261E74CE8F39}" dt="2024-07-01T13:12:30.137" v="3160" actId="20577"/>
      <pc:docMkLst>
        <pc:docMk/>
      </pc:docMkLst>
      <pc:sldChg chg="addSp modSp mod">
        <pc:chgData name="Rehawi Amro" userId="f7a86b9a-b225-40b6-81ab-57747468d2f5" providerId="ADAL" clId="{1EC594C0-5BA7-4703-AACC-261E74CE8F39}" dt="2024-06-30T16:57:21.341" v="2771" actId="1076"/>
        <pc:sldMkLst>
          <pc:docMk/>
          <pc:sldMk cId="0" sldId="256"/>
        </pc:sldMkLst>
        <pc:spChg chg="mod">
          <ac:chgData name="Rehawi Amro" userId="f7a86b9a-b225-40b6-81ab-57747468d2f5" providerId="ADAL" clId="{1EC594C0-5BA7-4703-AACC-261E74CE8F39}" dt="2024-06-30T16:57:03.494" v="2765" actId="1076"/>
          <ac:spMkLst>
            <pc:docMk/>
            <pc:sldMk cId="0" sldId="256"/>
            <ac:spMk id="2158" creationId="{00000000-0000-0000-0000-000000000000}"/>
          </ac:spMkLst>
        </pc:spChg>
        <pc:spChg chg="mod">
          <ac:chgData name="Rehawi Amro" userId="f7a86b9a-b225-40b6-81ab-57747468d2f5" providerId="ADAL" clId="{1EC594C0-5BA7-4703-AACC-261E74CE8F39}" dt="2024-06-30T16:57:21.341" v="2771" actId="1076"/>
          <ac:spMkLst>
            <pc:docMk/>
            <pc:sldMk cId="0" sldId="256"/>
            <ac:spMk id="2159" creationId="{00000000-0000-0000-0000-000000000000}"/>
          </ac:spMkLst>
        </pc:spChg>
        <pc:picChg chg="add mod modCrop">
          <ac:chgData name="Rehawi Amro" userId="f7a86b9a-b225-40b6-81ab-57747468d2f5" providerId="ADAL" clId="{1EC594C0-5BA7-4703-AACC-261E74CE8F39}" dt="2024-06-30T16:57:00.182" v="2764" actId="1076"/>
          <ac:picMkLst>
            <pc:docMk/>
            <pc:sldMk cId="0" sldId="256"/>
            <ac:picMk id="3" creationId="{ACE0280E-BDDB-7DCB-188A-F1C4227B8290}"/>
          </ac:picMkLst>
        </pc:picChg>
        <pc:picChg chg="add mod modCrop">
          <ac:chgData name="Rehawi Amro" userId="f7a86b9a-b225-40b6-81ab-57747468d2f5" providerId="ADAL" clId="{1EC594C0-5BA7-4703-AACC-261E74CE8F39}" dt="2024-06-30T16:57:19.574" v="2770" actId="1076"/>
          <ac:picMkLst>
            <pc:docMk/>
            <pc:sldMk cId="0" sldId="256"/>
            <ac:picMk id="5" creationId="{8871D6C0-F210-92E2-D7DA-B6FB14F309AE}"/>
          </ac:picMkLst>
        </pc:picChg>
      </pc:sldChg>
      <pc:sldChg chg="modSp del mod">
        <pc:chgData name="Rehawi Amro" userId="f7a86b9a-b225-40b6-81ab-57747468d2f5" providerId="ADAL" clId="{1EC594C0-5BA7-4703-AACC-261E74CE8F39}" dt="2024-06-30T13:41:07.769" v="418" actId="2696"/>
        <pc:sldMkLst>
          <pc:docMk/>
          <pc:sldMk cId="0" sldId="257"/>
        </pc:sldMkLst>
        <pc:spChg chg="mod">
          <ac:chgData name="Rehawi Amro" userId="f7a86b9a-b225-40b6-81ab-57747468d2f5" providerId="ADAL" clId="{1EC594C0-5BA7-4703-AACC-261E74CE8F39}" dt="2024-06-30T13:40:45.957" v="417"/>
          <ac:spMkLst>
            <pc:docMk/>
            <pc:sldMk cId="0" sldId="257"/>
            <ac:spMk id="2224" creationId="{00000000-0000-0000-0000-000000000000}"/>
          </ac:spMkLst>
        </pc:spChg>
        <pc:spChg chg="mod">
          <ac:chgData name="Rehawi Amro" userId="f7a86b9a-b225-40b6-81ab-57747468d2f5" providerId="ADAL" clId="{1EC594C0-5BA7-4703-AACC-261E74CE8F39}" dt="2024-06-30T13:40:45.957" v="417"/>
          <ac:spMkLst>
            <pc:docMk/>
            <pc:sldMk cId="0" sldId="257"/>
            <ac:spMk id="2225" creationId="{00000000-0000-0000-0000-000000000000}"/>
          </ac:spMkLst>
        </pc:spChg>
      </pc:sldChg>
      <pc:sldChg chg="addSp delSp modSp mod">
        <pc:chgData name="Rehawi Amro" userId="f7a86b9a-b225-40b6-81ab-57747468d2f5" providerId="ADAL" clId="{1EC594C0-5BA7-4703-AACC-261E74CE8F39}" dt="2024-06-30T13:44:03.432" v="451"/>
        <pc:sldMkLst>
          <pc:docMk/>
          <pc:sldMk cId="0" sldId="258"/>
        </pc:sldMkLst>
        <pc:spChg chg="add del mod">
          <ac:chgData name="Rehawi Amro" userId="f7a86b9a-b225-40b6-81ab-57747468d2f5" providerId="ADAL" clId="{1EC594C0-5BA7-4703-AACC-261E74CE8F39}" dt="2024-06-30T13:26:40.065" v="189" actId="478"/>
          <ac:spMkLst>
            <pc:docMk/>
            <pc:sldMk cId="0" sldId="258"/>
            <ac:spMk id="3" creationId="{45979CF4-7F82-BCB8-87C1-42AD0CE367E9}"/>
          </ac:spMkLst>
        </pc:spChg>
        <pc:spChg chg="add del mod">
          <ac:chgData name="Rehawi Amro" userId="f7a86b9a-b225-40b6-81ab-57747468d2f5" providerId="ADAL" clId="{1EC594C0-5BA7-4703-AACC-261E74CE8F39}" dt="2024-06-30T13:28:14.614" v="236" actId="478"/>
          <ac:spMkLst>
            <pc:docMk/>
            <pc:sldMk cId="0" sldId="258"/>
            <ac:spMk id="5" creationId="{7EBF13D2-399C-C15B-B6EE-BEFCF22F277F}"/>
          </ac:spMkLst>
        </pc:spChg>
        <pc:spChg chg="add del mod">
          <ac:chgData name="Rehawi Amro" userId="f7a86b9a-b225-40b6-81ab-57747468d2f5" providerId="ADAL" clId="{1EC594C0-5BA7-4703-AACC-261E74CE8F39}" dt="2024-06-30T13:29:07.710" v="373" actId="478"/>
          <ac:spMkLst>
            <pc:docMk/>
            <pc:sldMk cId="0" sldId="258"/>
            <ac:spMk id="7" creationId="{EE6C1CED-DC49-C955-67EF-90D876E8A1F2}"/>
          </ac:spMkLst>
        </pc:spChg>
        <pc:spChg chg="mod">
          <ac:chgData name="Rehawi Amro" userId="f7a86b9a-b225-40b6-81ab-57747468d2f5" providerId="ADAL" clId="{1EC594C0-5BA7-4703-AACC-261E74CE8F39}" dt="2024-06-30T13:27:25.408" v="196" actId="1076"/>
          <ac:spMkLst>
            <pc:docMk/>
            <pc:sldMk cId="0" sldId="258"/>
            <ac:spMk id="2234" creationId="{00000000-0000-0000-0000-000000000000}"/>
          </ac:spMkLst>
        </pc:spChg>
        <pc:spChg chg="mod">
          <ac:chgData name="Rehawi Amro" userId="f7a86b9a-b225-40b6-81ab-57747468d2f5" providerId="ADAL" clId="{1EC594C0-5BA7-4703-AACC-261E74CE8F39}" dt="2024-06-30T13:27:55.437" v="226" actId="1076"/>
          <ac:spMkLst>
            <pc:docMk/>
            <pc:sldMk cId="0" sldId="258"/>
            <ac:spMk id="2235" creationId="{00000000-0000-0000-0000-000000000000}"/>
          </ac:spMkLst>
        </pc:spChg>
        <pc:spChg chg="mod">
          <ac:chgData name="Rehawi Amro" userId="f7a86b9a-b225-40b6-81ab-57747468d2f5" providerId="ADAL" clId="{1EC594C0-5BA7-4703-AACC-261E74CE8F39}" dt="2024-06-30T13:25:58.711" v="171" actId="1076"/>
          <ac:spMkLst>
            <pc:docMk/>
            <pc:sldMk cId="0" sldId="258"/>
            <ac:spMk id="2236" creationId="{00000000-0000-0000-0000-000000000000}"/>
          </ac:spMkLst>
        </pc:spChg>
        <pc:spChg chg="del mod">
          <ac:chgData name="Rehawi Amro" userId="f7a86b9a-b225-40b6-81ab-57747468d2f5" providerId="ADAL" clId="{1EC594C0-5BA7-4703-AACC-261E74CE8F39}" dt="2024-06-30T13:28:12.439" v="235" actId="478"/>
          <ac:spMkLst>
            <pc:docMk/>
            <pc:sldMk cId="0" sldId="258"/>
            <ac:spMk id="2237" creationId="{00000000-0000-0000-0000-000000000000}"/>
          </ac:spMkLst>
        </pc:spChg>
        <pc:spChg chg="del mod">
          <ac:chgData name="Rehawi Amro" userId="f7a86b9a-b225-40b6-81ab-57747468d2f5" providerId="ADAL" clId="{1EC594C0-5BA7-4703-AACC-261E74CE8F39}" dt="2024-06-30T13:26:36.005" v="188" actId="478"/>
          <ac:spMkLst>
            <pc:docMk/>
            <pc:sldMk cId="0" sldId="258"/>
            <ac:spMk id="2238" creationId="{00000000-0000-0000-0000-000000000000}"/>
          </ac:spMkLst>
        </pc:spChg>
        <pc:spChg chg="del mod">
          <ac:chgData name="Rehawi Amro" userId="f7a86b9a-b225-40b6-81ab-57747468d2f5" providerId="ADAL" clId="{1EC594C0-5BA7-4703-AACC-261E74CE8F39}" dt="2024-06-30T13:29:05.366" v="372" actId="478"/>
          <ac:spMkLst>
            <pc:docMk/>
            <pc:sldMk cId="0" sldId="258"/>
            <ac:spMk id="2239" creationId="{00000000-0000-0000-0000-000000000000}"/>
          </ac:spMkLst>
        </pc:spChg>
        <pc:spChg chg="mod">
          <ac:chgData name="Rehawi Amro" userId="f7a86b9a-b225-40b6-81ab-57747468d2f5" providerId="ADAL" clId="{1EC594C0-5BA7-4703-AACC-261E74CE8F39}" dt="2024-06-30T13:26:26.482" v="187" actId="20577"/>
          <ac:spMkLst>
            <pc:docMk/>
            <pc:sldMk cId="0" sldId="258"/>
            <ac:spMk id="2240" creationId="{00000000-0000-0000-0000-000000000000}"/>
          </ac:spMkLst>
        </pc:spChg>
        <pc:spChg chg="mod">
          <ac:chgData name="Rehawi Amro" userId="f7a86b9a-b225-40b6-81ab-57747468d2f5" providerId="ADAL" clId="{1EC594C0-5BA7-4703-AACC-261E74CE8F39}" dt="2024-06-30T13:27:40.729" v="224" actId="20577"/>
          <ac:spMkLst>
            <pc:docMk/>
            <pc:sldMk cId="0" sldId="258"/>
            <ac:spMk id="2241" creationId="{00000000-0000-0000-0000-000000000000}"/>
          </ac:spMkLst>
        </pc:spChg>
        <pc:spChg chg="mod">
          <ac:chgData name="Rehawi Amro" userId="f7a86b9a-b225-40b6-81ab-57747468d2f5" providerId="ADAL" clId="{1EC594C0-5BA7-4703-AACC-261E74CE8F39}" dt="2024-06-30T13:29:09.894" v="374" actId="1076"/>
          <ac:spMkLst>
            <pc:docMk/>
            <pc:sldMk cId="0" sldId="258"/>
            <ac:spMk id="2242" creationId="{00000000-0000-0000-0000-000000000000}"/>
          </ac:spMkLst>
        </pc:spChg>
        <pc:spChg chg="mod">
          <ac:chgData name="Rehawi Amro" userId="f7a86b9a-b225-40b6-81ab-57747468d2f5" providerId="ADAL" clId="{1EC594C0-5BA7-4703-AACC-261E74CE8F39}" dt="2024-06-30T13:26:07.027" v="172" actId="1076"/>
          <ac:spMkLst>
            <pc:docMk/>
            <pc:sldMk cId="0" sldId="258"/>
            <ac:spMk id="2280" creationId="{00000000-0000-0000-0000-000000000000}"/>
          </ac:spMkLst>
        </pc:spChg>
        <pc:spChg chg="mod">
          <ac:chgData name="Rehawi Amro" userId="f7a86b9a-b225-40b6-81ab-57747468d2f5" providerId="ADAL" clId="{1EC594C0-5BA7-4703-AACC-261E74CE8F39}" dt="2024-06-30T13:26:07.027" v="172" actId="1076"/>
          <ac:spMkLst>
            <pc:docMk/>
            <pc:sldMk cId="0" sldId="258"/>
            <ac:spMk id="2281" creationId="{00000000-0000-0000-0000-000000000000}"/>
          </ac:spMkLst>
        </pc:spChg>
        <pc:spChg chg="mod">
          <ac:chgData name="Rehawi Amro" userId="f7a86b9a-b225-40b6-81ab-57747468d2f5" providerId="ADAL" clId="{1EC594C0-5BA7-4703-AACC-261E74CE8F39}" dt="2024-06-30T13:27:55.437" v="226" actId="1076"/>
          <ac:spMkLst>
            <pc:docMk/>
            <pc:sldMk cId="0" sldId="258"/>
            <ac:spMk id="2282" creationId="{00000000-0000-0000-0000-000000000000}"/>
          </ac:spMkLst>
        </pc:spChg>
        <pc:spChg chg="mod">
          <ac:chgData name="Rehawi Amro" userId="f7a86b9a-b225-40b6-81ab-57747468d2f5" providerId="ADAL" clId="{1EC594C0-5BA7-4703-AACC-261E74CE8F39}" dt="2024-06-30T13:27:25.408" v="196" actId="1076"/>
          <ac:spMkLst>
            <pc:docMk/>
            <pc:sldMk cId="0" sldId="258"/>
            <ac:spMk id="2283" creationId="{00000000-0000-0000-0000-000000000000}"/>
          </ac:spMkLst>
        </pc:spChg>
        <pc:grpChg chg="mod">
          <ac:chgData name="Rehawi Amro" userId="f7a86b9a-b225-40b6-81ab-57747468d2f5" providerId="ADAL" clId="{1EC594C0-5BA7-4703-AACC-261E74CE8F39}" dt="2024-06-30T13:25:37.270" v="165" actId="1076"/>
          <ac:grpSpMkLst>
            <pc:docMk/>
            <pc:sldMk cId="0" sldId="258"/>
            <ac:grpSpMk id="2268" creationId="{00000000-0000-0000-0000-000000000000}"/>
          </ac:grpSpMkLst>
        </pc:grpChg>
        <pc:picChg chg="add mod">
          <ac:chgData name="Rehawi Amro" userId="f7a86b9a-b225-40b6-81ab-57747468d2f5" providerId="ADAL" clId="{1EC594C0-5BA7-4703-AACC-261E74CE8F39}" dt="2024-06-30T13:44:03.432" v="451"/>
          <ac:picMkLst>
            <pc:docMk/>
            <pc:sldMk cId="0" sldId="258"/>
            <ac:picMk id="8" creationId="{9CD65F27-F072-7755-C129-C5266484104A}"/>
          </ac:picMkLst>
        </pc:picChg>
      </pc:sldChg>
      <pc:sldChg chg="addSp modSp del mod">
        <pc:chgData name="Rehawi Amro" userId="f7a86b9a-b225-40b6-81ab-57747468d2f5" providerId="ADAL" clId="{1EC594C0-5BA7-4703-AACC-261E74CE8F39}" dt="2024-06-30T13:44:42.010" v="455" actId="2696"/>
        <pc:sldMkLst>
          <pc:docMk/>
          <pc:sldMk cId="0" sldId="259"/>
        </pc:sldMkLst>
        <pc:spChg chg="mod">
          <ac:chgData name="Rehawi Amro" userId="f7a86b9a-b225-40b6-81ab-57747468d2f5" providerId="ADAL" clId="{1EC594C0-5BA7-4703-AACC-261E74CE8F39}" dt="2024-06-30T13:42:14.487" v="439" actId="1076"/>
          <ac:spMkLst>
            <pc:docMk/>
            <pc:sldMk cId="0" sldId="259"/>
            <ac:spMk id="2288" creationId="{00000000-0000-0000-0000-000000000000}"/>
          </ac:spMkLst>
        </pc:spChg>
        <pc:spChg chg="mod">
          <ac:chgData name="Rehawi Amro" userId="f7a86b9a-b225-40b6-81ab-57747468d2f5" providerId="ADAL" clId="{1EC594C0-5BA7-4703-AACC-261E74CE8F39}" dt="2024-06-30T13:40:45.957" v="417"/>
          <ac:spMkLst>
            <pc:docMk/>
            <pc:sldMk cId="0" sldId="259"/>
            <ac:spMk id="2289" creationId="{00000000-0000-0000-0000-000000000000}"/>
          </ac:spMkLst>
        </pc:spChg>
        <pc:spChg chg="mod">
          <ac:chgData name="Rehawi Amro" userId="f7a86b9a-b225-40b6-81ab-57747468d2f5" providerId="ADAL" clId="{1EC594C0-5BA7-4703-AACC-261E74CE8F39}" dt="2024-06-30T13:42:06.510" v="438" actId="1076"/>
          <ac:spMkLst>
            <pc:docMk/>
            <pc:sldMk cId="0" sldId="259"/>
            <ac:spMk id="2305" creationId="{00000000-0000-0000-0000-000000000000}"/>
          </ac:spMkLst>
        </pc:spChg>
        <pc:picChg chg="add mod">
          <ac:chgData name="Rehawi Amro" userId="f7a86b9a-b225-40b6-81ab-57747468d2f5" providerId="ADAL" clId="{1EC594C0-5BA7-4703-AACC-261E74CE8F39}" dt="2024-06-30T13:44:06.560" v="452"/>
          <ac:picMkLst>
            <pc:docMk/>
            <pc:sldMk cId="0" sldId="259"/>
            <ac:picMk id="2" creationId="{0E56EAC6-2874-506A-783D-893F92533A8E}"/>
          </ac:picMkLst>
        </pc:picChg>
      </pc:sldChg>
      <pc:sldChg chg="addSp delSp modSp mod modNotes">
        <pc:chgData name="Rehawi Amro" userId="f7a86b9a-b225-40b6-81ab-57747468d2f5" providerId="ADAL" clId="{1EC594C0-5BA7-4703-AACC-261E74CE8F39}" dt="2024-07-01T11:07:18.796" v="3133" actId="478"/>
        <pc:sldMkLst>
          <pc:docMk/>
          <pc:sldMk cId="0" sldId="260"/>
        </pc:sldMkLst>
        <pc:spChg chg="add del mod">
          <ac:chgData name="Rehawi Amro" userId="f7a86b9a-b225-40b6-81ab-57747468d2f5" providerId="ADAL" clId="{1EC594C0-5BA7-4703-AACC-261E74CE8F39}" dt="2024-07-01T11:07:18.796" v="3133" actId="478"/>
          <ac:spMkLst>
            <pc:docMk/>
            <pc:sldMk cId="0" sldId="260"/>
            <ac:spMk id="4" creationId="{5FFA283E-C1FC-B35B-A22E-3F4A989944DA}"/>
          </ac:spMkLst>
        </pc:spChg>
        <pc:spChg chg="mod">
          <ac:chgData name="Rehawi Amro" userId="f7a86b9a-b225-40b6-81ab-57747468d2f5" providerId="ADAL" clId="{1EC594C0-5BA7-4703-AACC-261E74CE8F39}" dt="2024-06-30T13:44:54.351" v="478" actId="404"/>
          <ac:spMkLst>
            <pc:docMk/>
            <pc:sldMk cId="0" sldId="260"/>
            <ac:spMk id="2317" creationId="{00000000-0000-0000-0000-000000000000}"/>
          </ac:spMkLst>
        </pc:spChg>
        <pc:spChg chg="mod">
          <ac:chgData name="Rehawi Amro" userId="f7a86b9a-b225-40b6-81ab-57747468d2f5" providerId="ADAL" clId="{1EC594C0-5BA7-4703-AACC-261E74CE8F39}" dt="2024-06-30T13:40:45.957" v="417"/>
          <ac:spMkLst>
            <pc:docMk/>
            <pc:sldMk cId="0" sldId="260"/>
            <ac:spMk id="2318" creationId="{00000000-0000-0000-0000-000000000000}"/>
          </ac:spMkLst>
        </pc:spChg>
        <pc:spChg chg="del mod">
          <ac:chgData name="Rehawi Amro" userId="f7a86b9a-b225-40b6-81ab-57747468d2f5" providerId="ADAL" clId="{1EC594C0-5BA7-4703-AACC-261E74CE8F39}" dt="2024-07-01T11:07:16.491" v="3132" actId="478"/>
          <ac:spMkLst>
            <pc:docMk/>
            <pc:sldMk cId="0" sldId="260"/>
            <ac:spMk id="2319" creationId="{00000000-0000-0000-0000-000000000000}"/>
          </ac:spMkLst>
        </pc:spChg>
        <pc:picChg chg="add mod">
          <ac:chgData name="Rehawi Amro" userId="f7a86b9a-b225-40b6-81ab-57747468d2f5" providerId="ADAL" clId="{1EC594C0-5BA7-4703-AACC-261E74CE8F39}" dt="2024-06-30T13:44:15.433" v="453"/>
          <ac:picMkLst>
            <pc:docMk/>
            <pc:sldMk cId="0" sldId="260"/>
            <ac:picMk id="2" creationId="{E45B871B-456A-A9C4-19CC-9CE87555E9A0}"/>
          </ac:picMkLst>
        </pc:picChg>
      </pc:sldChg>
      <pc:sldChg chg="addSp delSp modSp mod modNotes">
        <pc:chgData name="Rehawi Amro" userId="f7a86b9a-b225-40b6-81ab-57747468d2f5" providerId="ADAL" clId="{1EC594C0-5BA7-4703-AACC-261E74CE8F39}" dt="2024-06-30T14:24:47.902" v="612" actId="1076"/>
        <pc:sldMkLst>
          <pc:docMk/>
          <pc:sldMk cId="0" sldId="261"/>
        </pc:sldMkLst>
        <pc:spChg chg="mod">
          <ac:chgData name="Rehawi Amro" userId="f7a86b9a-b225-40b6-81ab-57747468d2f5" providerId="ADAL" clId="{1EC594C0-5BA7-4703-AACC-261E74CE8F39}" dt="2024-06-30T14:23:43.273" v="521" actId="20577"/>
          <ac:spMkLst>
            <pc:docMk/>
            <pc:sldMk cId="0" sldId="261"/>
            <ac:spMk id="2341" creationId="{00000000-0000-0000-0000-000000000000}"/>
          </ac:spMkLst>
        </pc:spChg>
        <pc:spChg chg="mod">
          <ac:chgData name="Rehawi Amro" userId="f7a86b9a-b225-40b6-81ab-57747468d2f5" providerId="ADAL" clId="{1EC594C0-5BA7-4703-AACC-261E74CE8F39}" dt="2024-06-30T14:24:44.781" v="611" actId="403"/>
          <ac:spMkLst>
            <pc:docMk/>
            <pc:sldMk cId="0" sldId="261"/>
            <ac:spMk id="2342" creationId="{00000000-0000-0000-0000-000000000000}"/>
          </ac:spMkLst>
        </pc:spChg>
        <pc:spChg chg="mod">
          <ac:chgData name="Rehawi Amro" userId="f7a86b9a-b225-40b6-81ab-57747468d2f5" providerId="ADAL" clId="{1EC594C0-5BA7-4703-AACC-261E74CE8F39}" dt="2024-06-30T14:24:47.902" v="612" actId="1076"/>
          <ac:spMkLst>
            <pc:docMk/>
            <pc:sldMk cId="0" sldId="261"/>
            <ac:spMk id="2343" creationId="{00000000-0000-0000-0000-000000000000}"/>
          </ac:spMkLst>
        </pc:spChg>
        <pc:spChg chg="mod">
          <ac:chgData name="Rehawi Amro" userId="f7a86b9a-b225-40b6-81ab-57747468d2f5" providerId="ADAL" clId="{1EC594C0-5BA7-4703-AACC-261E74CE8F39}" dt="2024-06-30T14:24:44.781" v="611" actId="403"/>
          <ac:spMkLst>
            <pc:docMk/>
            <pc:sldMk cId="0" sldId="261"/>
            <ac:spMk id="2344" creationId="{00000000-0000-0000-0000-000000000000}"/>
          </ac:spMkLst>
        </pc:spChg>
        <pc:spChg chg="mod">
          <ac:chgData name="Rehawi Amro" userId="f7a86b9a-b225-40b6-81ab-57747468d2f5" providerId="ADAL" clId="{1EC594C0-5BA7-4703-AACC-261E74CE8F39}" dt="2024-06-30T14:24:44.781" v="611" actId="403"/>
          <ac:spMkLst>
            <pc:docMk/>
            <pc:sldMk cId="0" sldId="261"/>
            <ac:spMk id="2345" creationId="{00000000-0000-0000-0000-000000000000}"/>
          </ac:spMkLst>
        </pc:spChg>
        <pc:grpChg chg="del">
          <ac:chgData name="Rehawi Amro" userId="f7a86b9a-b225-40b6-81ab-57747468d2f5" providerId="ADAL" clId="{1EC594C0-5BA7-4703-AACC-261E74CE8F39}" dt="2024-06-30T14:23:52.380" v="523" actId="478"/>
          <ac:grpSpMkLst>
            <pc:docMk/>
            <pc:sldMk cId="0" sldId="261"/>
            <ac:grpSpMk id="2349" creationId="{00000000-0000-0000-0000-000000000000}"/>
          </ac:grpSpMkLst>
        </pc:grpChg>
        <pc:grpChg chg="del">
          <ac:chgData name="Rehawi Amro" userId="f7a86b9a-b225-40b6-81ab-57747468d2f5" providerId="ADAL" clId="{1EC594C0-5BA7-4703-AACC-261E74CE8F39}" dt="2024-06-30T14:23:50.529" v="522" actId="478"/>
          <ac:grpSpMkLst>
            <pc:docMk/>
            <pc:sldMk cId="0" sldId="261"/>
            <ac:grpSpMk id="2378" creationId="{00000000-0000-0000-0000-000000000000}"/>
          </ac:grpSpMkLst>
        </pc:grpChg>
        <pc:picChg chg="add mod">
          <ac:chgData name="Rehawi Amro" userId="f7a86b9a-b225-40b6-81ab-57747468d2f5" providerId="ADAL" clId="{1EC594C0-5BA7-4703-AACC-261E74CE8F39}" dt="2024-06-30T13:44:16.614" v="454"/>
          <ac:picMkLst>
            <pc:docMk/>
            <pc:sldMk cId="0" sldId="261"/>
            <ac:picMk id="2" creationId="{9ECA97AE-75E8-BF10-2B2C-6B0101630284}"/>
          </ac:picMkLst>
        </pc:picChg>
      </pc:sldChg>
      <pc:sldChg chg="modSp del modNotes">
        <pc:chgData name="Rehawi Amro" userId="f7a86b9a-b225-40b6-81ab-57747468d2f5" providerId="ADAL" clId="{1EC594C0-5BA7-4703-AACC-261E74CE8F39}" dt="2024-06-30T13:45:53.414" v="479" actId="2696"/>
        <pc:sldMkLst>
          <pc:docMk/>
          <pc:sldMk cId="0" sldId="262"/>
        </pc:sldMkLst>
        <pc:spChg chg="mod">
          <ac:chgData name="Rehawi Amro" userId="f7a86b9a-b225-40b6-81ab-57747468d2f5" providerId="ADAL" clId="{1EC594C0-5BA7-4703-AACC-261E74CE8F39}" dt="2024-06-30T13:40:45.957" v="417"/>
          <ac:spMkLst>
            <pc:docMk/>
            <pc:sldMk cId="0" sldId="262"/>
            <ac:spMk id="2398" creationId="{00000000-0000-0000-0000-000000000000}"/>
          </ac:spMkLst>
        </pc:spChg>
        <pc:spChg chg="mod">
          <ac:chgData name="Rehawi Amro" userId="f7a86b9a-b225-40b6-81ab-57747468d2f5" providerId="ADAL" clId="{1EC594C0-5BA7-4703-AACC-261E74CE8F39}" dt="2024-06-30T13:40:45.957" v="417"/>
          <ac:spMkLst>
            <pc:docMk/>
            <pc:sldMk cId="0" sldId="262"/>
            <ac:spMk id="2399" creationId="{00000000-0000-0000-0000-000000000000}"/>
          </ac:spMkLst>
        </pc:spChg>
      </pc:sldChg>
      <pc:sldChg chg="addSp delSp modSp mod modNotes">
        <pc:chgData name="Rehawi Amro" userId="f7a86b9a-b225-40b6-81ab-57747468d2f5" providerId="ADAL" clId="{1EC594C0-5BA7-4703-AACC-261E74CE8F39}" dt="2024-07-01T13:12:30.137" v="3160" actId="20577"/>
        <pc:sldMkLst>
          <pc:docMk/>
          <pc:sldMk cId="0" sldId="263"/>
        </pc:sldMkLst>
        <pc:spChg chg="add del mod">
          <ac:chgData name="Rehawi Amro" userId="f7a86b9a-b225-40b6-81ab-57747468d2f5" providerId="ADAL" clId="{1EC594C0-5BA7-4703-AACC-261E74CE8F39}" dt="2024-06-30T14:25:30.248" v="646" actId="478"/>
          <ac:spMkLst>
            <pc:docMk/>
            <pc:sldMk cId="0" sldId="263"/>
            <ac:spMk id="3" creationId="{51B1FD12-68BF-699B-9C31-03FF173C28CF}"/>
          </ac:spMkLst>
        </pc:spChg>
        <pc:spChg chg="add del mod">
          <ac:chgData name="Rehawi Amro" userId="f7a86b9a-b225-40b6-81ab-57747468d2f5" providerId="ADAL" clId="{1EC594C0-5BA7-4703-AACC-261E74CE8F39}" dt="2024-06-30T14:25:31.064" v="647" actId="478"/>
          <ac:spMkLst>
            <pc:docMk/>
            <pc:sldMk cId="0" sldId="263"/>
            <ac:spMk id="5" creationId="{4FE00720-A6DD-E221-A648-BCBE5725DCCA}"/>
          </ac:spMkLst>
        </pc:spChg>
        <pc:spChg chg="add del mod">
          <ac:chgData name="Rehawi Amro" userId="f7a86b9a-b225-40b6-81ab-57747468d2f5" providerId="ADAL" clId="{1EC594C0-5BA7-4703-AACC-261E74CE8F39}" dt="2024-06-30T14:25:48.691" v="649" actId="478"/>
          <ac:spMkLst>
            <pc:docMk/>
            <pc:sldMk cId="0" sldId="263"/>
            <ac:spMk id="6" creationId="{6D3245EA-2DCC-C948-540E-E1139BCF33D8}"/>
          </ac:spMkLst>
        </pc:spChg>
        <pc:spChg chg="add del mod">
          <ac:chgData name="Rehawi Amro" userId="f7a86b9a-b225-40b6-81ab-57747468d2f5" providerId="ADAL" clId="{1EC594C0-5BA7-4703-AACC-261E74CE8F39}" dt="2024-06-30T14:25:48.691" v="649" actId="478"/>
          <ac:spMkLst>
            <pc:docMk/>
            <pc:sldMk cId="0" sldId="263"/>
            <ac:spMk id="7" creationId="{80C2997C-4C0A-60AF-7431-65D94A5A382A}"/>
          </ac:spMkLst>
        </pc:spChg>
        <pc:spChg chg="add del mod">
          <ac:chgData name="Rehawi Amro" userId="f7a86b9a-b225-40b6-81ab-57747468d2f5" providerId="ADAL" clId="{1EC594C0-5BA7-4703-AACC-261E74CE8F39}" dt="2024-06-30T14:25:48.691" v="649" actId="478"/>
          <ac:spMkLst>
            <pc:docMk/>
            <pc:sldMk cId="0" sldId="263"/>
            <ac:spMk id="8" creationId="{3CA1E0E0-2692-4688-50A8-86EB0543101E}"/>
          </ac:spMkLst>
        </pc:spChg>
        <pc:spChg chg="add del mod">
          <ac:chgData name="Rehawi Amro" userId="f7a86b9a-b225-40b6-81ab-57747468d2f5" providerId="ADAL" clId="{1EC594C0-5BA7-4703-AACC-261E74CE8F39}" dt="2024-06-30T14:25:48.691" v="649" actId="478"/>
          <ac:spMkLst>
            <pc:docMk/>
            <pc:sldMk cId="0" sldId="263"/>
            <ac:spMk id="9" creationId="{D674A22C-0002-D6A9-C840-9DD80C5EF452}"/>
          </ac:spMkLst>
        </pc:spChg>
        <pc:spChg chg="add del mod">
          <ac:chgData name="Rehawi Amro" userId="f7a86b9a-b225-40b6-81ab-57747468d2f5" providerId="ADAL" clId="{1EC594C0-5BA7-4703-AACC-261E74CE8F39}" dt="2024-06-30T14:25:52.330" v="651" actId="478"/>
          <ac:spMkLst>
            <pc:docMk/>
            <pc:sldMk cId="0" sldId="263"/>
            <ac:spMk id="11" creationId="{A00D6D16-AF22-B4D6-13B0-AD0E1A61F984}"/>
          </ac:spMkLst>
        </pc:spChg>
        <pc:spChg chg="add del mod">
          <ac:chgData name="Rehawi Amro" userId="f7a86b9a-b225-40b6-81ab-57747468d2f5" providerId="ADAL" clId="{1EC594C0-5BA7-4703-AACC-261E74CE8F39}" dt="2024-06-30T14:25:51.341" v="650" actId="478"/>
          <ac:spMkLst>
            <pc:docMk/>
            <pc:sldMk cId="0" sldId="263"/>
            <ac:spMk id="13" creationId="{BB7EBD03-41EA-99E1-D6FC-4A9B35841AE9}"/>
          </ac:spMkLst>
        </pc:spChg>
        <pc:spChg chg="add mod">
          <ac:chgData name="Rehawi Amro" userId="f7a86b9a-b225-40b6-81ab-57747468d2f5" providerId="ADAL" clId="{1EC594C0-5BA7-4703-AACC-261E74CE8F39}" dt="2024-07-01T13:12:30.137" v="3160" actId="20577"/>
          <ac:spMkLst>
            <pc:docMk/>
            <pc:sldMk cId="0" sldId="263"/>
            <ac:spMk id="14" creationId="{C5758C18-FD88-5A94-FCEA-6A7D131F3E49}"/>
          </ac:spMkLst>
        </pc:spChg>
        <pc:spChg chg="add mod">
          <ac:chgData name="Rehawi Amro" userId="f7a86b9a-b225-40b6-81ab-57747468d2f5" providerId="ADAL" clId="{1EC594C0-5BA7-4703-AACC-261E74CE8F39}" dt="2024-06-30T14:26:46.064" v="706" actId="20577"/>
          <ac:spMkLst>
            <pc:docMk/>
            <pc:sldMk cId="0" sldId="263"/>
            <ac:spMk id="15" creationId="{9E17D8C2-EAEC-50CC-3191-52F06E05475A}"/>
          </ac:spMkLst>
        </pc:spChg>
        <pc:spChg chg="add mod">
          <ac:chgData name="Rehawi Amro" userId="f7a86b9a-b225-40b6-81ab-57747468d2f5" providerId="ADAL" clId="{1EC594C0-5BA7-4703-AACC-261E74CE8F39}" dt="2024-06-30T14:26:11.745" v="665" actId="20577"/>
          <ac:spMkLst>
            <pc:docMk/>
            <pc:sldMk cId="0" sldId="263"/>
            <ac:spMk id="16" creationId="{7B946B3F-CF2A-7633-3ED1-E3B5FBCA8B9F}"/>
          </ac:spMkLst>
        </pc:spChg>
        <pc:spChg chg="add mod">
          <ac:chgData name="Rehawi Amro" userId="f7a86b9a-b225-40b6-81ab-57747468d2f5" providerId="ADAL" clId="{1EC594C0-5BA7-4703-AACC-261E74CE8F39}" dt="2024-06-30T14:26:33.292" v="694" actId="20577"/>
          <ac:spMkLst>
            <pc:docMk/>
            <pc:sldMk cId="0" sldId="263"/>
            <ac:spMk id="17" creationId="{3AB40D17-A4F4-87FE-5A29-869038C5946E}"/>
          </ac:spMkLst>
        </pc:spChg>
        <pc:spChg chg="mod">
          <ac:chgData name="Rehawi Amro" userId="f7a86b9a-b225-40b6-81ab-57747468d2f5" providerId="ADAL" clId="{1EC594C0-5BA7-4703-AACC-261E74CE8F39}" dt="2024-06-30T14:25:18.755" v="643" actId="20577"/>
          <ac:spMkLst>
            <pc:docMk/>
            <pc:sldMk cId="0" sldId="263"/>
            <ac:spMk id="2450" creationId="{00000000-0000-0000-0000-000000000000}"/>
          </ac:spMkLst>
        </pc:spChg>
        <pc:spChg chg="del mod">
          <ac:chgData name="Rehawi Amro" userId="f7a86b9a-b225-40b6-81ab-57747468d2f5" providerId="ADAL" clId="{1EC594C0-5BA7-4703-AACC-261E74CE8F39}" dt="2024-06-30T14:25:29.491" v="645" actId="478"/>
          <ac:spMkLst>
            <pc:docMk/>
            <pc:sldMk cId="0" sldId="263"/>
            <ac:spMk id="2451" creationId="{00000000-0000-0000-0000-000000000000}"/>
          </ac:spMkLst>
        </pc:spChg>
        <pc:spChg chg="del mod">
          <ac:chgData name="Rehawi Amro" userId="f7a86b9a-b225-40b6-81ab-57747468d2f5" providerId="ADAL" clId="{1EC594C0-5BA7-4703-AACC-261E74CE8F39}" dt="2024-06-30T14:25:27.973" v="644" actId="478"/>
          <ac:spMkLst>
            <pc:docMk/>
            <pc:sldMk cId="0" sldId="263"/>
            <ac:spMk id="2452" creationId="{00000000-0000-0000-0000-000000000000}"/>
          </ac:spMkLst>
        </pc:spChg>
        <pc:spChg chg="mod">
          <ac:chgData name="Rehawi Amro" userId="f7a86b9a-b225-40b6-81ab-57747468d2f5" providerId="ADAL" clId="{1EC594C0-5BA7-4703-AACC-261E74CE8F39}" dt="2024-06-30T14:27:52.197" v="772" actId="1076"/>
          <ac:spMkLst>
            <pc:docMk/>
            <pc:sldMk cId="0" sldId="263"/>
            <ac:spMk id="2468" creationId="{00000000-0000-0000-0000-000000000000}"/>
          </ac:spMkLst>
        </pc:spChg>
        <pc:grpChg chg="mod">
          <ac:chgData name="Rehawi Amro" userId="f7a86b9a-b225-40b6-81ab-57747468d2f5" providerId="ADAL" clId="{1EC594C0-5BA7-4703-AACC-261E74CE8F39}" dt="2024-06-30T14:27:52.197" v="772" actId="1076"/>
          <ac:grpSpMkLst>
            <pc:docMk/>
            <pc:sldMk cId="0" sldId="263"/>
            <ac:grpSpMk id="2453" creationId="{00000000-0000-0000-0000-000000000000}"/>
          </ac:grpSpMkLst>
        </pc:grpChg>
        <pc:picChg chg="add mod">
          <ac:chgData name="Rehawi Amro" userId="f7a86b9a-b225-40b6-81ab-57747468d2f5" providerId="ADAL" clId="{1EC594C0-5BA7-4703-AACC-261E74CE8F39}" dt="2024-06-30T14:29:38.086" v="827"/>
          <ac:picMkLst>
            <pc:docMk/>
            <pc:sldMk cId="0" sldId="263"/>
            <ac:picMk id="18" creationId="{D22B2272-67B3-0C4C-C29E-FDC81908E6FF}"/>
          </ac:picMkLst>
        </pc:picChg>
      </pc:sldChg>
      <pc:sldChg chg="addSp delSp modSp mod modNotes">
        <pc:chgData name="Rehawi Amro" userId="f7a86b9a-b225-40b6-81ab-57747468d2f5" providerId="ADAL" clId="{1EC594C0-5BA7-4703-AACC-261E74CE8F39}" dt="2024-06-30T16:59:09.294" v="2774" actId="1076"/>
        <pc:sldMkLst>
          <pc:docMk/>
          <pc:sldMk cId="0" sldId="264"/>
        </pc:sldMkLst>
        <pc:spChg chg="add del mod">
          <ac:chgData name="Rehawi Amro" userId="f7a86b9a-b225-40b6-81ab-57747468d2f5" providerId="ADAL" clId="{1EC594C0-5BA7-4703-AACC-261E74CE8F39}" dt="2024-06-30T14:29:04.562" v="819" actId="478"/>
          <ac:spMkLst>
            <pc:docMk/>
            <pc:sldMk cId="0" sldId="264"/>
            <ac:spMk id="3" creationId="{3D8A1826-688C-90CB-1816-0B324A32A5B3}"/>
          </ac:spMkLst>
        </pc:spChg>
        <pc:spChg chg="add mod">
          <ac:chgData name="Rehawi Amro" userId="f7a86b9a-b225-40b6-81ab-57747468d2f5" providerId="ADAL" clId="{1EC594C0-5BA7-4703-AACC-261E74CE8F39}" dt="2024-06-30T14:32:28.628" v="951" actId="1076"/>
          <ac:spMkLst>
            <pc:docMk/>
            <pc:sldMk cId="0" sldId="264"/>
            <ac:spMk id="4" creationId="{8CA317F4-0A1C-4895-499B-060CFEF4DAB9}"/>
          </ac:spMkLst>
        </pc:spChg>
        <pc:spChg chg="add mod">
          <ac:chgData name="Rehawi Amro" userId="f7a86b9a-b225-40b6-81ab-57747468d2f5" providerId="ADAL" clId="{1EC594C0-5BA7-4703-AACC-261E74CE8F39}" dt="2024-06-30T16:59:00.718" v="2773" actId="1076"/>
          <ac:spMkLst>
            <pc:docMk/>
            <pc:sldMk cId="0" sldId="264"/>
            <ac:spMk id="5" creationId="{0766E555-53E7-4BE7-B3EA-8F8B7C4A5036}"/>
          </ac:spMkLst>
        </pc:spChg>
        <pc:spChg chg="add mod">
          <ac:chgData name="Rehawi Amro" userId="f7a86b9a-b225-40b6-81ab-57747468d2f5" providerId="ADAL" clId="{1EC594C0-5BA7-4703-AACC-261E74CE8F39}" dt="2024-06-30T16:59:00.718" v="2773" actId="1076"/>
          <ac:spMkLst>
            <pc:docMk/>
            <pc:sldMk cId="0" sldId="264"/>
            <ac:spMk id="6" creationId="{4607B72D-A643-A1C7-8314-1EA482001239}"/>
          </ac:spMkLst>
        </pc:spChg>
        <pc:spChg chg="add mod">
          <ac:chgData name="Rehawi Amro" userId="f7a86b9a-b225-40b6-81ab-57747468d2f5" providerId="ADAL" clId="{1EC594C0-5BA7-4703-AACC-261E74CE8F39}" dt="2024-06-30T16:59:09.294" v="2774" actId="1076"/>
          <ac:spMkLst>
            <pc:docMk/>
            <pc:sldMk cId="0" sldId="264"/>
            <ac:spMk id="7" creationId="{363D8BA6-8D94-8B4E-F81F-AD94791F9776}"/>
          </ac:spMkLst>
        </pc:spChg>
        <pc:spChg chg="add mod">
          <ac:chgData name="Rehawi Amro" userId="f7a86b9a-b225-40b6-81ab-57747468d2f5" providerId="ADAL" clId="{1EC594C0-5BA7-4703-AACC-261E74CE8F39}" dt="2024-06-30T14:32:30.824" v="952" actId="1076"/>
          <ac:spMkLst>
            <pc:docMk/>
            <pc:sldMk cId="0" sldId="264"/>
            <ac:spMk id="9" creationId="{2A206444-BC47-BCCC-0BEA-8A3358708C97}"/>
          </ac:spMkLst>
        </pc:spChg>
        <pc:spChg chg="add mod">
          <ac:chgData name="Rehawi Amro" userId="f7a86b9a-b225-40b6-81ab-57747468d2f5" providerId="ADAL" clId="{1EC594C0-5BA7-4703-AACC-261E74CE8F39}" dt="2024-06-30T16:59:00.718" v="2773" actId="1076"/>
          <ac:spMkLst>
            <pc:docMk/>
            <pc:sldMk cId="0" sldId="264"/>
            <ac:spMk id="10" creationId="{BB781DC1-59D8-EE0B-2AA6-6C3AC476FA02}"/>
          </ac:spMkLst>
        </pc:spChg>
        <pc:spChg chg="mod">
          <ac:chgData name="Rehawi Amro" userId="f7a86b9a-b225-40b6-81ab-57747468d2f5" providerId="ADAL" clId="{1EC594C0-5BA7-4703-AACC-261E74CE8F39}" dt="2024-06-30T14:28:58.659" v="816" actId="20577"/>
          <ac:spMkLst>
            <pc:docMk/>
            <pc:sldMk cId="0" sldId="264"/>
            <ac:spMk id="2476" creationId="{00000000-0000-0000-0000-000000000000}"/>
          </ac:spMkLst>
        </pc:spChg>
        <pc:spChg chg="del mod">
          <ac:chgData name="Rehawi Amro" userId="f7a86b9a-b225-40b6-81ab-57747468d2f5" providerId="ADAL" clId="{1EC594C0-5BA7-4703-AACC-261E74CE8F39}" dt="2024-06-30T14:29:03.094" v="818" actId="478"/>
          <ac:spMkLst>
            <pc:docMk/>
            <pc:sldMk cId="0" sldId="264"/>
            <ac:spMk id="2477" creationId="{00000000-0000-0000-0000-000000000000}"/>
          </ac:spMkLst>
        </pc:spChg>
        <pc:spChg chg="mod">
          <ac:chgData name="Rehawi Amro" userId="f7a86b9a-b225-40b6-81ab-57747468d2f5" providerId="ADAL" clId="{1EC594C0-5BA7-4703-AACC-261E74CE8F39}" dt="2024-06-30T14:32:32.476" v="953" actId="1076"/>
          <ac:spMkLst>
            <pc:docMk/>
            <pc:sldMk cId="0" sldId="264"/>
            <ac:spMk id="2488" creationId="{00000000-0000-0000-0000-000000000000}"/>
          </ac:spMkLst>
        </pc:spChg>
        <pc:spChg chg="mod">
          <ac:chgData name="Rehawi Amro" userId="f7a86b9a-b225-40b6-81ab-57747468d2f5" providerId="ADAL" clId="{1EC594C0-5BA7-4703-AACC-261E74CE8F39}" dt="2024-06-30T14:32:39.249" v="955" actId="1076"/>
          <ac:spMkLst>
            <pc:docMk/>
            <pc:sldMk cId="0" sldId="264"/>
            <ac:spMk id="2489" creationId="{00000000-0000-0000-0000-000000000000}"/>
          </ac:spMkLst>
        </pc:spChg>
        <pc:spChg chg="mod">
          <ac:chgData name="Rehawi Amro" userId="f7a86b9a-b225-40b6-81ab-57747468d2f5" providerId="ADAL" clId="{1EC594C0-5BA7-4703-AACC-261E74CE8F39}" dt="2024-06-30T14:32:34.436" v="954" actId="1076"/>
          <ac:spMkLst>
            <pc:docMk/>
            <pc:sldMk cId="0" sldId="264"/>
            <ac:spMk id="2490" creationId="{00000000-0000-0000-0000-000000000000}"/>
          </ac:spMkLst>
        </pc:spChg>
        <pc:spChg chg="mod">
          <ac:chgData name="Rehawi Amro" userId="f7a86b9a-b225-40b6-81ab-57747468d2f5" providerId="ADAL" clId="{1EC594C0-5BA7-4703-AACC-261E74CE8F39}" dt="2024-06-30T14:32:48.732" v="956" actId="1076"/>
          <ac:spMkLst>
            <pc:docMk/>
            <pc:sldMk cId="0" sldId="264"/>
            <ac:spMk id="2492" creationId="{00000000-0000-0000-0000-000000000000}"/>
          </ac:spMkLst>
        </pc:spChg>
        <pc:grpChg chg="mod">
          <ac:chgData name="Rehawi Amro" userId="f7a86b9a-b225-40b6-81ab-57747468d2f5" providerId="ADAL" clId="{1EC594C0-5BA7-4703-AACC-261E74CE8F39}" dt="2024-06-30T14:29:30.747" v="826" actId="1076"/>
          <ac:grpSpMkLst>
            <pc:docMk/>
            <pc:sldMk cId="0" sldId="264"/>
            <ac:grpSpMk id="2478" creationId="{00000000-0000-0000-0000-000000000000}"/>
          </ac:grpSpMkLst>
        </pc:grpChg>
        <pc:picChg chg="add mod">
          <ac:chgData name="Rehawi Amro" userId="f7a86b9a-b225-40b6-81ab-57747468d2f5" providerId="ADAL" clId="{1EC594C0-5BA7-4703-AACC-261E74CE8F39}" dt="2024-06-30T14:29:39.270" v="828"/>
          <ac:picMkLst>
            <pc:docMk/>
            <pc:sldMk cId="0" sldId="264"/>
            <ac:picMk id="8" creationId="{B7887E56-8630-F7B8-9D18-D8B060FC7FF7}"/>
          </ac:picMkLst>
        </pc:picChg>
      </pc:sldChg>
      <pc:sldChg chg="addSp modSp del mod modNotes">
        <pc:chgData name="Rehawi Amro" userId="f7a86b9a-b225-40b6-81ab-57747468d2f5" providerId="ADAL" clId="{1EC594C0-5BA7-4703-AACC-261E74CE8F39}" dt="2024-06-30T16:23:50.351" v="1914" actId="47"/>
        <pc:sldMkLst>
          <pc:docMk/>
          <pc:sldMk cId="0" sldId="265"/>
        </pc:sldMkLst>
        <pc:spChg chg="mod">
          <ac:chgData name="Rehawi Amro" userId="f7a86b9a-b225-40b6-81ab-57747468d2f5" providerId="ADAL" clId="{1EC594C0-5BA7-4703-AACC-261E74CE8F39}" dt="2024-06-30T13:40:45.957" v="417"/>
          <ac:spMkLst>
            <pc:docMk/>
            <pc:sldMk cId="0" sldId="265"/>
            <ac:spMk id="2497" creationId="{00000000-0000-0000-0000-000000000000}"/>
          </ac:spMkLst>
        </pc:spChg>
        <pc:spChg chg="mod">
          <ac:chgData name="Rehawi Amro" userId="f7a86b9a-b225-40b6-81ab-57747468d2f5" providerId="ADAL" clId="{1EC594C0-5BA7-4703-AACC-261E74CE8F39}" dt="2024-06-30T15:17:28.735" v="1277" actId="1076"/>
          <ac:spMkLst>
            <pc:docMk/>
            <pc:sldMk cId="0" sldId="265"/>
            <ac:spMk id="2498" creationId="{00000000-0000-0000-0000-000000000000}"/>
          </ac:spMkLst>
        </pc:spChg>
        <pc:spChg chg="mod">
          <ac:chgData name="Rehawi Amro" userId="f7a86b9a-b225-40b6-81ab-57747468d2f5" providerId="ADAL" clId="{1EC594C0-5BA7-4703-AACC-261E74CE8F39}" dt="2024-06-30T13:40:45.957" v="417"/>
          <ac:spMkLst>
            <pc:docMk/>
            <pc:sldMk cId="0" sldId="265"/>
            <ac:spMk id="2499" creationId="{00000000-0000-0000-0000-000000000000}"/>
          </ac:spMkLst>
        </pc:spChg>
        <pc:spChg chg="mod">
          <ac:chgData name="Rehawi Amro" userId="f7a86b9a-b225-40b6-81ab-57747468d2f5" providerId="ADAL" clId="{1EC594C0-5BA7-4703-AACC-261E74CE8F39}" dt="2024-06-30T13:40:45.957" v="417"/>
          <ac:spMkLst>
            <pc:docMk/>
            <pc:sldMk cId="0" sldId="265"/>
            <ac:spMk id="2500" creationId="{00000000-0000-0000-0000-000000000000}"/>
          </ac:spMkLst>
        </pc:spChg>
        <pc:spChg chg="mod">
          <ac:chgData name="Rehawi Amro" userId="f7a86b9a-b225-40b6-81ab-57747468d2f5" providerId="ADAL" clId="{1EC594C0-5BA7-4703-AACC-261E74CE8F39}" dt="2024-06-30T13:40:45.957" v="417"/>
          <ac:spMkLst>
            <pc:docMk/>
            <pc:sldMk cId="0" sldId="265"/>
            <ac:spMk id="2501" creationId="{00000000-0000-0000-0000-000000000000}"/>
          </ac:spMkLst>
        </pc:spChg>
        <pc:spChg chg="mod">
          <ac:chgData name="Rehawi Amro" userId="f7a86b9a-b225-40b6-81ab-57747468d2f5" providerId="ADAL" clId="{1EC594C0-5BA7-4703-AACC-261E74CE8F39}" dt="2024-06-30T13:40:45.957" v="417"/>
          <ac:spMkLst>
            <pc:docMk/>
            <pc:sldMk cId="0" sldId="265"/>
            <ac:spMk id="2502" creationId="{00000000-0000-0000-0000-000000000000}"/>
          </ac:spMkLst>
        </pc:spChg>
        <pc:spChg chg="mod">
          <ac:chgData name="Rehawi Amro" userId="f7a86b9a-b225-40b6-81ab-57747468d2f5" providerId="ADAL" clId="{1EC594C0-5BA7-4703-AACC-261E74CE8F39}" dt="2024-06-30T13:40:45.957" v="417"/>
          <ac:spMkLst>
            <pc:docMk/>
            <pc:sldMk cId="0" sldId="265"/>
            <ac:spMk id="2503" creationId="{00000000-0000-0000-0000-000000000000}"/>
          </ac:spMkLst>
        </pc:spChg>
        <pc:picChg chg="add mod">
          <ac:chgData name="Rehawi Amro" userId="f7a86b9a-b225-40b6-81ab-57747468d2f5" providerId="ADAL" clId="{1EC594C0-5BA7-4703-AACC-261E74CE8F39}" dt="2024-06-30T14:29:41.495" v="829"/>
          <ac:picMkLst>
            <pc:docMk/>
            <pc:sldMk cId="0" sldId="265"/>
            <ac:picMk id="2" creationId="{0411544D-371A-C843-608F-5E9D74B9B5FE}"/>
          </ac:picMkLst>
        </pc:picChg>
      </pc:sldChg>
      <pc:sldChg chg="modSp add del modNotes">
        <pc:chgData name="Rehawi Amro" userId="f7a86b9a-b225-40b6-81ab-57747468d2f5" providerId="ADAL" clId="{1EC594C0-5BA7-4703-AACC-261E74CE8F39}" dt="2024-06-30T16:39:00.132" v="2272" actId="47"/>
        <pc:sldMkLst>
          <pc:docMk/>
          <pc:sldMk cId="0" sldId="266"/>
        </pc:sldMkLst>
        <pc:spChg chg="mod">
          <ac:chgData name="Rehawi Amro" userId="f7a86b9a-b225-40b6-81ab-57747468d2f5" providerId="ADAL" clId="{1EC594C0-5BA7-4703-AACC-261E74CE8F39}" dt="2024-06-30T13:40:45.957" v="417"/>
          <ac:spMkLst>
            <pc:docMk/>
            <pc:sldMk cId="0" sldId="266"/>
            <ac:spMk id="2563" creationId="{00000000-0000-0000-0000-000000000000}"/>
          </ac:spMkLst>
        </pc:spChg>
        <pc:spChg chg="mod">
          <ac:chgData name="Rehawi Amro" userId="f7a86b9a-b225-40b6-81ab-57747468d2f5" providerId="ADAL" clId="{1EC594C0-5BA7-4703-AACC-261E74CE8F39}" dt="2024-06-30T13:40:45.957" v="417"/>
          <ac:spMkLst>
            <pc:docMk/>
            <pc:sldMk cId="0" sldId="266"/>
            <ac:spMk id="2564" creationId="{00000000-0000-0000-0000-000000000000}"/>
          </ac:spMkLst>
        </pc:spChg>
        <pc:spChg chg="mod">
          <ac:chgData name="Rehawi Amro" userId="f7a86b9a-b225-40b6-81ab-57747468d2f5" providerId="ADAL" clId="{1EC594C0-5BA7-4703-AACC-261E74CE8F39}" dt="2024-06-30T13:40:45.957" v="417"/>
          <ac:spMkLst>
            <pc:docMk/>
            <pc:sldMk cId="0" sldId="266"/>
            <ac:spMk id="2565" creationId="{00000000-0000-0000-0000-000000000000}"/>
          </ac:spMkLst>
        </pc:spChg>
        <pc:spChg chg="mod">
          <ac:chgData name="Rehawi Amro" userId="f7a86b9a-b225-40b6-81ab-57747468d2f5" providerId="ADAL" clId="{1EC594C0-5BA7-4703-AACC-261E74CE8F39}" dt="2024-06-30T13:40:45.957" v="417"/>
          <ac:spMkLst>
            <pc:docMk/>
            <pc:sldMk cId="0" sldId="266"/>
            <ac:spMk id="2566" creationId="{00000000-0000-0000-0000-000000000000}"/>
          </ac:spMkLst>
        </pc:spChg>
        <pc:spChg chg="mod">
          <ac:chgData name="Rehawi Amro" userId="f7a86b9a-b225-40b6-81ab-57747468d2f5" providerId="ADAL" clId="{1EC594C0-5BA7-4703-AACC-261E74CE8F39}" dt="2024-06-30T13:40:45.957" v="417"/>
          <ac:spMkLst>
            <pc:docMk/>
            <pc:sldMk cId="0" sldId="266"/>
            <ac:spMk id="2567" creationId="{00000000-0000-0000-0000-000000000000}"/>
          </ac:spMkLst>
        </pc:spChg>
        <pc:spChg chg="mod">
          <ac:chgData name="Rehawi Amro" userId="f7a86b9a-b225-40b6-81ab-57747468d2f5" providerId="ADAL" clId="{1EC594C0-5BA7-4703-AACC-261E74CE8F39}" dt="2024-06-30T13:40:45.957" v="417"/>
          <ac:spMkLst>
            <pc:docMk/>
            <pc:sldMk cId="0" sldId="266"/>
            <ac:spMk id="2568" creationId="{00000000-0000-0000-0000-000000000000}"/>
          </ac:spMkLst>
        </pc:spChg>
        <pc:spChg chg="mod">
          <ac:chgData name="Rehawi Amro" userId="f7a86b9a-b225-40b6-81ab-57747468d2f5" providerId="ADAL" clId="{1EC594C0-5BA7-4703-AACC-261E74CE8F39}" dt="2024-06-30T13:40:45.957" v="417"/>
          <ac:spMkLst>
            <pc:docMk/>
            <pc:sldMk cId="0" sldId="266"/>
            <ac:spMk id="2569" creationId="{00000000-0000-0000-0000-000000000000}"/>
          </ac:spMkLst>
        </pc:spChg>
        <pc:spChg chg="mod">
          <ac:chgData name="Rehawi Amro" userId="f7a86b9a-b225-40b6-81ab-57747468d2f5" providerId="ADAL" clId="{1EC594C0-5BA7-4703-AACC-261E74CE8F39}" dt="2024-06-30T13:40:45.957" v="417"/>
          <ac:spMkLst>
            <pc:docMk/>
            <pc:sldMk cId="0" sldId="266"/>
            <ac:spMk id="2570" creationId="{00000000-0000-0000-0000-000000000000}"/>
          </ac:spMkLst>
        </pc:spChg>
        <pc:spChg chg="mod">
          <ac:chgData name="Rehawi Amro" userId="f7a86b9a-b225-40b6-81ab-57747468d2f5" providerId="ADAL" clId="{1EC594C0-5BA7-4703-AACC-261E74CE8F39}" dt="2024-06-30T13:40:45.957" v="417"/>
          <ac:spMkLst>
            <pc:docMk/>
            <pc:sldMk cId="0" sldId="266"/>
            <ac:spMk id="2653" creationId="{00000000-0000-0000-0000-000000000000}"/>
          </ac:spMkLst>
        </pc:spChg>
      </pc:sldChg>
      <pc:sldChg chg="modSp add del modNotes">
        <pc:chgData name="Rehawi Amro" userId="f7a86b9a-b225-40b6-81ab-57747468d2f5" providerId="ADAL" clId="{1EC594C0-5BA7-4703-AACC-261E74CE8F39}" dt="2024-06-30T16:39:01.251" v="2273" actId="47"/>
        <pc:sldMkLst>
          <pc:docMk/>
          <pc:sldMk cId="0" sldId="267"/>
        </pc:sldMkLst>
        <pc:spChg chg="mod">
          <ac:chgData name="Rehawi Amro" userId="f7a86b9a-b225-40b6-81ab-57747468d2f5" providerId="ADAL" clId="{1EC594C0-5BA7-4703-AACC-261E74CE8F39}" dt="2024-06-30T13:40:45.957" v="417"/>
          <ac:spMkLst>
            <pc:docMk/>
            <pc:sldMk cId="0" sldId="267"/>
            <ac:spMk id="2658" creationId="{00000000-0000-0000-0000-000000000000}"/>
          </ac:spMkLst>
        </pc:spChg>
        <pc:spChg chg="mod">
          <ac:chgData name="Rehawi Amro" userId="f7a86b9a-b225-40b6-81ab-57747468d2f5" providerId="ADAL" clId="{1EC594C0-5BA7-4703-AACC-261E74CE8F39}" dt="2024-06-30T13:40:45.957" v="417"/>
          <ac:spMkLst>
            <pc:docMk/>
            <pc:sldMk cId="0" sldId="267"/>
            <ac:spMk id="2659" creationId="{00000000-0000-0000-0000-000000000000}"/>
          </ac:spMkLst>
        </pc:spChg>
        <pc:spChg chg="mod">
          <ac:chgData name="Rehawi Amro" userId="f7a86b9a-b225-40b6-81ab-57747468d2f5" providerId="ADAL" clId="{1EC594C0-5BA7-4703-AACC-261E74CE8F39}" dt="2024-06-30T13:40:45.957" v="417"/>
          <ac:spMkLst>
            <pc:docMk/>
            <pc:sldMk cId="0" sldId="267"/>
            <ac:spMk id="2660" creationId="{00000000-0000-0000-0000-000000000000}"/>
          </ac:spMkLst>
        </pc:spChg>
        <pc:spChg chg="mod">
          <ac:chgData name="Rehawi Amro" userId="f7a86b9a-b225-40b6-81ab-57747468d2f5" providerId="ADAL" clId="{1EC594C0-5BA7-4703-AACC-261E74CE8F39}" dt="2024-06-30T13:40:45.957" v="417"/>
          <ac:spMkLst>
            <pc:docMk/>
            <pc:sldMk cId="0" sldId="267"/>
            <ac:spMk id="2661" creationId="{00000000-0000-0000-0000-000000000000}"/>
          </ac:spMkLst>
        </pc:spChg>
        <pc:spChg chg="mod">
          <ac:chgData name="Rehawi Amro" userId="f7a86b9a-b225-40b6-81ab-57747468d2f5" providerId="ADAL" clId="{1EC594C0-5BA7-4703-AACC-261E74CE8F39}" dt="2024-06-30T13:40:45.957" v="417"/>
          <ac:spMkLst>
            <pc:docMk/>
            <pc:sldMk cId="0" sldId="267"/>
            <ac:spMk id="2662" creationId="{00000000-0000-0000-0000-000000000000}"/>
          </ac:spMkLst>
        </pc:spChg>
        <pc:spChg chg="mod">
          <ac:chgData name="Rehawi Amro" userId="f7a86b9a-b225-40b6-81ab-57747468d2f5" providerId="ADAL" clId="{1EC594C0-5BA7-4703-AACC-261E74CE8F39}" dt="2024-06-30T13:40:45.957" v="417"/>
          <ac:spMkLst>
            <pc:docMk/>
            <pc:sldMk cId="0" sldId="267"/>
            <ac:spMk id="2663" creationId="{00000000-0000-0000-0000-000000000000}"/>
          </ac:spMkLst>
        </pc:spChg>
        <pc:spChg chg="mod">
          <ac:chgData name="Rehawi Amro" userId="f7a86b9a-b225-40b6-81ab-57747468d2f5" providerId="ADAL" clId="{1EC594C0-5BA7-4703-AACC-261E74CE8F39}" dt="2024-06-30T13:40:45.957" v="417"/>
          <ac:spMkLst>
            <pc:docMk/>
            <pc:sldMk cId="0" sldId="267"/>
            <ac:spMk id="2664" creationId="{00000000-0000-0000-0000-000000000000}"/>
          </ac:spMkLst>
        </pc:spChg>
        <pc:spChg chg="mod">
          <ac:chgData name="Rehawi Amro" userId="f7a86b9a-b225-40b6-81ab-57747468d2f5" providerId="ADAL" clId="{1EC594C0-5BA7-4703-AACC-261E74CE8F39}" dt="2024-06-30T13:40:45.957" v="417"/>
          <ac:spMkLst>
            <pc:docMk/>
            <pc:sldMk cId="0" sldId="267"/>
            <ac:spMk id="2665" creationId="{00000000-0000-0000-0000-000000000000}"/>
          </ac:spMkLst>
        </pc:spChg>
        <pc:spChg chg="mod">
          <ac:chgData name="Rehawi Amro" userId="f7a86b9a-b225-40b6-81ab-57747468d2f5" providerId="ADAL" clId="{1EC594C0-5BA7-4703-AACC-261E74CE8F39}" dt="2024-06-30T13:40:45.957" v="417"/>
          <ac:spMkLst>
            <pc:docMk/>
            <pc:sldMk cId="0" sldId="267"/>
            <ac:spMk id="2666" creationId="{00000000-0000-0000-0000-000000000000}"/>
          </ac:spMkLst>
        </pc:spChg>
        <pc:spChg chg="mod">
          <ac:chgData name="Rehawi Amro" userId="f7a86b9a-b225-40b6-81ab-57747468d2f5" providerId="ADAL" clId="{1EC594C0-5BA7-4703-AACC-261E74CE8F39}" dt="2024-06-30T13:40:45.957" v="417"/>
          <ac:spMkLst>
            <pc:docMk/>
            <pc:sldMk cId="0" sldId="267"/>
            <ac:spMk id="2667" creationId="{00000000-0000-0000-0000-000000000000}"/>
          </ac:spMkLst>
        </pc:spChg>
        <pc:spChg chg="mod">
          <ac:chgData name="Rehawi Amro" userId="f7a86b9a-b225-40b6-81ab-57747468d2f5" providerId="ADAL" clId="{1EC594C0-5BA7-4703-AACC-261E74CE8F39}" dt="2024-06-30T13:40:45.957" v="417"/>
          <ac:spMkLst>
            <pc:docMk/>
            <pc:sldMk cId="0" sldId="267"/>
            <ac:spMk id="2668" creationId="{00000000-0000-0000-0000-000000000000}"/>
          </ac:spMkLst>
        </pc:spChg>
        <pc:spChg chg="mod">
          <ac:chgData name="Rehawi Amro" userId="f7a86b9a-b225-40b6-81ab-57747468d2f5" providerId="ADAL" clId="{1EC594C0-5BA7-4703-AACC-261E74CE8F39}" dt="2024-06-30T13:40:45.957" v="417"/>
          <ac:spMkLst>
            <pc:docMk/>
            <pc:sldMk cId="0" sldId="267"/>
            <ac:spMk id="2669" creationId="{00000000-0000-0000-0000-000000000000}"/>
          </ac:spMkLst>
        </pc:spChg>
        <pc:spChg chg="mod">
          <ac:chgData name="Rehawi Amro" userId="f7a86b9a-b225-40b6-81ab-57747468d2f5" providerId="ADAL" clId="{1EC594C0-5BA7-4703-AACC-261E74CE8F39}" dt="2024-06-30T13:40:45.957" v="417"/>
          <ac:spMkLst>
            <pc:docMk/>
            <pc:sldMk cId="0" sldId="267"/>
            <ac:spMk id="2670" creationId="{00000000-0000-0000-0000-000000000000}"/>
          </ac:spMkLst>
        </pc:spChg>
      </pc:sldChg>
      <pc:sldChg chg="delSp modSp mod modNotes">
        <pc:chgData name="Rehawi Amro" userId="f7a86b9a-b225-40b6-81ab-57747468d2f5" providerId="ADAL" clId="{1EC594C0-5BA7-4703-AACC-261E74CE8F39}" dt="2024-06-30T16:39:34.364" v="2301" actId="1076"/>
        <pc:sldMkLst>
          <pc:docMk/>
          <pc:sldMk cId="0" sldId="268"/>
        </pc:sldMkLst>
        <pc:spChg chg="mod">
          <ac:chgData name="Rehawi Amro" userId="f7a86b9a-b225-40b6-81ab-57747468d2f5" providerId="ADAL" clId="{1EC594C0-5BA7-4703-AACC-261E74CE8F39}" dt="2024-06-30T16:39:34.364" v="2301" actId="1076"/>
          <ac:spMkLst>
            <pc:docMk/>
            <pc:sldMk cId="0" sldId="268"/>
            <ac:spMk id="2693" creationId="{00000000-0000-0000-0000-000000000000}"/>
          </ac:spMkLst>
        </pc:spChg>
        <pc:spChg chg="del">
          <ac:chgData name="Rehawi Amro" userId="f7a86b9a-b225-40b6-81ab-57747468d2f5" providerId="ADAL" clId="{1EC594C0-5BA7-4703-AACC-261E74CE8F39}" dt="2024-06-30T16:39:19.536" v="2295" actId="478"/>
          <ac:spMkLst>
            <pc:docMk/>
            <pc:sldMk cId="0" sldId="268"/>
            <ac:spMk id="2707" creationId="{00000000-0000-0000-0000-000000000000}"/>
          </ac:spMkLst>
        </pc:spChg>
        <pc:spChg chg="del">
          <ac:chgData name="Rehawi Amro" userId="f7a86b9a-b225-40b6-81ab-57747468d2f5" providerId="ADAL" clId="{1EC594C0-5BA7-4703-AACC-261E74CE8F39}" dt="2024-06-30T16:39:22.057" v="2297" actId="478"/>
          <ac:spMkLst>
            <pc:docMk/>
            <pc:sldMk cId="0" sldId="268"/>
            <ac:spMk id="2708" creationId="{00000000-0000-0000-0000-000000000000}"/>
          </ac:spMkLst>
        </pc:spChg>
        <pc:spChg chg="del">
          <ac:chgData name="Rehawi Amro" userId="f7a86b9a-b225-40b6-81ab-57747468d2f5" providerId="ADAL" clId="{1EC594C0-5BA7-4703-AACC-261E74CE8F39}" dt="2024-06-30T16:39:19.536" v="2295" actId="478"/>
          <ac:spMkLst>
            <pc:docMk/>
            <pc:sldMk cId="0" sldId="268"/>
            <ac:spMk id="2709" creationId="{00000000-0000-0000-0000-000000000000}"/>
          </ac:spMkLst>
        </pc:spChg>
        <pc:spChg chg="del">
          <ac:chgData name="Rehawi Amro" userId="f7a86b9a-b225-40b6-81ab-57747468d2f5" providerId="ADAL" clId="{1EC594C0-5BA7-4703-AACC-261E74CE8F39}" dt="2024-06-30T16:39:20.597" v="2296" actId="478"/>
          <ac:spMkLst>
            <pc:docMk/>
            <pc:sldMk cId="0" sldId="268"/>
            <ac:spMk id="2710" creationId="{00000000-0000-0000-0000-000000000000}"/>
          </ac:spMkLst>
        </pc:spChg>
        <pc:grpChg chg="del">
          <ac:chgData name="Rehawi Amro" userId="f7a86b9a-b225-40b6-81ab-57747468d2f5" providerId="ADAL" clId="{1EC594C0-5BA7-4703-AACC-261E74CE8F39}" dt="2024-06-30T16:39:18.401" v="2294" actId="478"/>
          <ac:grpSpMkLst>
            <pc:docMk/>
            <pc:sldMk cId="0" sldId="268"/>
            <ac:grpSpMk id="2694" creationId="{00000000-0000-0000-0000-000000000000}"/>
          </ac:grpSpMkLst>
        </pc:grpChg>
        <pc:grpChg chg="del">
          <ac:chgData name="Rehawi Amro" userId="f7a86b9a-b225-40b6-81ab-57747468d2f5" providerId="ADAL" clId="{1EC594C0-5BA7-4703-AACC-261E74CE8F39}" dt="2024-06-30T16:39:22.516" v="2298" actId="478"/>
          <ac:grpSpMkLst>
            <pc:docMk/>
            <pc:sldMk cId="0" sldId="268"/>
            <ac:grpSpMk id="2711" creationId="{00000000-0000-0000-0000-000000000000}"/>
          </ac:grpSpMkLst>
        </pc:grpChg>
      </pc:sldChg>
      <pc:sldChg chg="modSp del modNotes">
        <pc:chgData name="Rehawi Amro" userId="f7a86b9a-b225-40b6-81ab-57747468d2f5" providerId="ADAL" clId="{1EC594C0-5BA7-4703-AACC-261E74CE8F39}" dt="2024-06-30T16:39:38.104" v="2302" actId="47"/>
        <pc:sldMkLst>
          <pc:docMk/>
          <pc:sldMk cId="0" sldId="269"/>
        </pc:sldMkLst>
        <pc:spChg chg="mod">
          <ac:chgData name="Rehawi Amro" userId="f7a86b9a-b225-40b6-81ab-57747468d2f5" providerId="ADAL" clId="{1EC594C0-5BA7-4703-AACC-261E74CE8F39}" dt="2024-06-30T13:40:45.957" v="417"/>
          <ac:spMkLst>
            <pc:docMk/>
            <pc:sldMk cId="0" sldId="269"/>
            <ac:spMk id="2727" creationId="{00000000-0000-0000-0000-000000000000}"/>
          </ac:spMkLst>
        </pc:spChg>
        <pc:spChg chg="mod">
          <ac:chgData name="Rehawi Amro" userId="f7a86b9a-b225-40b6-81ab-57747468d2f5" providerId="ADAL" clId="{1EC594C0-5BA7-4703-AACC-261E74CE8F39}" dt="2024-06-30T13:40:45.957" v="417"/>
          <ac:spMkLst>
            <pc:docMk/>
            <pc:sldMk cId="0" sldId="269"/>
            <ac:spMk id="2728" creationId="{00000000-0000-0000-0000-000000000000}"/>
          </ac:spMkLst>
        </pc:spChg>
      </pc:sldChg>
      <pc:sldChg chg="modSp del modNotes">
        <pc:chgData name="Rehawi Amro" userId="f7a86b9a-b225-40b6-81ab-57747468d2f5" providerId="ADAL" clId="{1EC594C0-5BA7-4703-AACC-261E74CE8F39}" dt="2024-06-30T16:39:39.431" v="2303" actId="47"/>
        <pc:sldMkLst>
          <pc:docMk/>
          <pc:sldMk cId="0" sldId="270"/>
        </pc:sldMkLst>
        <pc:spChg chg="mod">
          <ac:chgData name="Rehawi Amro" userId="f7a86b9a-b225-40b6-81ab-57747468d2f5" providerId="ADAL" clId="{1EC594C0-5BA7-4703-AACC-261E74CE8F39}" dt="2024-06-30T13:40:45.957" v="417"/>
          <ac:spMkLst>
            <pc:docMk/>
            <pc:sldMk cId="0" sldId="270"/>
            <ac:spMk id="2759" creationId="{00000000-0000-0000-0000-000000000000}"/>
          </ac:spMkLst>
        </pc:spChg>
      </pc:sldChg>
      <pc:sldChg chg="modSp del modNotes">
        <pc:chgData name="Rehawi Amro" userId="f7a86b9a-b225-40b6-81ab-57747468d2f5" providerId="ADAL" clId="{1EC594C0-5BA7-4703-AACC-261E74CE8F39}" dt="2024-06-30T16:39:42.006" v="2304" actId="47"/>
        <pc:sldMkLst>
          <pc:docMk/>
          <pc:sldMk cId="0" sldId="271"/>
        </pc:sldMkLst>
        <pc:spChg chg="mod">
          <ac:chgData name="Rehawi Amro" userId="f7a86b9a-b225-40b6-81ab-57747468d2f5" providerId="ADAL" clId="{1EC594C0-5BA7-4703-AACC-261E74CE8F39}" dt="2024-06-30T13:40:45.957" v="417"/>
          <ac:spMkLst>
            <pc:docMk/>
            <pc:sldMk cId="0" sldId="271"/>
            <ac:spMk id="2768" creationId="{00000000-0000-0000-0000-000000000000}"/>
          </ac:spMkLst>
        </pc:spChg>
        <pc:spChg chg="mod">
          <ac:chgData name="Rehawi Amro" userId="f7a86b9a-b225-40b6-81ab-57747468d2f5" providerId="ADAL" clId="{1EC594C0-5BA7-4703-AACC-261E74CE8F39}" dt="2024-06-30T13:40:45.957" v="417"/>
          <ac:spMkLst>
            <pc:docMk/>
            <pc:sldMk cId="0" sldId="271"/>
            <ac:spMk id="2769" creationId="{00000000-0000-0000-0000-000000000000}"/>
          </ac:spMkLst>
        </pc:spChg>
        <pc:picChg chg="mod">
          <ac:chgData name="Rehawi Amro" userId="f7a86b9a-b225-40b6-81ab-57747468d2f5" providerId="ADAL" clId="{1EC594C0-5BA7-4703-AACC-261E74CE8F39}" dt="2024-06-30T13:40:45.957" v="417"/>
          <ac:picMkLst>
            <pc:docMk/>
            <pc:sldMk cId="0" sldId="271"/>
            <ac:picMk id="2767" creationId="{00000000-0000-0000-0000-000000000000}"/>
          </ac:picMkLst>
        </pc:picChg>
      </pc:sldChg>
      <pc:sldChg chg="modSp del modNotes">
        <pc:chgData name="Rehawi Amro" userId="f7a86b9a-b225-40b6-81ab-57747468d2f5" providerId="ADAL" clId="{1EC594C0-5BA7-4703-AACC-261E74CE8F39}" dt="2024-06-30T16:39:49.491" v="2305" actId="47"/>
        <pc:sldMkLst>
          <pc:docMk/>
          <pc:sldMk cId="0" sldId="272"/>
        </pc:sldMkLst>
        <pc:spChg chg="mod">
          <ac:chgData name="Rehawi Amro" userId="f7a86b9a-b225-40b6-81ab-57747468d2f5" providerId="ADAL" clId="{1EC594C0-5BA7-4703-AACC-261E74CE8F39}" dt="2024-06-30T13:40:45.957" v="417"/>
          <ac:spMkLst>
            <pc:docMk/>
            <pc:sldMk cId="0" sldId="272"/>
            <ac:spMk id="2778" creationId="{00000000-0000-0000-0000-000000000000}"/>
          </ac:spMkLst>
        </pc:spChg>
        <pc:spChg chg="mod">
          <ac:chgData name="Rehawi Amro" userId="f7a86b9a-b225-40b6-81ab-57747468d2f5" providerId="ADAL" clId="{1EC594C0-5BA7-4703-AACC-261E74CE8F39}" dt="2024-06-30T13:40:45.957" v="417"/>
          <ac:spMkLst>
            <pc:docMk/>
            <pc:sldMk cId="0" sldId="272"/>
            <ac:spMk id="2779" creationId="{00000000-0000-0000-0000-000000000000}"/>
          </ac:spMkLst>
        </pc:spChg>
      </pc:sldChg>
      <pc:sldChg chg="modSp del modNotes">
        <pc:chgData name="Rehawi Amro" userId="f7a86b9a-b225-40b6-81ab-57747468d2f5" providerId="ADAL" clId="{1EC594C0-5BA7-4703-AACC-261E74CE8F39}" dt="2024-06-30T16:39:55.054" v="2306" actId="47"/>
        <pc:sldMkLst>
          <pc:docMk/>
          <pc:sldMk cId="0" sldId="273"/>
        </pc:sldMkLst>
        <pc:spChg chg="mod">
          <ac:chgData name="Rehawi Amro" userId="f7a86b9a-b225-40b6-81ab-57747468d2f5" providerId="ADAL" clId="{1EC594C0-5BA7-4703-AACC-261E74CE8F39}" dt="2024-06-30T13:40:45.957" v="417"/>
          <ac:spMkLst>
            <pc:docMk/>
            <pc:sldMk cId="0" sldId="273"/>
            <ac:spMk id="2805" creationId="{00000000-0000-0000-0000-000000000000}"/>
          </ac:spMkLst>
        </pc:spChg>
        <pc:spChg chg="mod">
          <ac:chgData name="Rehawi Amro" userId="f7a86b9a-b225-40b6-81ab-57747468d2f5" providerId="ADAL" clId="{1EC594C0-5BA7-4703-AACC-261E74CE8F39}" dt="2024-06-30T13:40:45.957" v="417"/>
          <ac:spMkLst>
            <pc:docMk/>
            <pc:sldMk cId="0" sldId="273"/>
            <ac:spMk id="2806" creationId="{00000000-0000-0000-0000-000000000000}"/>
          </ac:spMkLst>
        </pc:spChg>
        <pc:spChg chg="mod">
          <ac:chgData name="Rehawi Amro" userId="f7a86b9a-b225-40b6-81ab-57747468d2f5" providerId="ADAL" clId="{1EC594C0-5BA7-4703-AACC-261E74CE8F39}" dt="2024-06-30T13:40:45.957" v="417"/>
          <ac:spMkLst>
            <pc:docMk/>
            <pc:sldMk cId="0" sldId="273"/>
            <ac:spMk id="2807" creationId="{00000000-0000-0000-0000-000000000000}"/>
          </ac:spMkLst>
        </pc:spChg>
        <pc:spChg chg="mod">
          <ac:chgData name="Rehawi Amro" userId="f7a86b9a-b225-40b6-81ab-57747468d2f5" providerId="ADAL" clId="{1EC594C0-5BA7-4703-AACC-261E74CE8F39}" dt="2024-06-30T13:40:45.957" v="417"/>
          <ac:spMkLst>
            <pc:docMk/>
            <pc:sldMk cId="0" sldId="273"/>
            <ac:spMk id="2808" creationId="{00000000-0000-0000-0000-000000000000}"/>
          </ac:spMkLst>
        </pc:spChg>
        <pc:spChg chg="mod">
          <ac:chgData name="Rehawi Amro" userId="f7a86b9a-b225-40b6-81ab-57747468d2f5" providerId="ADAL" clId="{1EC594C0-5BA7-4703-AACC-261E74CE8F39}" dt="2024-06-30T13:40:45.957" v="417"/>
          <ac:spMkLst>
            <pc:docMk/>
            <pc:sldMk cId="0" sldId="273"/>
            <ac:spMk id="2809" creationId="{00000000-0000-0000-0000-000000000000}"/>
          </ac:spMkLst>
        </pc:spChg>
        <pc:spChg chg="mod">
          <ac:chgData name="Rehawi Amro" userId="f7a86b9a-b225-40b6-81ab-57747468d2f5" providerId="ADAL" clId="{1EC594C0-5BA7-4703-AACC-261E74CE8F39}" dt="2024-06-30T13:40:45.957" v="417"/>
          <ac:spMkLst>
            <pc:docMk/>
            <pc:sldMk cId="0" sldId="273"/>
            <ac:spMk id="2810" creationId="{00000000-0000-0000-0000-000000000000}"/>
          </ac:spMkLst>
        </pc:spChg>
      </pc:sldChg>
      <pc:sldChg chg="modSp del modNotes">
        <pc:chgData name="Rehawi Amro" userId="f7a86b9a-b225-40b6-81ab-57747468d2f5" providerId="ADAL" clId="{1EC594C0-5BA7-4703-AACC-261E74CE8F39}" dt="2024-06-30T16:39:57.716" v="2307" actId="47"/>
        <pc:sldMkLst>
          <pc:docMk/>
          <pc:sldMk cId="0" sldId="274"/>
        </pc:sldMkLst>
        <pc:spChg chg="mod">
          <ac:chgData name="Rehawi Amro" userId="f7a86b9a-b225-40b6-81ab-57747468d2f5" providerId="ADAL" clId="{1EC594C0-5BA7-4703-AACC-261E74CE8F39}" dt="2024-06-30T13:40:45.957" v="417"/>
          <ac:spMkLst>
            <pc:docMk/>
            <pc:sldMk cId="0" sldId="274"/>
            <ac:spMk id="2834" creationId="{00000000-0000-0000-0000-000000000000}"/>
          </ac:spMkLst>
        </pc:spChg>
        <pc:spChg chg="mod">
          <ac:chgData name="Rehawi Amro" userId="f7a86b9a-b225-40b6-81ab-57747468d2f5" providerId="ADAL" clId="{1EC594C0-5BA7-4703-AACC-261E74CE8F39}" dt="2024-06-30T13:40:45.957" v="417"/>
          <ac:spMkLst>
            <pc:docMk/>
            <pc:sldMk cId="0" sldId="274"/>
            <ac:spMk id="2835" creationId="{00000000-0000-0000-0000-000000000000}"/>
          </ac:spMkLst>
        </pc:spChg>
        <pc:spChg chg="mod">
          <ac:chgData name="Rehawi Amro" userId="f7a86b9a-b225-40b6-81ab-57747468d2f5" providerId="ADAL" clId="{1EC594C0-5BA7-4703-AACC-261E74CE8F39}" dt="2024-06-30T13:40:45.957" v="417"/>
          <ac:spMkLst>
            <pc:docMk/>
            <pc:sldMk cId="0" sldId="274"/>
            <ac:spMk id="2836" creationId="{00000000-0000-0000-0000-000000000000}"/>
          </ac:spMkLst>
        </pc:spChg>
        <pc:spChg chg="mod">
          <ac:chgData name="Rehawi Amro" userId="f7a86b9a-b225-40b6-81ab-57747468d2f5" providerId="ADAL" clId="{1EC594C0-5BA7-4703-AACC-261E74CE8F39}" dt="2024-06-30T13:40:45.957" v="417"/>
          <ac:spMkLst>
            <pc:docMk/>
            <pc:sldMk cId="0" sldId="274"/>
            <ac:spMk id="2837" creationId="{00000000-0000-0000-0000-000000000000}"/>
          </ac:spMkLst>
        </pc:spChg>
        <pc:spChg chg="mod">
          <ac:chgData name="Rehawi Amro" userId="f7a86b9a-b225-40b6-81ab-57747468d2f5" providerId="ADAL" clId="{1EC594C0-5BA7-4703-AACC-261E74CE8F39}" dt="2024-06-30T13:40:45.957" v="417"/>
          <ac:spMkLst>
            <pc:docMk/>
            <pc:sldMk cId="0" sldId="274"/>
            <ac:spMk id="2838" creationId="{00000000-0000-0000-0000-000000000000}"/>
          </ac:spMkLst>
        </pc:spChg>
      </pc:sldChg>
      <pc:sldChg chg="modSp del modNotes">
        <pc:chgData name="Rehawi Amro" userId="f7a86b9a-b225-40b6-81ab-57747468d2f5" providerId="ADAL" clId="{1EC594C0-5BA7-4703-AACC-261E74CE8F39}" dt="2024-06-30T16:40:00.216" v="2308" actId="47"/>
        <pc:sldMkLst>
          <pc:docMk/>
          <pc:sldMk cId="0" sldId="275"/>
        </pc:sldMkLst>
        <pc:spChg chg="mod">
          <ac:chgData name="Rehawi Amro" userId="f7a86b9a-b225-40b6-81ab-57747468d2f5" providerId="ADAL" clId="{1EC594C0-5BA7-4703-AACC-261E74CE8F39}" dt="2024-06-30T13:40:45.957" v="417"/>
          <ac:spMkLst>
            <pc:docMk/>
            <pc:sldMk cId="0" sldId="275"/>
            <ac:spMk id="2868" creationId="{00000000-0000-0000-0000-000000000000}"/>
          </ac:spMkLst>
        </pc:spChg>
      </pc:sldChg>
      <pc:sldChg chg="modSp del modNotes">
        <pc:chgData name="Rehawi Amro" userId="f7a86b9a-b225-40b6-81ab-57747468d2f5" providerId="ADAL" clId="{1EC594C0-5BA7-4703-AACC-261E74CE8F39}" dt="2024-06-30T16:40:03.154" v="2309" actId="47"/>
        <pc:sldMkLst>
          <pc:docMk/>
          <pc:sldMk cId="0" sldId="276"/>
        </pc:sldMkLst>
        <pc:spChg chg="mod">
          <ac:chgData name="Rehawi Amro" userId="f7a86b9a-b225-40b6-81ab-57747468d2f5" providerId="ADAL" clId="{1EC594C0-5BA7-4703-AACC-261E74CE8F39}" dt="2024-06-30T13:40:45.957" v="417"/>
          <ac:spMkLst>
            <pc:docMk/>
            <pc:sldMk cId="0" sldId="276"/>
            <ac:spMk id="2891" creationId="{00000000-0000-0000-0000-000000000000}"/>
          </ac:spMkLst>
        </pc:spChg>
        <pc:spChg chg="mod">
          <ac:chgData name="Rehawi Amro" userId="f7a86b9a-b225-40b6-81ab-57747468d2f5" providerId="ADAL" clId="{1EC594C0-5BA7-4703-AACC-261E74CE8F39}" dt="2024-06-30T13:40:45.957" v="417"/>
          <ac:spMkLst>
            <pc:docMk/>
            <pc:sldMk cId="0" sldId="276"/>
            <ac:spMk id="2892" creationId="{00000000-0000-0000-0000-000000000000}"/>
          </ac:spMkLst>
        </pc:spChg>
        <pc:spChg chg="mod">
          <ac:chgData name="Rehawi Amro" userId="f7a86b9a-b225-40b6-81ab-57747468d2f5" providerId="ADAL" clId="{1EC594C0-5BA7-4703-AACC-261E74CE8F39}" dt="2024-06-30T13:40:45.957" v="417"/>
          <ac:spMkLst>
            <pc:docMk/>
            <pc:sldMk cId="0" sldId="276"/>
            <ac:spMk id="2893" creationId="{00000000-0000-0000-0000-000000000000}"/>
          </ac:spMkLst>
        </pc:spChg>
        <pc:spChg chg="mod">
          <ac:chgData name="Rehawi Amro" userId="f7a86b9a-b225-40b6-81ab-57747468d2f5" providerId="ADAL" clId="{1EC594C0-5BA7-4703-AACC-261E74CE8F39}" dt="2024-06-30T13:40:45.957" v="417"/>
          <ac:spMkLst>
            <pc:docMk/>
            <pc:sldMk cId="0" sldId="276"/>
            <ac:spMk id="2894" creationId="{00000000-0000-0000-0000-000000000000}"/>
          </ac:spMkLst>
        </pc:spChg>
        <pc:spChg chg="mod">
          <ac:chgData name="Rehawi Amro" userId="f7a86b9a-b225-40b6-81ab-57747468d2f5" providerId="ADAL" clId="{1EC594C0-5BA7-4703-AACC-261E74CE8F39}" dt="2024-06-30T13:40:45.957" v="417"/>
          <ac:spMkLst>
            <pc:docMk/>
            <pc:sldMk cId="0" sldId="276"/>
            <ac:spMk id="2895" creationId="{00000000-0000-0000-0000-000000000000}"/>
          </ac:spMkLst>
        </pc:spChg>
        <pc:spChg chg="mod">
          <ac:chgData name="Rehawi Amro" userId="f7a86b9a-b225-40b6-81ab-57747468d2f5" providerId="ADAL" clId="{1EC594C0-5BA7-4703-AACC-261E74CE8F39}" dt="2024-06-30T13:40:45.957" v="417"/>
          <ac:spMkLst>
            <pc:docMk/>
            <pc:sldMk cId="0" sldId="276"/>
            <ac:spMk id="2896" creationId="{00000000-0000-0000-0000-000000000000}"/>
          </ac:spMkLst>
        </pc:spChg>
        <pc:spChg chg="mod">
          <ac:chgData name="Rehawi Amro" userId="f7a86b9a-b225-40b6-81ab-57747468d2f5" providerId="ADAL" clId="{1EC594C0-5BA7-4703-AACC-261E74CE8F39}" dt="2024-06-30T13:40:45.957" v="417"/>
          <ac:spMkLst>
            <pc:docMk/>
            <pc:sldMk cId="0" sldId="276"/>
            <ac:spMk id="2897" creationId="{00000000-0000-0000-0000-000000000000}"/>
          </ac:spMkLst>
        </pc:spChg>
        <pc:spChg chg="mod">
          <ac:chgData name="Rehawi Amro" userId="f7a86b9a-b225-40b6-81ab-57747468d2f5" providerId="ADAL" clId="{1EC594C0-5BA7-4703-AACC-261E74CE8F39}" dt="2024-06-30T13:40:45.957" v="417"/>
          <ac:spMkLst>
            <pc:docMk/>
            <pc:sldMk cId="0" sldId="276"/>
            <ac:spMk id="2898" creationId="{00000000-0000-0000-0000-000000000000}"/>
          </ac:spMkLst>
        </pc:spChg>
        <pc:spChg chg="mod">
          <ac:chgData name="Rehawi Amro" userId="f7a86b9a-b225-40b6-81ab-57747468d2f5" providerId="ADAL" clId="{1EC594C0-5BA7-4703-AACC-261E74CE8F39}" dt="2024-06-30T13:40:45.957" v="417"/>
          <ac:spMkLst>
            <pc:docMk/>
            <pc:sldMk cId="0" sldId="276"/>
            <ac:spMk id="2899" creationId="{00000000-0000-0000-0000-000000000000}"/>
          </ac:spMkLst>
        </pc:spChg>
        <pc:spChg chg="mod">
          <ac:chgData name="Rehawi Amro" userId="f7a86b9a-b225-40b6-81ab-57747468d2f5" providerId="ADAL" clId="{1EC594C0-5BA7-4703-AACC-261E74CE8F39}" dt="2024-06-30T13:40:45.957" v="417"/>
          <ac:spMkLst>
            <pc:docMk/>
            <pc:sldMk cId="0" sldId="276"/>
            <ac:spMk id="2900" creationId="{00000000-0000-0000-0000-000000000000}"/>
          </ac:spMkLst>
        </pc:spChg>
      </pc:sldChg>
      <pc:sldChg chg="modSp del modNotes">
        <pc:chgData name="Rehawi Amro" userId="f7a86b9a-b225-40b6-81ab-57747468d2f5" providerId="ADAL" clId="{1EC594C0-5BA7-4703-AACC-261E74CE8F39}" dt="2024-06-30T16:40:12.811" v="2310" actId="47"/>
        <pc:sldMkLst>
          <pc:docMk/>
          <pc:sldMk cId="0" sldId="277"/>
        </pc:sldMkLst>
        <pc:spChg chg="mod">
          <ac:chgData name="Rehawi Amro" userId="f7a86b9a-b225-40b6-81ab-57747468d2f5" providerId="ADAL" clId="{1EC594C0-5BA7-4703-AACC-261E74CE8F39}" dt="2024-06-30T13:40:45.957" v="417"/>
          <ac:spMkLst>
            <pc:docMk/>
            <pc:sldMk cId="0" sldId="277"/>
            <ac:spMk id="2973" creationId="{00000000-0000-0000-0000-000000000000}"/>
          </ac:spMkLst>
        </pc:spChg>
        <pc:spChg chg="mod">
          <ac:chgData name="Rehawi Amro" userId="f7a86b9a-b225-40b6-81ab-57747468d2f5" providerId="ADAL" clId="{1EC594C0-5BA7-4703-AACC-261E74CE8F39}" dt="2024-06-30T13:40:45.957" v="417"/>
          <ac:spMkLst>
            <pc:docMk/>
            <pc:sldMk cId="0" sldId="277"/>
            <ac:spMk id="2974" creationId="{00000000-0000-0000-0000-000000000000}"/>
          </ac:spMkLst>
        </pc:spChg>
      </pc:sldChg>
      <pc:sldChg chg="modSp del modNotes">
        <pc:chgData name="Rehawi Amro" userId="f7a86b9a-b225-40b6-81ab-57747468d2f5" providerId="ADAL" clId="{1EC594C0-5BA7-4703-AACC-261E74CE8F39}" dt="2024-06-30T16:40:18.068" v="2311" actId="47"/>
        <pc:sldMkLst>
          <pc:docMk/>
          <pc:sldMk cId="0" sldId="278"/>
        </pc:sldMkLst>
        <pc:spChg chg="mod">
          <ac:chgData name="Rehawi Amro" userId="f7a86b9a-b225-40b6-81ab-57747468d2f5" providerId="ADAL" clId="{1EC594C0-5BA7-4703-AACC-261E74CE8F39}" dt="2024-06-30T13:40:45.957" v="417"/>
          <ac:spMkLst>
            <pc:docMk/>
            <pc:sldMk cId="0" sldId="278"/>
            <ac:spMk id="2986" creationId="{00000000-0000-0000-0000-000000000000}"/>
          </ac:spMkLst>
        </pc:spChg>
        <pc:spChg chg="mod">
          <ac:chgData name="Rehawi Amro" userId="f7a86b9a-b225-40b6-81ab-57747468d2f5" providerId="ADAL" clId="{1EC594C0-5BA7-4703-AACC-261E74CE8F39}" dt="2024-06-30T13:40:45.957" v="417"/>
          <ac:spMkLst>
            <pc:docMk/>
            <pc:sldMk cId="0" sldId="278"/>
            <ac:spMk id="2987" creationId="{00000000-0000-0000-0000-000000000000}"/>
          </ac:spMkLst>
        </pc:spChg>
      </pc:sldChg>
      <pc:sldChg chg="modSp del modNotes">
        <pc:chgData name="Rehawi Amro" userId="f7a86b9a-b225-40b6-81ab-57747468d2f5" providerId="ADAL" clId="{1EC594C0-5BA7-4703-AACC-261E74CE8F39}" dt="2024-06-30T16:40:18.793" v="2312" actId="47"/>
        <pc:sldMkLst>
          <pc:docMk/>
          <pc:sldMk cId="0" sldId="279"/>
        </pc:sldMkLst>
        <pc:spChg chg="mod">
          <ac:chgData name="Rehawi Amro" userId="f7a86b9a-b225-40b6-81ab-57747468d2f5" providerId="ADAL" clId="{1EC594C0-5BA7-4703-AACC-261E74CE8F39}" dt="2024-06-30T13:40:45.957" v="417"/>
          <ac:spMkLst>
            <pc:docMk/>
            <pc:sldMk cId="0" sldId="279"/>
            <ac:spMk id="2996" creationId="{00000000-0000-0000-0000-000000000000}"/>
          </ac:spMkLst>
        </pc:spChg>
        <pc:spChg chg="mod">
          <ac:chgData name="Rehawi Amro" userId="f7a86b9a-b225-40b6-81ab-57747468d2f5" providerId="ADAL" clId="{1EC594C0-5BA7-4703-AACC-261E74CE8F39}" dt="2024-06-30T13:40:45.957" v="417"/>
          <ac:spMkLst>
            <pc:docMk/>
            <pc:sldMk cId="0" sldId="279"/>
            <ac:spMk id="2997" creationId="{00000000-0000-0000-0000-000000000000}"/>
          </ac:spMkLst>
        </pc:spChg>
      </pc:sldChg>
      <pc:sldChg chg="modSp del modNotes">
        <pc:chgData name="Rehawi Amro" userId="f7a86b9a-b225-40b6-81ab-57747468d2f5" providerId="ADAL" clId="{1EC594C0-5BA7-4703-AACC-261E74CE8F39}" dt="2024-06-30T16:40:21.105" v="2313" actId="47"/>
        <pc:sldMkLst>
          <pc:docMk/>
          <pc:sldMk cId="0" sldId="280"/>
        </pc:sldMkLst>
        <pc:spChg chg="mod">
          <ac:chgData name="Rehawi Amro" userId="f7a86b9a-b225-40b6-81ab-57747468d2f5" providerId="ADAL" clId="{1EC594C0-5BA7-4703-AACC-261E74CE8F39}" dt="2024-06-30T13:40:45.957" v="417"/>
          <ac:spMkLst>
            <pc:docMk/>
            <pc:sldMk cId="0" sldId="280"/>
            <ac:spMk id="3027" creationId="{00000000-0000-0000-0000-000000000000}"/>
          </ac:spMkLst>
        </pc:spChg>
      </pc:sldChg>
      <pc:sldChg chg="modSp del modNotes">
        <pc:chgData name="Rehawi Amro" userId="f7a86b9a-b225-40b6-81ab-57747468d2f5" providerId="ADAL" clId="{1EC594C0-5BA7-4703-AACC-261E74CE8F39}" dt="2024-06-30T16:40:23.143" v="2314" actId="47"/>
        <pc:sldMkLst>
          <pc:docMk/>
          <pc:sldMk cId="0" sldId="281"/>
        </pc:sldMkLst>
        <pc:spChg chg="mod">
          <ac:chgData name="Rehawi Amro" userId="f7a86b9a-b225-40b6-81ab-57747468d2f5" providerId="ADAL" clId="{1EC594C0-5BA7-4703-AACC-261E74CE8F39}" dt="2024-06-30T13:40:45.957" v="417"/>
          <ac:spMkLst>
            <pc:docMk/>
            <pc:sldMk cId="0" sldId="281"/>
            <ac:spMk id="3276" creationId="{00000000-0000-0000-0000-000000000000}"/>
          </ac:spMkLst>
        </pc:spChg>
      </pc:sldChg>
      <pc:sldChg chg="modSp del modNotes">
        <pc:chgData name="Rehawi Amro" userId="f7a86b9a-b225-40b6-81ab-57747468d2f5" providerId="ADAL" clId="{1EC594C0-5BA7-4703-AACC-261E74CE8F39}" dt="2024-06-30T16:40:25.493" v="2315" actId="47"/>
        <pc:sldMkLst>
          <pc:docMk/>
          <pc:sldMk cId="0" sldId="282"/>
        </pc:sldMkLst>
        <pc:spChg chg="mod">
          <ac:chgData name="Rehawi Amro" userId="f7a86b9a-b225-40b6-81ab-57747468d2f5" providerId="ADAL" clId="{1EC594C0-5BA7-4703-AACC-261E74CE8F39}" dt="2024-06-30T13:40:45.957" v="417"/>
          <ac:spMkLst>
            <pc:docMk/>
            <pc:sldMk cId="0" sldId="282"/>
            <ac:spMk id="3299" creationId="{00000000-0000-0000-0000-000000000000}"/>
          </ac:spMkLst>
        </pc:spChg>
      </pc:sldChg>
      <pc:sldChg chg="modSp del modNotes">
        <pc:chgData name="Rehawi Amro" userId="f7a86b9a-b225-40b6-81ab-57747468d2f5" providerId="ADAL" clId="{1EC594C0-5BA7-4703-AACC-261E74CE8F39}" dt="2024-06-30T16:40:28.097" v="2316" actId="47"/>
        <pc:sldMkLst>
          <pc:docMk/>
          <pc:sldMk cId="0" sldId="283"/>
        </pc:sldMkLst>
        <pc:spChg chg="mod">
          <ac:chgData name="Rehawi Amro" userId="f7a86b9a-b225-40b6-81ab-57747468d2f5" providerId="ADAL" clId="{1EC594C0-5BA7-4703-AACC-261E74CE8F39}" dt="2024-06-30T13:40:45.957" v="417"/>
          <ac:spMkLst>
            <pc:docMk/>
            <pc:sldMk cId="0" sldId="283"/>
            <ac:spMk id="3377" creationId="{00000000-0000-0000-0000-000000000000}"/>
          </ac:spMkLst>
        </pc:spChg>
      </pc:sldChg>
      <pc:sldChg chg="modSp del modNotes">
        <pc:chgData name="Rehawi Amro" userId="f7a86b9a-b225-40b6-81ab-57747468d2f5" providerId="ADAL" clId="{1EC594C0-5BA7-4703-AACC-261E74CE8F39}" dt="2024-06-30T14:29:58.530" v="830" actId="2696"/>
        <pc:sldMkLst>
          <pc:docMk/>
          <pc:sldMk cId="0" sldId="284"/>
        </pc:sldMkLst>
        <pc:spChg chg="mod">
          <ac:chgData name="Rehawi Amro" userId="f7a86b9a-b225-40b6-81ab-57747468d2f5" providerId="ADAL" clId="{1EC594C0-5BA7-4703-AACC-261E74CE8F39}" dt="2024-06-30T13:40:45.957" v="417"/>
          <ac:spMkLst>
            <pc:docMk/>
            <pc:sldMk cId="0" sldId="284"/>
            <ac:spMk id="3482" creationId="{00000000-0000-0000-0000-000000000000}"/>
          </ac:spMkLst>
        </pc:spChg>
      </pc:sldChg>
      <pc:sldChg chg="modSp del modNotes">
        <pc:chgData name="Rehawi Amro" userId="f7a86b9a-b225-40b6-81ab-57747468d2f5" providerId="ADAL" clId="{1EC594C0-5BA7-4703-AACC-261E74CE8F39}" dt="2024-06-30T16:40:30.823" v="2317" actId="47"/>
        <pc:sldMkLst>
          <pc:docMk/>
          <pc:sldMk cId="0" sldId="285"/>
        </pc:sldMkLst>
        <pc:spChg chg="mod">
          <ac:chgData name="Rehawi Amro" userId="f7a86b9a-b225-40b6-81ab-57747468d2f5" providerId="ADAL" clId="{1EC594C0-5BA7-4703-AACC-261E74CE8F39}" dt="2024-06-30T13:40:45.957" v="417"/>
          <ac:spMkLst>
            <pc:docMk/>
            <pc:sldMk cId="0" sldId="285"/>
            <ac:spMk id="3504" creationId="{00000000-0000-0000-0000-000000000000}"/>
          </ac:spMkLst>
        </pc:spChg>
        <pc:spChg chg="mod">
          <ac:chgData name="Rehawi Amro" userId="f7a86b9a-b225-40b6-81ab-57747468d2f5" providerId="ADAL" clId="{1EC594C0-5BA7-4703-AACC-261E74CE8F39}" dt="2024-06-30T13:40:45.957" v="417"/>
          <ac:spMkLst>
            <pc:docMk/>
            <pc:sldMk cId="0" sldId="285"/>
            <ac:spMk id="3505" creationId="{00000000-0000-0000-0000-000000000000}"/>
          </ac:spMkLst>
        </pc:spChg>
        <pc:spChg chg="mod">
          <ac:chgData name="Rehawi Amro" userId="f7a86b9a-b225-40b6-81ab-57747468d2f5" providerId="ADAL" clId="{1EC594C0-5BA7-4703-AACC-261E74CE8F39}" dt="2024-06-30T13:40:45.957" v="417"/>
          <ac:spMkLst>
            <pc:docMk/>
            <pc:sldMk cId="0" sldId="285"/>
            <ac:spMk id="3506" creationId="{00000000-0000-0000-0000-000000000000}"/>
          </ac:spMkLst>
        </pc:spChg>
        <pc:spChg chg="mod">
          <ac:chgData name="Rehawi Amro" userId="f7a86b9a-b225-40b6-81ab-57747468d2f5" providerId="ADAL" clId="{1EC594C0-5BA7-4703-AACC-261E74CE8F39}" dt="2024-06-30T13:40:45.957" v="417"/>
          <ac:spMkLst>
            <pc:docMk/>
            <pc:sldMk cId="0" sldId="285"/>
            <ac:spMk id="3507" creationId="{00000000-0000-0000-0000-000000000000}"/>
          </ac:spMkLst>
        </pc:spChg>
        <pc:spChg chg="mod">
          <ac:chgData name="Rehawi Amro" userId="f7a86b9a-b225-40b6-81ab-57747468d2f5" providerId="ADAL" clId="{1EC594C0-5BA7-4703-AACC-261E74CE8F39}" dt="2024-06-30T13:40:45.957" v="417"/>
          <ac:spMkLst>
            <pc:docMk/>
            <pc:sldMk cId="0" sldId="285"/>
            <ac:spMk id="3508" creationId="{00000000-0000-0000-0000-000000000000}"/>
          </ac:spMkLst>
        </pc:spChg>
        <pc:spChg chg="mod">
          <ac:chgData name="Rehawi Amro" userId="f7a86b9a-b225-40b6-81ab-57747468d2f5" providerId="ADAL" clId="{1EC594C0-5BA7-4703-AACC-261E74CE8F39}" dt="2024-06-30T13:40:45.957" v="417"/>
          <ac:spMkLst>
            <pc:docMk/>
            <pc:sldMk cId="0" sldId="285"/>
            <ac:spMk id="3509" creationId="{00000000-0000-0000-0000-000000000000}"/>
          </ac:spMkLst>
        </pc:spChg>
        <pc:spChg chg="mod">
          <ac:chgData name="Rehawi Amro" userId="f7a86b9a-b225-40b6-81ab-57747468d2f5" providerId="ADAL" clId="{1EC594C0-5BA7-4703-AACC-261E74CE8F39}" dt="2024-06-30T13:40:45.957" v="417"/>
          <ac:spMkLst>
            <pc:docMk/>
            <pc:sldMk cId="0" sldId="285"/>
            <ac:spMk id="3510" creationId="{00000000-0000-0000-0000-000000000000}"/>
          </ac:spMkLst>
        </pc:spChg>
      </pc:sldChg>
      <pc:sldChg chg="modSp del modNotes">
        <pc:chgData name="Rehawi Amro" userId="f7a86b9a-b225-40b6-81ab-57747468d2f5" providerId="ADAL" clId="{1EC594C0-5BA7-4703-AACC-261E74CE8F39}" dt="2024-06-30T16:40:33.370" v="2318" actId="47"/>
        <pc:sldMkLst>
          <pc:docMk/>
          <pc:sldMk cId="0" sldId="286"/>
        </pc:sldMkLst>
        <pc:spChg chg="mod">
          <ac:chgData name="Rehawi Amro" userId="f7a86b9a-b225-40b6-81ab-57747468d2f5" providerId="ADAL" clId="{1EC594C0-5BA7-4703-AACC-261E74CE8F39}" dt="2024-06-30T13:40:45.957" v="417"/>
          <ac:spMkLst>
            <pc:docMk/>
            <pc:sldMk cId="0" sldId="286"/>
            <ac:spMk id="3659" creationId="{00000000-0000-0000-0000-000000000000}"/>
          </ac:spMkLst>
        </pc:spChg>
      </pc:sldChg>
      <pc:sldChg chg="modSp del modNotes">
        <pc:chgData name="Rehawi Amro" userId="f7a86b9a-b225-40b6-81ab-57747468d2f5" providerId="ADAL" clId="{1EC594C0-5BA7-4703-AACC-261E74CE8F39}" dt="2024-06-30T16:40:35.658" v="2319" actId="47"/>
        <pc:sldMkLst>
          <pc:docMk/>
          <pc:sldMk cId="0" sldId="287"/>
        </pc:sldMkLst>
        <pc:spChg chg="mod">
          <ac:chgData name="Rehawi Amro" userId="f7a86b9a-b225-40b6-81ab-57747468d2f5" providerId="ADAL" clId="{1EC594C0-5BA7-4703-AACC-261E74CE8F39}" dt="2024-06-30T13:40:45.957" v="417"/>
          <ac:spMkLst>
            <pc:docMk/>
            <pc:sldMk cId="0" sldId="287"/>
            <ac:spMk id="3683" creationId="{00000000-0000-0000-0000-000000000000}"/>
          </ac:spMkLst>
        </pc:spChg>
      </pc:sldChg>
      <pc:sldChg chg="modSp add del mod modNotes">
        <pc:chgData name="Rehawi Amro" userId="f7a86b9a-b225-40b6-81ab-57747468d2f5" providerId="ADAL" clId="{1EC594C0-5BA7-4703-AACC-261E74CE8F39}" dt="2024-06-30T16:40:57.972" v="2320" actId="47"/>
        <pc:sldMkLst>
          <pc:docMk/>
          <pc:sldMk cId="0" sldId="288"/>
        </pc:sldMkLst>
        <pc:spChg chg="mod">
          <ac:chgData name="Rehawi Amro" userId="f7a86b9a-b225-40b6-81ab-57747468d2f5" providerId="ADAL" clId="{1EC594C0-5BA7-4703-AACC-261E74CE8F39}" dt="2024-06-30T13:40:45.957" v="417"/>
          <ac:spMkLst>
            <pc:docMk/>
            <pc:sldMk cId="0" sldId="288"/>
            <ac:spMk id="3715" creationId="{00000000-0000-0000-0000-000000000000}"/>
          </ac:spMkLst>
        </pc:spChg>
        <pc:spChg chg="mod">
          <ac:chgData name="Rehawi Amro" userId="f7a86b9a-b225-40b6-81ab-57747468d2f5" providerId="ADAL" clId="{1EC594C0-5BA7-4703-AACC-261E74CE8F39}" dt="2024-06-30T13:40:45.957" v="417"/>
          <ac:spMkLst>
            <pc:docMk/>
            <pc:sldMk cId="0" sldId="288"/>
            <ac:spMk id="3716" creationId="{00000000-0000-0000-0000-000000000000}"/>
          </ac:spMkLst>
        </pc:spChg>
        <pc:spChg chg="mod">
          <ac:chgData name="Rehawi Amro" userId="f7a86b9a-b225-40b6-81ab-57747468d2f5" providerId="ADAL" clId="{1EC594C0-5BA7-4703-AACC-261E74CE8F39}" dt="2024-06-30T15:16:25.298" v="1275" actId="20577"/>
          <ac:spMkLst>
            <pc:docMk/>
            <pc:sldMk cId="0" sldId="288"/>
            <ac:spMk id="3718" creationId="{00000000-0000-0000-0000-000000000000}"/>
          </ac:spMkLst>
        </pc:spChg>
        <pc:spChg chg="mod">
          <ac:chgData name="Rehawi Amro" userId="f7a86b9a-b225-40b6-81ab-57747468d2f5" providerId="ADAL" clId="{1EC594C0-5BA7-4703-AACC-261E74CE8F39}" dt="2024-06-30T13:40:45.957" v="417"/>
          <ac:spMkLst>
            <pc:docMk/>
            <pc:sldMk cId="0" sldId="288"/>
            <ac:spMk id="3719" creationId="{00000000-0000-0000-0000-000000000000}"/>
          </ac:spMkLst>
        </pc:spChg>
        <pc:spChg chg="mod">
          <ac:chgData name="Rehawi Amro" userId="f7a86b9a-b225-40b6-81ab-57747468d2f5" providerId="ADAL" clId="{1EC594C0-5BA7-4703-AACC-261E74CE8F39}" dt="2024-06-30T13:40:45.957" v="417"/>
          <ac:spMkLst>
            <pc:docMk/>
            <pc:sldMk cId="0" sldId="288"/>
            <ac:spMk id="3720" creationId="{00000000-0000-0000-0000-000000000000}"/>
          </ac:spMkLst>
        </pc:spChg>
      </pc:sldChg>
      <pc:sldChg chg="modSp del modNotes">
        <pc:chgData name="Rehawi Amro" userId="f7a86b9a-b225-40b6-81ab-57747468d2f5" providerId="ADAL" clId="{1EC594C0-5BA7-4703-AACC-261E74CE8F39}" dt="2024-06-30T16:40:59.614" v="2321" actId="47"/>
        <pc:sldMkLst>
          <pc:docMk/>
          <pc:sldMk cId="0" sldId="289"/>
        </pc:sldMkLst>
        <pc:spChg chg="mod">
          <ac:chgData name="Rehawi Amro" userId="f7a86b9a-b225-40b6-81ab-57747468d2f5" providerId="ADAL" clId="{1EC594C0-5BA7-4703-AACC-261E74CE8F39}" dt="2024-06-30T13:40:45.957" v="417"/>
          <ac:spMkLst>
            <pc:docMk/>
            <pc:sldMk cId="0" sldId="289"/>
            <ac:spMk id="3762" creationId="{00000000-0000-0000-0000-000000000000}"/>
          </ac:spMkLst>
        </pc:spChg>
        <pc:spChg chg="mod">
          <ac:chgData name="Rehawi Amro" userId="f7a86b9a-b225-40b6-81ab-57747468d2f5" providerId="ADAL" clId="{1EC594C0-5BA7-4703-AACC-261E74CE8F39}" dt="2024-06-30T13:40:45.957" v="417"/>
          <ac:spMkLst>
            <pc:docMk/>
            <pc:sldMk cId="0" sldId="289"/>
            <ac:spMk id="3768" creationId="{00000000-0000-0000-0000-000000000000}"/>
          </ac:spMkLst>
        </pc:spChg>
        <pc:spChg chg="mod">
          <ac:chgData name="Rehawi Amro" userId="f7a86b9a-b225-40b6-81ab-57747468d2f5" providerId="ADAL" clId="{1EC594C0-5BA7-4703-AACC-261E74CE8F39}" dt="2024-06-30T13:40:45.957" v="417"/>
          <ac:spMkLst>
            <pc:docMk/>
            <pc:sldMk cId="0" sldId="289"/>
            <ac:spMk id="3770" creationId="{00000000-0000-0000-0000-000000000000}"/>
          </ac:spMkLst>
        </pc:spChg>
        <pc:spChg chg="mod">
          <ac:chgData name="Rehawi Amro" userId="f7a86b9a-b225-40b6-81ab-57747468d2f5" providerId="ADAL" clId="{1EC594C0-5BA7-4703-AACC-261E74CE8F39}" dt="2024-06-30T13:40:45.957" v="417"/>
          <ac:spMkLst>
            <pc:docMk/>
            <pc:sldMk cId="0" sldId="289"/>
            <ac:spMk id="3772" creationId="{00000000-0000-0000-0000-000000000000}"/>
          </ac:spMkLst>
        </pc:spChg>
      </pc:sldChg>
      <pc:sldChg chg="modSp del modNotes">
        <pc:chgData name="Rehawi Amro" userId="f7a86b9a-b225-40b6-81ab-57747468d2f5" providerId="ADAL" clId="{1EC594C0-5BA7-4703-AACC-261E74CE8F39}" dt="2024-06-30T16:41:01.516" v="2322" actId="47"/>
        <pc:sldMkLst>
          <pc:docMk/>
          <pc:sldMk cId="0" sldId="290"/>
        </pc:sldMkLst>
        <pc:spChg chg="mod">
          <ac:chgData name="Rehawi Amro" userId="f7a86b9a-b225-40b6-81ab-57747468d2f5" providerId="ADAL" clId="{1EC594C0-5BA7-4703-AACC-261E74CE8F39}" dt="2024-06-30T13:40:45.957" v="417"/>
          <ac:spMkLst>
            <pc:docMk/>
            <pc:sldMk cId="0" sldId="290"/>
            <ac:spMk id="3777" creationId="{00000000-0000-0000-0000-000000000000}"/>
          </ac:spMkLst>
        </pc:spChg>
        <pc:spChg chg="mod">
          <ac:chgData name="Rehawi Amro" userId="f7a86b9a-b225-40b6-81ab-57747468d2f5" providerId="ADAL" clId="{1EC594C0-5BA7-4703-AACC-261E74CE8F39}" dt="2024-06-30T13:40:45.957" v="417"/>
          <ac:spMkLst>
            <pc:docMk/>
            <pc:sldMk cId="0" sldId="290"/>
            <ac:spMk id="3778" creationId="{00000000-0000-0000-0000-000000000000}"/>
          </ac:spMkLst>
        </pc:spChg>
      </pc:sldChg>
      <pc:sldChg chg="modSp modNotes">
        <pc:chgData name="Rehawi Amro" userId="f7a86b9a-b225-40b6-81ab-57747468d2f5" providerId="ADAL" clId="{1EC594C0-5BA7-4703-AACC-261E74CE8F39}" dt="2024-06-30T13:40:45.957" v="417"/>
        <pc:sldMkLst>
          <pc:docMk/>
          <pc:sldMk cId="0" sldId="291"/>
        </pc:sldMkLst>
        <pc:spChg chg="mod">
          <ac:chgData name="Rehawi Amro" userId="f7a86b9a-b225-40b6-81ab-57747468d2f5" providerId="ADAL" clId="{1EC594C0-5BA7-4703-AACC-261E74CE8F39}" dt="2024-06-30T13:40:45.957" v="417"/>
          <ac:spMkLst>
            <pc:docMk/>
            <pc:sldMk cId="0" sldId="291"/>
            <ac:spMk id="3848" creationId="{00000000-0000-0000-0000-000000000000}"/>
          </ac:spMkLst>
        </pc:spChg>
      </pc:sldChg>
      <pc:sldChg chg="modSp del modNotes">
        <pc:chgData name="Rehawi Amro" userId="f7a86b9a-b225-40b6-81ab-57747468d2f5" providerId="ADAL" clId="{1EC594C0-5BA7-4703-AACC-261E74CE8F39}" dt="2024-06-30T15:15:45.583" v="1263" actId="47"/>
        <pc:sldMkLst>
          <pc:docMk/>
          <pc:sldMk cId="0" sldId="292"/>
        </pc:sldMkLst>
        <pc:spChg chg="mod">
          <ac:chgData name="Rehawi Amro" userId="f7a86b9a-b225-40b6-81ab-57747468d2f5" providerId="ADAL" clId="{1EC594C0-5BA7-4703-AACC-261E74CE8F39}" dt="2024-06-30T13:40:45.957" v="417"/>
          <ac:spMkLst>
            <pc:docMk/>
            <pc:sldMk cId="0" sldId="292"/>
            <ac:spMk id="4878" creationId="{00000000-0000-0000-0000-000000000000}"/>
          </ac:spMkLst>
        </pc:spChg>
      </pc:sldChg>
      <pc:sldChg chg="modSp del modNotes">
        <pc:chgData name="Rehawi Amro" userId="f7a86b9a-b225-40b6-81ab-57747468d2f5" providerId="ADAL" clId="{1EC594C0-5BA7-4703-AACC-261E74CE8F39}" dt="2024-06-30T15:14:36.858" v="1258" actId="47"/>
        <pc:sldMkLst>
          <pc:docMk/>
          <pc:sldMk cId="0" sldId="293"/>
        </pc:sldMkLst>
        <pc:spChg chg="mod">
          <ac:chgData name="Rehawi Amro" userId="f7a86b9a-b225-40b6-81ab-57747468d2f5" providerId="ADAL" clId="{1EC594C0-5BA7-4703-AACC-261E74CE8F39}" dt="2024-06-30T13:40:45.957" v="417"/>
          <ac:spMkLst>
            <pc:docMk/>
            <pc:sldMk cId="0" sldId="293"/>
            <ac:spMk id="4884" creationId="{00000000-0000-0000-0000-000000000000}"/>
          </ac:spMkLst>
        </pc:spChg>
        <pc:spChg chg="mod">
          <ac:chgData name="Rehawi Amro" userId="f7a86b9a-b225-40b6-81ab-57747468d2f5" providerId="ADAL" clId="{1EC594C0-5BA7-4703-AACC-261E74CE8F39}" dt="2024-06-30T13:40:45.957" v="417"/>
          <ac:spMkLst>
            <pc:docMk/>
            <pc:sldMk cId="0" sldId="293"/>
            <ac:spMk id="4885" creationId="{00000000-0000-0000-0000-000000000000}"/>
          </ac:spMkLst>
        </pc:spChg>
        <pc:spChg chg="mod">
          <ac:chgData name="Rehawi Amro" userId="f7a86b9a-b225-40b6-81ab-57747468d2f5" providerId="ADAL" clId="{1EC594C0-5BA7-4703-AACC-261E74CE8F39}" dt="2024-06-30T13:40:45.957" v="417"/>
          <ac:spMkLst>
            <pc:docMk/>
            <pc:sldMk cId="0" sldId="293"/>
            <ac:spMk id="4886" creationId="{00000000-0000-0000-0000-000000000000}"/>
          </ac:spMkLst>
        </pc:spChg>
      </pc:sldChg>
      <pc:sldChg chg="del">
        <pc:chgData name="Rehawi Amro" userId="f7a86b9a-b225-40b6-81ab-57747468d2f5" providerId="ADAL" clId="{1EC594C0-5BA7-4703-AACC-261E74CE8F39}" dt="2024-06-30T15:14:58.735" v="1259" actId="47"/>
        <pc:sldMkLst>
          <pc:docMk/>
          <pc:sldMk cId="0" sldId="294"/>
        </pc:sldMkLst>
      </pc:sldChg>
      <pc:sldChg chg="del">
        <pc:chgData name="Rehawi Amro" userId="f7a86b9a-b225-40b6-81ab-57747468d2f5" providerId="ADAL" clId="{1EC594C0-5BA7-4703-AACC-261E74CE8F39}" dt="2024-06-30T15:15:09.299" v="1260" actId="47"/>
        <pc:sldMkLst>
          <pc:docMk/>
          <pc:sldMk cId="0" sldId="295"/>
        </pc:sldMkLst>
      </pc:sldChg>
      <pc:sldChg chg="del">
        <pc:chgData name="Rehawi Amro" userId="f7a86b9a-b225-40b6-81ab-57747468d2f5" providerId="ADAL" clId="{1EC594C0-5BA7-4703-AACC-261E74CE8F39}" dt="2024-06-30T15:15:16.548" v="1261" actId="47"/>
        <pc:sldMkLst>
          <pc:docMk/>
          <pc:sldMk cId="0" sldId="296"/>
        </pc:sldMkLst>
      </pc:sldChg>
      <pc:sldChg chg="del">
        <pc:chgData name="Rehawi Amro" userId="f7a86b9a-b225-40b6-81ab-57747468d2f5" providerId="ADAL" clId="{1EC594C0-5BA7-4703-AACC-261E74CE8F39}" dt="2024-06-30T15:15:28.608" v="1262" actId="47"/>
        <pc:sldMkLst>
          <pc:docMk/>
          <pc:sldMk cId="0" sldId="297"/>
        </pc:sldMkLst>
      </pc:sldChg>
      <pc:sldChg chg="del">
        <pc:chgData name="Rehawi Amro" userId="f7a86b9a-b225-40b6-81ab-57747468d2f5" providerId="ADAL" clId="{1EC594C0-5BA7-4703-AACC-261E74CE8F39}" dt="2024-06-30T16:41:08.100" v="2323" actId="47"/>
        <pc:sldMkLst>
          <pc:docMk/>
          <pc:sldMk cId="0" sldId="298"/>
        </pc:sldMkLst>
      </pc:sldChg>
      <pc:sldChg chg="del">
        <pc:chgData name="Rehawi Amro" userId="f7a86b9a-b225-40b6-81ab-57747468d2f5" providerId="ADAL" clId="{1EC594C0-5BA7-4703-AACC-261E74CE8F39}" dt="2024-06-30T16:41:08.832" v="2324" actId="47"/>
        <pc:sldMkLst>
          <pc:docMk/>
          <pc:sldMk cId="0" sldId="299"/>
        </pc:sldMkLst>
      </pc:sldChg>
      <pc:sldChg chg="del">
        <pc:chgData name="Rehawi Amro" userId="f7a86b9a-b225-40b6-81ab-57747468d2f5" providerId="ADAL" clId="{1EC594C0-5BA7-4703-AACC-261E74CE8F39}" dt="2024-06-30T16:41:09.328" v="2325" actId="47"/>
        <pc:sldMkLst>
          <pc:docMk/>
          <pc:sldMk cId="0" sldId="300"/>
        </pc:sldMkLst>
      </pc:sldChg>
      <pc:sldChg chg="del">
        <pc:chgData name="Rehawi Amro" userId="f7a86b9a-b225-40b6-81ab-57747468d2f5" providerId="ADAL" clId="{1EC594C0-5BA7-4703-AACC-261E74CE8F39}" dt="2024-06-30T16:41:09.871" v="2326" actId="47"/>
        <pc:sldMkLst>
          <pc:docMk/>
          <pc:sldMk cId="0" sldId="301"/>
        </pc:sldMkLst>
      </pc:sldChg>
      <pc:sldChg chg="del">
        <pc:chgData name="Rehawi Amro" userId="f7a86b9a-b225-40b6-81ab-57747468d2f5" providerId="ADAL" clId="{1EC594C0-5BA7-4703-AACC-261E74CE8F39}" dt="2024-06-30T16:41:10.356" v="2327" actId="47"/>
        <pc:sldMkLst>
          <pc:docMk/>
          <pc:sldMk cId="0" sldId="302"/>
        </pc:sldMkLst>
      </pc:sldChg>
      <pc:sldChg chg="del">
        <pc:chgData name="Rehawi Amro" userId="f7a86b9a-b225-40b6-81ab-57747468d2f5" providerId="ADAL" clId="{1EC594C0-5BA7-4703-AACC-261E74CE8F39}" dt="2024-06-30T16:41:10.932" v="2328" actId="47"/>
        <pc:sldMkLst>
          <pc:docMk/>
          <pc:sldMk cId="0" sldId="303"/>
        </pc:sldMkLst>
      </pc:sldChg>
      <pc:sldChg chg="del">
        <pc:chgData name="Rehawi Amro" userId="f7a86b9a-b225-40b6-81ab-57747468d2f5" providerId="ADAL" clId="{1EC594C0-5BA7-4703-AACC-261E74CE8F39}" dt="2024-06-30T16:41:11.546" v="2329" actId="47"/>
        <pc:sldMkLst>
          <pc:docMk/>
          <pc:sldMk cId="0" sldId="304"/>
        </pc:sldMkLst>
      </pc:sldChg>
      <pc:sldChg chg="del">
        <pc:chgData name="Rehawi Amro" userId="f7a86b9a-b225-40b6-81ab-57747468d2f5" providerId="ADAL" clId="{1EC594C0-5BA7-4703-AACC-261E74CE8F39}" dt="2024-06-30T16:41:12.502" v="2330" actId="47"/>
        <pc:sldMkLst>
          <pc:docMk/>
          <pc:sldMk cId="0" sldId="305"/>
        </pc:sldMkLst>
      </pc:sldChg>
      <pc:sldChg chg="del">
        <pc:chgData name="Rehawi Amro" userId="f7a86b9a-b225-40b6-81ab-57747468d2f5" providerId="ADAL" clId="{1EC594C0-5BA7-4703-AACC-261E74CE8F39}" dt="2024-06-30T16:41:13.110" v="2331" actId="47"/>
        <pc:sldMkLst>
          <pc:docMk/>
          <pc:sldMk cId="0" sldId="306"/>
        </pc:sldMkLst>
      </pc:sldChg>
      <pc:sldChg chg="del">
        <pc:chgData name="Rehawi Amro" userId="f7a86b9a-b225-40b6-81ab-57747468d2f5" providerId="ADAL" clId="{1EC594C0-5BA7-4703-AACC-261E74CE8F39}" dt="2024-06-30T16:41:13.643" v="2332" actId="47"/>
        <pc:sldMkLst>
          <pc:docMk/>
          <pc:sldMk cId="0" sldId="307"/>
        </pc:sldMkLst>
      </pc:sldChg>
      <pc:sldChg chg="del">
        <pc:chgData name="Rehawi Amro" userId="f7a86b9a-b225-40b6-81ab-57747468d2f5" providerId="ADAL" clId="{1EC594C0-5BA7-4703-AACC-261E74CE8F39}" dt="2024-06-30T16:41:14.173" v="2333" actId="47"/>
        <pc:sldMkLst>
          <pc:docMk/>
          <pc:sldMk cId="0" sldId="308"/>
        </pc:sldMkLst>
      </pc:sldChg>
      <pc:sldChg chg="del">
        <pc:chgData name="Rehawi Amro" userId="f7a86b9a-b225-40b6-81ab-57747468d2f5" providerId="ADAL" clId="{1EC594C0-5BA7-4703-AACC-261E74CE8F39}" dt="2024-06-30T16:41:14.808" v="2334" actId="47"/>
        <pc:sldMkLst>
          <pc:docMk/>
          <pc:sldMk cId="0" sldId="309"/>
        </pc:sldMkLst>
      </pc:sldChg>
      <pc:sldChg chg="del">
        <pc:chgData name="Rehawi Amro" userId="f7a86b9a-b225-40b6-81ab-57747468d2f5" providerId="ADAL" clId="{1EC594C0-5BA7-4703-AACC-261E74CE8F39}" dt="2024-06-30T16:41:15.630" v="2335" actId="47"/>
        <pc:sldMkLst>
          <pc:docMk/>
          <pc:sldMk cId="0" sldId="310"/>
        </pc:sldMkLst>
      </pc:sldChg>
      <pc:sldChg chg="del">
        <pc:chgData name="Rehawi Amro" userId="f7a86b9a-b225-40b6-81ab-57747468d2f5" providerId="ADAL" clId="{1EC594C0-5BA7-4703-AACC-261E74CE8F39}" dt="2024-06-30T16:41:16.291" v="2336" actId="47"/>
        <pc:sldMkLst>
          <pc:docMk/>
          <pc:sldMk cId="0" sldId="311"/>
        </pc:sldMkLst>
      </pc:sldChg>
      <pc:sldChg chg="addSp delSp modSp add mod">
        <pc:chgData name="Rehawi Amro" userId="f7a86b9a-b225-40b6-81ab-57747468d2f5" providerId="ADAL" clId="{1EC594C0-5BA7-4703-AACC-261E74CE8F39}" dt="2024-06-30T14:36:52.166" v="998" actId="478"/>
        <pc:sldMkLst>
          <pc:docMk/>
          <pc:sldMk cId="368053773" sldId="312"/>
        </pc:sldMkLst>
        <pc:spChg chg="add del mod">
          <ac:chgData name="Rehawi Amro" userId="f7a86b9a-b225-40b6-81ab-57747468d2f5" providerId="ADAL" clId="{1EC594C0-5BA7-4703-AACC-261E74CE8F39}" dt="2024-06-30T14:36:52.166" v="998" actId="478"/>
          <ac:spMkLst>
            <pc:docMk/>
            <pc:sldMk cId="368053773" sldId="312"/>
            <ac:spMk id="4" creationId="{54D61827-37F3-0337-4879-FBC658D1C07C}"/>
          </ac:spMkLst>
        </pc:spChg>
        <pc:spChg chg="mod">
          <ac:chgData name="Rehawi Amro" userId="f7a86b9a-b225-40b6-81ab-57747468d2f5" providerId="ADAL" clId="{1EC594C0-5BA7-4703-AACC-261E74CE8F39}" dt="2024-06-30T14:36:49.430" v="996" actId="20577"/>
          <ac:spMkLst>
            <pc:docMk/>
            <pc:sldMk cId="368053773" sldId="312"/>
            <ac:spMk id="2317" creationId="{00000000-0000-0000-0000-000000000000}"/>
          </ac:spMkLst>
        </pc:spChg>
        <pc:spChg chg="mod">
          <ac:chgData name="Rehawi Amro" userId="f7a86b9a-b225-40b6-81ab-57747468d2f5" providerId="ADAL" clId="{1EC594C0-5BA7-4703-AACC-261E74CE8F39}" dt="2024-06-30T14:35:56.850" v="962" actId="20577"/>
          <ac:spMkLst>
            <pc:docMk/>
            <pc:sldMk cId="368053773" sldId="312"/>
            <ac:spMk id="2318" creationId="{00000000-0000-0000-0000-000000000000}"/>
          </ac:spMkLst>
        </pc:spChg>
        <pc:spChg chg="del">
          <ac:chgData name="Rehawi Amro" userId="f7a86b9a-b225-40b6-81ab-57747468d2f5" providerId="ADAL" clId="{1EC594C0-5BA7-4703-AACC-261E74CE8F39}" dt="2024-06-30T14:36:51.488" v="997" actId="478"/>
          <ac:spMkLst>
            <pc:docMk/>
            <pc:sldMk cId="368053773" sldId="312"/>
            <ac:spMk id="2319" creationId="{00000000-0000-0000-0000-000000000000}"/>
          </ac:spMkLst>
        </pc:spChg>
      </pc:sldChg>
      <pc:sldChg chg="add del">
        <pc:chgData name="Rehawi Amro" userId="f7a86b9a-b225-40b6-81ab-57747468d2f5" providerId="ADAL" clId="{1EC594C0-5BA7-4703-AACC-261E74CE8F39}" dt="2024-06-30T14:35:53.976" v="961" actId="47"/>
        <pc:sldMkLst>
          <pc:docMk/>
          <pc:sldMk cId="3905350156" sldId="313"/>
        </pc:sldMkLst>
      </pc:sldChg>
      <pc:sldChg chg="addSp delSp modSp add mod">
        <pc:chgData name="Rehawi Amro" userId="f7a86b9a-b225-40b6-81ab-57747468d2f5" providerId="ADAL" clId="{1EC594C0-5BA7-4703-AACC-261E74CE8F39}" dt="2024-06-30T15:02:58.792" v="1245" actId="404"/>
        <pc:sldMkLst>
          <pc:docMk/>
          <pc:sldMk cId="2391889779" sldId="314"/>
        </pc:sldMkLst>
        <pc:spChg chg="add del mod">
          <ac:chgData name="Rehawi Amro" userId="f7a86b9a-b225-40b6-81ab-57747468d2f5" providerId="ADAL" clId="{1EC594C0-5BA7-4703-AACC-261E74CE8F39}" dt="2024-06-30T14:36:23.505" v="991" actId="478"/>
          <ac:spMkLst>
            <pc:docMk/>
            <pc:sldMk cId="2391889779" sldId="314"/>
            <ac:spMk id="4" creationId="{54036B09-DF67-D9C5-A2EB-C56FBAFB8004}"/>
          </ac:spMkLst>
        </pc:spChg>
        <pc:spChg chg="mod">
          <ac:chgData name="Rehawi Amro" userId="f7a86b9a-b225-40b6-81ab-57747468d2f5" providerId="ADAL" clId="{1EC594C0-5BA7-4703-AACC-261E74CE8F39}" dt="2024-06-30T15:02:58.792" v="1245" actId="404"/>
          <ac:spMkLst>
            <pc:docMk/>
            <pc:sldMk cId="2391889779" sldId="314"/>
            <ac:spMk id="2317" creationId="{00000000-0000-0000-0000-000000000000}"/>
          </ac:spMkLst>
        </pc:spChg>
        <pc:spChg chg="mod">
          <ac:chgData name="Rehawi Amro" userId="f7a86b9a-b225-40b6-81ab-57747468d2f5" providerId="ADAL" clId="{1EC594C0-5BA7-4703-AACC-261E74CE8F39}" dt="2024-06-30T14:35:59.646" v="963" actId="20577"/>
          <ac:spMkLst>
            <pc:docMk/>
            <pc:sldMk cId="2391889779" sldId="314"/>
            <ac:spMk id="2318" creationId="{00000000-0000-0000-0000-000000000000}"/>
          </ac:spMkLst>
        </pc:spChg>
        <pc:spChg chg="del">
          <ac:chgData name="Rehawi Amro" userId="f7a86b9a-b225-40b6-81ab-57747468d2f5" providerId="ADAL" clId="{1EC594C0-5BA7-4703-AACC-261E74CE8F39}" dt="2024-06-30T14:36:22.170" v="990" actId="478"/>
          <ac:spMkLst>
            <pc:docMk/>
            <pc:sldMk cId="2391889779" sldId="314"/>
            <ac:spMk id="2319" creationId="{00000000-0000-0000-0000-000000000000}"/>
          </ac:spMkLst>
        </pc:spChg>
      </pc:sldChg>
      <pc:sldChg chg="addSp delSp modSp add mod">
        <pc:chgData name="Rehawi Amro" userId="f7a86b9a-b225-40b6-81ab-57747468d2f5" providerId="ADAL" clId="{1EC594C0-5BA7-4703-AACC-261E74CE8F39}" dt="2024-06-30T15:40:06.840" v="1494" actId="20577"/>
        <pc:sldMkLst>
          <pc:docMk/>
          <pc:sldMk cId="2502000422" sldId="315"/>
        </pc:sldMkLst>
        <pc:spChg chg="add del mod">
          <ac:chgData name="Rehawi Amro" userId="f7a86b9a-b225-40b6-81ab-57747468d2f5" providerId="ADAL" clId="{1EC594C0-5BA7-4703-AACC-261E74CE8F39}" dt="2024-06-30T14:36:18.275" v="989" actId="478"/>
          <ac:spMkLst>
            <pc:docMk/>
            <pc:sldMk cId="2502000422" sldId="315"/>
            <ac:spMk id="4" creationId="{E88D3618-AD47-1246-DA99-407BD4E16744}"/>
          </ac:spMkLst>
        </pc:spChg>
        <pc:spChg chg="mod">
          <ac:chgData name="Rehawi Amro" userId="f7a86b9a-b225-40b6-81ab-57747468d2f5" providerId="ADAL" clId="{1EC594C0-5BA7-4703-AACC-261E74CE8F39}" dt="2024-06-30T15:40:06.840" v="1494" actId="20577"/>
          <ac:spMkLst>
            <pc:docMk/>
            <pc:sldMk cId="2502000422" sldId="315"/>
            <ac:spMk id="2317" creationId="{00000000-0000-0000-0000-000000000000}"/>
          </ac:spMkLst>
        </pc:spChg>
        <pc:spChg chg="mod">
          <ac:chgData name="Rehawi Amro" userId="f7a86b9a-b225-40b6-81ab-57747468d2f5" providerId="ADAL" clId="{1EC594C0-5BA7-4703-AACC-261E74CE8F39}" dt="2024-06-30T14:36:01.639" v="964" actId="20577"/>
          <ac:spMkLst>
            <pc:docMk/>
            <pc:sldMk cId="2502000422" sldId="315"/>
            <ac:spMk id="2318" creationId="{00000000-0000-0000-0000-000000000000}"/>
          </ac:spMkLst>
        </pc:spChg>
        <pc:spChg chg="del">
          <ac:chgData name="Rehawi Amro" userId="f7a86b9a-b225-40b6-81ab-57747468d2f5" providerId="ADAL" clId="{1EC594C0-5BA7-4703-AACC-261E74CE8F39}" dt="2024-06-30T14:36:16.007" v="988" actId="478"/>
          <ac:spMkLst>
            <pc:docMk/>
            <pc:sldMk cId="2502000422" sldId="315"/>
            <ac:spMk id="2319" creationId="{00000000-0000-0000-0000-000000000000}"/>
          </ac:spMkLst>
        </pc:spChg>
      </pc:sldChg>
      <pc:sldChg chg="new del">
        <pc:chgData name="Rehawi Amro" userId="f7a86b9a-b225-40b6-81ab-57747468d2f5" providerId="ADAL" clId="{1EC594C0-5BA7-4703-AACC-261E74CE8F39}" dt="2024-06-30T14:37:01.107" v="1000" actId="47"/>
        <pc:sldMkLst>
          <pc:docMk/>
          <pc:sldMk cId="872132391" sldId="316"/>
        </pc:sldMkLst>
      </pc:sldChg>
      <pc:sldChg chg="addSp delSp new del mod">
        <pc:chgData name="Rehawi Amro" userId="f7a86b9a-b225-40b6-81ab-57747468d2f5" providerId="ADAL" clId="{1EC594C0-5BA7-4703-AACC-261E74CE8F39}" dt="2024-06-30T14:52:34.891" v="1148" actId="47"/>
        <pc:sldMkLst>
          <pc:docMk/>
          <pc:sldMk cId="2377213546" sldId="316"/>
        </pc:sldMkLst>
        <pc:spChg chg="add del">
          <ac:chgData name="Rehawi Amro" userId="f7a86b9a-b225-40b6-81ab-57747468d2f5" providerId="ADAL" clId="{1EC594C0-5BA7-4703-AACC-261E74CE8F39}" dt="2024-06-30T14:37:51.309" v="1004" actId="478"/>
          <ac:spMkLst>
            <pc:docMk/>
            <pc:sldMk cId="2377213546" sldId="316"/>
            <ac:spMk id="2" creationId="{6FABAFD8-FFD8-BD61-A405-3F5D2D6AB718}"/>
          </ac:spMkLst>
        </pc:spChg>
        <pc:spChg chg="add del">
          <ac:chgData name="Rehawi Amro" userId="f7a86b9a-b225-40b6-81ab-57747468d2f5" providerId="ADAL" clId="{1EC594C0-5BA7-4703-AACC-261E74CE8F39}" dt="2024-06-30T14:37:54.110" v="1006" actId="478"/>
          <ac:spMkLst>
            <pc:docMk/>
            <pc:sldMk cId="2377213546" sldId="316"/>
            <ac:spMk id="3" creationId="{1039E5A6-7E62-DC6E-1612-6EC0A32BFCB0}"/>
          </ac:spMkLst>
        </pc:spChg>
      </pc:sldChg>
      <pc:sldChg chg="addSp delSp modSp add mod">
        <pc:chgData name="Rehawi Amro" userId="f7a86b9a-b225-40b6-81ab-57747468d2f5" providerId="ADAL" clId="{1EC594C0-5BA7-4703-AACC-261E74CE8F39}" dt="2024-06-30T14:41:36.168" v="1030" actId="1076"/>
        <pc:sldMkLst>
          <pc:docMk/>
          <pc:sldMk cId="4229173510" sldId="317"/>
        </pc:sldMkLst>
        <pc:spChg chg="add del mod">
          <ac:chgData name="Rehawi Amro" userId="f7a86b9a-b225-40b6-81ab-57747468d2f5" providerId="ADAL" clId="{1EC594C0-5BA7-4703-AACC-261E74CE8F39}" dt="2024-06-30T14:41:04.556" v="1021" actId="478"/>
          <ac:spMkLst>
            <pc:docMk/>
            <pc:sldMk cId="4229173510" sldId="317"/>
            <ac:spMk id="4" creationId="{7A9ED838-E70C-8B8A-2518-23043CEC7B61}"/>
          </ac:spMkLst>
        </pc:spChg>
        <pc:spChg chg="add mod">
          <ac:chgData name="Rehawi Amro" userId="f7a86b9a-b225-40b6-81ab-57747468d2f5" providerId="ADAL" clId="{1EC594C0-5BA7-4703-AACC-261E74CE8F39}" dt="2024-06-30T14:41:36.168" v="1030" actId="1076"/>
          <ac:spMkLst>
            <pc:docMk/>
            <pc:sldMk cId="4229173510" sldId="317"/>
            <ac:spMk id="6" creationId="{AD6BA73F-1803-4DC5-657E-F2BBE6EEED80}"/>
          </ac:spMkLst>
        </pc:spChg>
        <pc:spChg chg="add del mod">
          <ac:chgData name="Rehawi Amro" userId="f7a86b9a-b225-40b6-81ab-57747468d2f5" providerId="ADAL" clId="{1EC594C0-5BA7-4703-AACC-261E74CE8F39}" dt="2024-06-30T14:40:59.276" v="1018" actId="478"/>
          <ac:spMkLst>
            <pc:docMk/>
            <pc:sldMk cId="4229173510" sldId="317"/>
            <ac:spMk id="8" creationId="{D2BF9168-4572-EEE7-8C2F-4C59044455E8}"/>
          </ac:spMkLst>
        </pc:spChg>
        <pc:spChg chg="add del mod">
          <ac:chgData name="Rehawi Amro" userId="f7a86b9a-b225-40b6-81ab-57747468d2f5" providerId="ADAL" clId="{1EC594C0-5BA7-4703-AACC-261E74CE8F39}" dt="2024-06-30T14:41:03.309" v="1020" actId="478"/>
          <ac:spMkLst>
            <pc:docMk/>
            <pc:sldMk cId="4229173510" sldId="317"/>
            <ac:spMk id="10" creationId="{346C4A6F-BFC9-5F63-31AE-4D6AB8BA01D4}"/>
          </ac:spMkLst>
        </pc:spChg>
        <pc:spChg chg="mod">
          <ac:chgData name="Rehawi Amro" userId="f7a86b9a-b225-40b6-81ab-57747468d2f5" providerId="ADAL" clId="{1EC594C0-5BA7-4703-AACC-261E74CE8F39}" dt="2024-06-30T14:40:55.227" v="1017" actId="20577"/>
          <ac:spMkLst>
            <pc:docMk/>
            <pc:sldMk cId="4229173510" sldId="317"/>
            <ac:spMk id="2341" creationId="{00000000-0000-0000-0000-000000000000}"/>
          </ac:spMkLst>
        </pc:spChg>
        <pc:spChg chg="del">
          <ac:chgData name="Rehawi Amro" userId="f7a86b9a-b225-40b6-81ab-57747468d2f5" providerId="ADAL" clId="{1EC594C0-5BA7-4703-AACC-261E74CE8F39}" dt="2024-06-30T14:40:39.670" v="1008" actId="478"/>
          <ac:spMkLst>
            <pc:docMk/>
            <pc:sldMk cId="4229173510" sldId="317"/>
            <ac:spMk id="2342" creationId="{00000000-0000-0000-0000-000000000000}"/>
          </ac:spMkLst>
        </pc:spChg>
        <pc:spChg chg="del">
          <ac:chgData name="Rehawi Amro" userId="f7a86b9a-b225-40b6-81ab-57747468d2f5" providerId="ADAL" clId="{1EC594C0-5BA7-4703-AACC-261E74CE8F39}" dt="2024-06-30T14:40:39.670" v="1008" actId="478"/>
          <ac:spMkLst>
            <pc:docMk/>
            <pc:sldMk cId="4229173510" sldId="317"/>
            <ac:spMk id="2343" creationId="{00000000-0000-0000-0000-000000000000}"/>
          </ac:spMkLst>
        </pc:spChg>
        <pc:spChg chg="del">
          <ac:chgData name="Rehawi Amro" userId="f7a86b9a-b225-40b6-81ab-57747468d2f5" providerId="ADAL" clId="{1EC594C0-5BA7-4703-AACC-261E74CE8F39}" dt="2024-06-30T14:40:39.670" v="1008" actId="478"/>
          <ac:spMkLst>
            <pc:docMk/>
            <pc:sldMk cId="4229173510" sldId="317"/>
            <ac:spMk id="2344" creationId="{00000000-0000-0000-0000-000000000000}"/>
          </ac:spMkLst>
        </pc:spChg>
        <pc:spChg chg="del">
          <ac:chgData name="Rehawi Amro" userId="f7a86b9a-b225-40b6-81ab-57747468d2f5" providerId="ADAL" clId="{1EC594C0-5BA7-4703-AACC-261E74CE8F39}" dt="2024-06-30T14:40:39.670" v="1008" actId="478"/>
          <ac:spMkLst>
            <pc:docMk/>
            <pc:sldMk cId="4229173510" sldId="317"/>
            <ac:spMk id="2345" creationId="{00000000-0000-0000-0000-000000000000}"/>
          </ac:spMkLst>
        </pc:spChg>
      </pc:sldChg>
      <pc:sldChg chg="addSp delSp modSp add mod">
        <pc:chgData name="Rehawi Amro" userId="f7a86b9a-b225-40b6-81ab-57747468d2f5" providerId="ADAL" clId="{1EC594C0-5BA7-4703-AACC-261E74CE8F39}" dt="2024-06-30T14:45:58.540" v="1133" actId="22"/>
        <pc:sldMkLst>
          <pc:docMk/>
          <pc:sldMk cId="1492669747" sldId="318"/>
        </pc:sldMkLst>
        <pc:spChg chg="add del mod">
          <ac:chgData name="Rehawi Amro" userId="f7a86b9a-b225-40b6-81ab-57747468d2f5" providerId="ADAL" clId="{1EC594C0-5BA7-4703-AACC-261E74CE8F39}" dt="2024-06-30T14:42:31.648" v="1055" actId="478"/>
          <ac:spMkLst>
            <pc:docMk/>
            <pc:sldMk cId="1492669747" sldId="318"/>
            <ac:spMk id="3" creationId="{42F20846-5D3B-E26A-B1A6-D21A618F2905}"/>
          </ac:spMkLst>
        </pc:spChg>
        <pc:spChg chg="add mod">
          <ac:chgData name="Rehawi Amro" userId="f7a86b9a-b225-40b6-81ab-57747468d2f5" providerId="ADAL" clId="{1EC594C0-5BA7-4703-AACC-261E74CE8F39}" dt="2024-06-30T14:45:00.444" v="1126" actId="1076"/>
          <ac:spMkLst>
            <pc:docMk/>
            <pc:sldMk cId="1492669747" sldId="318"/>
            <ac:spMk id="4" creationId="{F9C43AD5-4994-576F-0AE7-BAF1C686CCED}"/>
          </ac:spMkLst>
        </pc:spChg>
        <pc:spChg chg="add del">
          <ac:chgData name="Rehawi Amro" userId="f7a86b9a-b225-40b6-81ab-57747468d2f5" providerId="ADAL" clId="{1EC594C0-5BA7-4703-AACC-261E74CE8F39}" dt="2024-06-30T14:45:58.540" v="1133" actId="22"/>
          <ac:spMkLst>
            <pc:docMk/>
            <pc:sldMk cId="1492669747" sldId="318"/>
            <ac:spMk id="6" creationId="{5DFEC1B6-1C3E-0BB6-D9DE-5009CA8DB336}"/>
          </ac:spMkLst>
        </pc:spChg>
        <pc:spChg chg="del">
          <ac:chgData name="Rehawi Amro" userId="f7a86b9a-b225-40b6-81ab-57747468d2f5" providerId="ADAL" clId="{1EC594C0-5BA7-4703-AACC-261E74CE8F39}" dt="2024-06-30T14:42:29.908" v="1054" actId="478"/>
          <ac:spMkLst>
            <pc:docMk/>
            <pc:sldMk cId="1492669747" sldId="318"/>
            <ac:spMk id="14" creationId="{C5758C18-FD88-5A94-FCEA-6A7D131F3E49}"/>
          </ac:spMkLst>
        </pc:spChg>
        <pc:spChg chg="mod">
          <ac:chgData name="Rehawi Amro" userId="f7a86b9a-b225-40b6-81ab-57747468d2f5" providerId="ADAL" clId="{1EC594C0-5BA7-4703-AACC-261E74CE8F39}" dt="2024-06-30T14:45:44.822" v="1131" actId="122"/>
          <ac:spMkLst>
            <pc:docMk/>
            <pc:sldMk cId="1492669747" sldId="318"/>
            <ac:spMk id="15" creationId="{9E17D8C2-EAEC-50CC-3191-52F06E05475A}"/>
          </ac:spMkLst>
        </pc:spChg>
        <pc:spChg chg="del">
          <ac:chgData name="Rehawi Amro" userId="f7a86b9a-b225-40b6-81ab-57747468d2f5" providerId="ADAL" clId="{1EC594C0-5BA7-4703-AACC-261E74CE8F39}" dt="2024-06-30T14:42:27.568" v="1052" actId="478"/>
          <ac:spMkLst>
            <pc:docMk/>
            <pc:sldMk cId="1492669747" sldId="318"/>
            <ac:spMk id="16" creationId="{7B946B3F-CF2A-7633-3ED1-E3B5FBCA8B9F}"/>
          </ac:spMkLst>
        </pc:spChg>
        <pc:spChg chg="del">
          <ac:chgData name="Rehawi Amro" userId="f7a86b9a-b225-40b6-81ab-57747468d2f5" providerId="ADAL" clId="{1EC594C0-5BA7-4703-AACC-261E74CE8F39}" dt="2024-06-30T14:42:28.675" v="1053" actId="478"/>
          <ac:spMkLst>
            <pc:docMk/>
            <pc:sldMk cId="1492669747" sldId="318"/>
            <ac:spMk id="17" creationId="{3AB40D17-A4F4-87FE-5A29-869038C5946E}"/>
          </ac:spMkLst>
        </pc:spChg>
        <pc:spChg chg="mod">
          <ac:chgData name="Rehawi Amro" userId="f7a86b9a-b225-40b6-81ab-57747468d2f5" providerId="ADAL" clId="{1EC594C0-5BA7-4703-AACC-261E74CE8F39}" dt="2024-06-30T14:44:18.988" v="1082" actId="1076"/>
          <ac:spMkLst>
            <pc:docMk/>
            <pc:sldMk cId="1492669747" sldId="318"/>
            <ac:spMk id="2450" creationId="{00000000-0000-0000-0000-000000000000}"/>
          </ac:spMkLst>
        </pc:spChg>
        <pc:spChg chg="del">
          <ac:chgData name="Rehawi Amro" userId="f7a86b9a-b225-40b6-81ab-57747468d2f5" providerId="ADAL" clId="{1EC594C0-5BA7-4703-AACC-261E74CE8F39}" dt="2024-06-30T14:42:33.371" v="1057" actId="478"/>
          <ac:spMkLst>
            <pc:docMk/>
            <pc:sldMk cId="1492669747" sldId="318"/>
            <ac:spMk id="2468" creationId="{00000000-0000-0000-0000-000000000000}"/>
          </ac:spMkLst>
        </pc:spChg>
        <pc:grpChg chg="del">
          <ac:chgData name="Rehawi Amro" userId="f7a86b9a-b225-40b6-81ab-57747468d2f5" providerId="ADAL" clId="{1EC594C0-5BA7-4703-AACC-261E74CE8F39}" dt="2024-06-30T14:42:32.298" v="1056" actId="478"/>
          <ac:grpSpMkLst>
            <pc:docMk/>
            <pc:sldMk cId="1492669747" sldId="318"/>
            <ac:grpSpMk id="2453" creationId="{00000000-0000-0000-0000-000000000000}"/>
          </ac:grpSpMkLst>
        </pc:grpChg>
      </pc:sldChg>
      <pc:sldChg chg="addSp delSp modSp add mod ord">
        <pc:chgData name="Rehawi Amro" userId="f7a86b9a-b225-40b6-81ab-57747468d2f5" providerId="ADAL" clId="{1EC594C0-5BA7-4703-AACC-261E74CE8F39}" dt="2024-06-30T15:22:01.521" v="1460" actId="20577"/>
        <pc:sldMkLst>
          <pc:docMk/>
          <pc:sldMk cId="1407447232" sldId="319"/>
        </pc:sldMkLst>
        <pc:spChg chg="add del mod">
          <ac:chgData name="Rehawi Amro" userId="f7a86b9a-b225-40b6-81ab-57747468d2f5" providerId="ADAL" clId="{1EC594C0-5BA7-4703-AACC-261E74CE8F39}" dt="2024-06-30T14:54:53.314" v="1217" actId="478"/>
          <ac:spMkLst>
            <pc:docMk/>
            <pc:sldMk cId="1407447232" sldId="319"/>
            <ac:spMk id="3" creationId="{93A643C0-81C8-C150-DB54-3106EE5775F2}"/>
          </ac:spMkLst>
        </pc:spChg>
        <pc:spChg chg="del">
          <ac:chgData name="Rehawi Amro" userId="f7a86b9a-b225-40b6-81ab-57747468d2f5" providerId="ADAL" clId="{1EC594C0-5BA7-4703-AACC-261E74CE8F39}" dt="2024-06-30T14:54:51.400" v="1216" actId="478"/>
          <ac:spMkLst>
            <pc:docMk/>
            <pc:sldMk cId="1407447232" sldId="319"/>
            <ac:spMk id="4" creationId="{8CA317F4-0A1C-4895-499B-060CFEF4DAB9}"/>
          </ac:spMkLst>
        </pc:spChg>
        <pc:spChg chg="del">
          <ac:chgData name="Rehawi Amro" userId="f7a86b9a-b225-40b6-81ab-57747468d2f5" providerId="ADAL" clId="{1EC594C0-5BA7-4703-AACC-261E74CE8F39}" dt="2024-06-30T14:54:59.705" v="1221" actId="478"/>
          <ac:spMkLst>
            <pc:docMk/>
            <pc:sldMk cId="1407447232" sldId="319"/>
            <ac:spMk id="5" creationId="{0766E555-53E7-4BE7-B3EA-8F8B7C4A5036}"/>
          </ac:spMkLst>
        </pc:spChg>
        <pc:spChg chg="mod">
          <ac:chgData name="Rehawi Amro" userId="f7a86b9a-b225-40b6-81ab-57747468d2f5" providerId="ADAL" clId="{1EC594C0-5BA7-4703-AACC-261E74CE8F39}" dt="2024-06-30T15:13:39.612" v="1253" actId="1076"/>
          <ac:spMkLst>
            <pc:docMk/>
            <pc:sldMk cId="1407447232" sldId="319"/>
            <ac:spMk id="6" creationId="{4607B72D-A643-A1C7-8314-1EA482001239}"/>
          </ac:spMkLst>
        </pc:spChg>
        <pc:spChg chg="del">
          <ac:chgData name="Rehawi Amro" userId="f7a86b9a-b225-40b6-81ab-57747468d2f5" providerId="ADAL" clId="{1EC594C0-5BA7-4703-AACC-261E74CE8F39}" dt="2024-06-30T14:54:56.021" v="1218" actId="478"/>
          <ac:spMkLst>
            <pc:docMk/>
            <pc:sldMk cId="1407447232" sldId="319"/>
            <ac:spMk id="7" creationId="{363D8BA6-8D94-8B4E-F81F-AD94791F9776}"/>
          </ac:spMkLst>
        </pc:spChg>
        <pc:spChg chg="del">
          <ac:chgData name="Rehawi Amro" userId="f7a86b9a-b225-40b6-81ab-57747468d2f5" providerId="ADAL" clId="{1EC594C0-5BA7-4703-AACC-261E74CE8F39}" dt="2024-06-30T14:54:50.448" v="1215" actId="478"/>
          <ac:spMkLst>
            <pc:docMk/>
            <pc:sldMk cId="1407447232" sldId="319"/>
            <ac:spMk id="9" creationId="{2A206444-BC47-BCCC-0BEA-8A3358708C97}"/>
          </ac:spMkLst>
        </pc:spChg>
        <pc:spChg chg="del mod">
          <ac:chgData name="Rehawi Amro" userId="f7a86b9a-b225-40b6-81ab-57747468d2f5" providerId="ADAL" clId="{1EC594C0-5BA7-4703-AACC-261E74CE8F39}" dt="2024-06-30T14:54:57.677" v="1220" actId="478"/>
          <ac:spMkLst>
            <pc:docMk/>
            <pc:sldMk cId="1407447232" sldId="319"/>
            <ac:spMk id="10" creationId="{BB781DC1-59D8-EE0B-2AA6-6C3AC476FA02}"/>
          </ac:spMkLst>
        </pc:spChg>
        <pc:spChg chg="add mod">
          <ac:chgData name="Rehawi Amro" userId="f7a86b9a-b225-40b6-81ab-57747468d2f5" providerId="ADAL" clId="{1EC594C0-5BA7-4703-AACC-261E74CE8F39}" dt="2024-06-30T15:17:36.297" v="1278"/>
          <ac:spMkLst>
            <pc:docMk/>
            <pc:sldMk cId="1407447232" sldId="319"/>
            <ac:spMk id="11" creationId="{CD3A22F0-B7D2-E1F5-5C80-6E08125AD2E8}"/>
          </ac:spMkLst>
        </pc:spChg>
        <pc:spChg chg="add mod">
          <ac:chgData name="Rehawi Amro" userId="f7a86b9a-b225-40b6-81ab-57747468d2f5" providerId="ADAL" clId="{1EC594C0-5BA7-4703-AACC-261E74CE8F39}" dt="2024-06-30T15:17:38.642" v="1279"/>
          <ac:spMkLst>
            <pc:docMk/>
            <pc:sldMk cId="1407447232" sldId="319"/>
            <ac:spMk id="12" creationId="{214DA557-B0A7-12A7-A8A1-8E20F719B3BD}"/>
          </ac:spMkLst>
        </pc:spChg>
        <pc:spChg chg="add mod">
          <ac:chgData name="Rehawi Amro" userId="f7a86b9a-b225-40b6-81ab-57747468d2f5" providerId="ADAL" clId="{1EC594C0-5BA7-4703-AACC-261E74CE8F39}" dt="2024-06-30T15:17:38.642" v="1279"/>
          <ac:spMkLst>
            <pc:docMk/>
            <pc:sldMk cId="1407447232" sldId="319"/>
            <ac:spMk id="13" creationId="{41B05E2E-9C94-9F2C-BE1D-77955BC7E8D8}"/>
          </ac:spMkLst>
        </pc:spChg>
        <pc:spChg chg="add mod">
          <ac:chgData name="Rehawi Amro" userId="f7a86b9a-b225-40b6-81ab-57747468d2f5" providerId="ADAL" clId="{1EC594C0-5BA7-4703-AACC-261E74CE8F39}" dt="2024-06-30T15:17:38.642" v="1279"/>
          <ac:spMkLst>
            <pc:docMk/>
            <pc:sldMk cId="1407447232" sldId="319"/>
            <ac:spMk id="14" creationId="{F4DEE491-BA15-43CE-CBEB-9BD7E2967437}"/>
          </ac:spMkLst>
        </pc:spChg>
        <pc:spChg chg="add mod">
          <ac:chgData name="Rehawi Amro" userId="f7a86b9a-b225-40b6-81ab-57747468d2f5" providerId="ADAL" clId="{1EC594C0-5BA7-4703-AACC-261E74CE8F39}" dt="2024-06-30T15:17:38.642" v="1279"/>
          <ac:spMkLst>
            <pc:docMk/>
            <pc:sldMk cId="1407447232" sldId="319"/>
            <ac:spMk id="15" creationId="{F98D645A-94F4-F7DE-BD60-FDBF1ED7ABD6}"/>
          </ac:spMkLst>
        </pc:spChg>
        <pc:spChg chg="add mod">
          <ac:chgData name="Rehawi Amro" userId="f7a86b9a-b225-40b6-81ab-57747468d2f5" providerId="ADAL" clId="{1EC594C0-5BA7-4703-AACC-261E74CE8F39}" dt="2024-06-30T15:17:38.642" v="1279"/>
          <ac:spMkLst>
            <pc:docMk/>
            <pc:sldMk cId="1407447232" sldId="319"/>
            <ac:spMk id="16" creationId="{35C5E653-63CA-41D6-3EA1-C61EECD2473B}"/>
          </ac:spMkLst>
        </pc:spChg>
        <pc:spChg chg="add mod">
          <ac:chgData name="Rehawi Amro" userId="f7a86b9a-b225-40b6-81ab-57747468d2f5" providerId="ADAL" clId="{1EC594C0-5BA7-4703-AACC-261E74CE8F39}" dt="2024-06-30T15:21:40.200" v="1458" actId="1076"/>
          <ac:spMkLst>
            <pc:docMk/>
            <pc:sldMk cId="1407447232" sldId="319"/>
            <ac:spMk id="18" creationId="{18A7DEE7-663F-A65E-4EDF-F012EC878412}"/>
          </ac:spMkLst>
        </pc:spChg>
        <pc:spChg chg="add del mod">
          <ac:chgData name="Rehawi Amro" userId="f7a86b9a-b225-40b6-81ab-57747468d2f5" providerId="ADAL" clId="{1EC594C0-5BA7-4703-AACC-261E74CE8F39}" dt="2024-06-30T15:19:39.497" v="1366" actId="478"/>
          <ac:spMkLst>
            <pc:docMk/>
            <pc:sldMk cId="1407447232" sldId="319"/>
            <ac:spMk id="19" creationId="{BF4B29C0-0372-2A5E-FE4F-98804ECA91AB}"/>
          </ac:spMkLst>
        </pc:spChg>
        <pc:spChg chg="add del mod">
          <ac:chgData name="Rehawi Amro" userId="f7a86b9a-b225-40b6-81ab-57747468d2f5" providerId="ADAL" clId="{1EC594C0-5BA7-4703-AACC-261E74CE8F39}" dt="2024-06-30T15:19:40.495" v="1368" actId="478"/>
          <ac:spMkLst>
            <pc:docMk/>
            <pc:sldMk cId="1407447232" sldId="319"/>
            <ac:spMk id="20" creationId="{3C48555C-802F-D96A-3F46-E900738A8B07}"/>
          </ac:spMkLst>
        </pc:spChg>
        <pc:spChg chg="add mod">
          <ac:chgData name="Rehawi Amro" userId="f7a86b9a-b225-40b6-81ab-57747468d2f5" providerId="ADAL" clId="{1EC594C0-5BA7-4703-AACC-261E74CE8F39}" dt="2024-06-30T15:19:15.692" v="1338" actId="1076"/>
          <ac:spMkLst>
            <pc:docMk/>
            <pc:sldMk cId="1407447232" sldId="319"/>
            <ac:spMk id="21" creationId="{E3DA1702-C33E-3DA5-D380-4D5845C84C8F}"/>
          </ac:spMkLst>
        </pc:spChg>
        <pc:spChg chg="add mod">
          <ac:chgData name="Rehawi Amro" userId="f7a86b9a-b225-40b6-81ab-57747468d2f5" providerId="ADAL" clId="{1EC594C0-5BA7-4703-AACC-261E74CE8F39}" dt="2024-06-30T15:19:53.791" v="1371" actId="1076"/>
          <ac:spMkLst>
            <pc:docMk/>
            <pc:sldMk cId="1407447232" sldId="319"/>
            <ac:spMk id="22" creationId="{3CDEBFA6-BAB5-1248-38CB-088A59862257}"/>
          </ac:spMkLst>
        </pc:spChg>
        <pc:spChg chg="add mod">
          <ac:chgData name="Rehawi Amro" userId="f7a86b9a-b225-40b6-81ab-57747468d2f5" providerId="ADAL" clId="{1EC594C0-5BA7-4703-AACC-261E74CE8F39}" dt="2024-06-30T15:21:05.403" v="1446" actId="1076"/>
          <ac:spMkLst>
            <pc:docMk/>
            <pc:sldMk cId="1407447232" sldId="319"/>
            <ac:spMk id="23" creationId="{7566E85E-9704-677D-B209-C919A4191F4E}"/>
          </ac:spMkLst>
        </pc:spChg>
        <pc:spChg chg="add mod">
          <ac:chgData name="Rehawi Amro" userId="f7a86b9a-b225-40b6-81ab-57747468d2f5" providerId="ADAL" clId="{1EC594C0-5BA7-4703-AACC-261E74CE8F39}" dt="2024-06-30T15:22:01.521" v="1460" actId="20577"/>
          <ac:spMkLst>
            <pc:docMk/>
            <pc:sldMk cId="1407447232" sldId="319"/>
            <ac:spMk id="24" creationId="{95127F80-B8C3-0117-3763-E87BCCE0F3B1}"/>
          </ac:spMkLst>
        </pc:spChg>
        <pc:spChg chg="add del mod">
          <ac:chgData name="Rehawi Amro" userId="f7a86b9a-b225-40b6-81ab-57747468d2f5" providerId="ADAL" clId="{1EC594C0-5BA7-4703-AACC-261E74CE8F39}" dt="2024-06-30T15:21:02.807" v="1445" actId="478"/>
          <ac:spMkLst>
            <pc:docMk/>
            <pc:sldMk cId="1407447232" sldId="319"/>
            <ac:spMk id="25" creationId="{48CFD3DB-C272-14A6-E8F8-EEF1DDDCE1DA}"/>
          </ac:spMkLst>
        </pc:spChg>
        <pc:spChg chg="mod">
          <ac:chgData name="Rehawi Amro" userId="f7a86b9a-b225-40b6-81ab-57747468d2f5" providerId="ADAL" clId="{1EC594C0-5BA7-4703-AACC-261E74CE8F39}" dt="2024-06-30T15:03:04.067" v="1247" actId="20577"/>
          <ac:spMkLst>
            <pc:docMk/>
            <pc:sldMk cId="1407447232" sldId="319"/>
            <ac:spMk id="2476" creationId="{00000000-0000-0000-0000-000000000000}"/>
          </ac:spMkLst>
        </pc:spChg>
        <pc:spChg chg="mod">
          <ac:chgData name="Rehawi Amro" userId="f7a86b9a-b225-40b6-81ab-57747468d2f5" providerId="ADAL" clId="{1EC594C0-5BA7-4703-AACC-261E74CE8F39}" dt="2024-06-30T15:13:48.766" v="1256" actId="1076"/>
          <ac:spMkLst>
            <pc:docMk/>
            <pc:sldMk cId="1407447232" sldId="319"/>
            <ac:spMk id="2488" creationId="{00000000-0000-0000-0000-000000000000}"/>
          </ac:spMkLst>
        </pc:spChg>
        <pc:spChg chg="mod">
          <ac:chgData name="Rehawi Amro" userId="f7a86b9a-b225-40b6-81ab-57747468d2f5" providerId="ADAL" clId="{1EC594C0-5BA7-4703-AACC-261E74CE8F39}" dt="2024-06-30T15:13:49.849" v="1257" actId="1076"/>
          <ac:spMkLst>
            <pc:docMk/>
            <pc:sldMk cId="1407447232" sldId="319"/>
            <ac:spMk id="2489" creationId="{00000000-0000-0000-0000-000000000000}"/>
          </ac:spMkLst>
        </pc:spChg>
        <pc:spChg chg="mod">
          <ac:chgData name="Rehawi Amro" userId="f7a86b9a-b225-40b6-81ab-57747468d2f5" providerId="ADAL" clId="{1EC594C0-5BA7-4703-AACC-261E74CE8F39}" dt="2024-06-30T15:13:47.038" v="1255" actId="1076"/>
          <ac:spMkLst>
            <pc:docMk/>
            <pc:sldMk cId="1407447232" sldId="319"/>
            <ac:spMk id="2490" creationId="{00000000-0000-0000-0000-000000000000}"/>
          </ac:spMkLst>
        </pc:spChg>
        <pc:picChg chg="add mod">
          <ac:chgData name="Rehawi Amro" userId="f7a86b9a-b225-40b6-81ab-57747468d2f5" providerId="ADAL" clId="{1EC594C0-5BA7-4703-AACC-261E74CE8F39}" dt="2024-06-30T15:17:42.683" v="1282" actId="1076"/>
          <ac:picMkLst>
            <pc:docMk/>
            <pc:sldMk cId="1407447232" sldId="319"/>
            <ac:picMk id="17" creationId="{2410BC49-D3A7-D9D7-33C6-7C7AC225AF70}"/>
          </ac:picMkLst>
        </pc:picChg>
      </pc:sldChg>
      <pc:sldChg chg="modSp add mod">
        <pc:chgData name="Rehawi Amro" userId="f7a86b9a-b225-40b6-81ab-57747468d2f5" providerId="ADAL" clId="{1EC594C0-5BA7-4703-AACC-261E74CE8F39}" dt="2024-06-30T14:46:52.727" v="1147" actId="1076"/>
        <pc:sldMkLst>
          <pc:docMk/>
          <pc:sldMk cId="3408581797" sldId="320"/>
        </pc:sldMkLst>
        <pc:spChg chg="mod">
          <ac:chgData name="Rehawi Amro" userId="f7a86b9a-b225-40b6-81ab-57747468d2f5" providerId="ADAL" clId="{1EC594C0-5BA7-4703-AACC-261E74CE8F39}" dt="2024-06-30T14:46:19.371" v="1142" actId="1076"/>
          <ac:spMkLst>
            <pc:docMk/>
            <pc:sldMk cId="3408581797" sldId="320"/>
            <ac:spMk id="4" creationId="{F9C43AD5-4994-576F-0AE7-BAF1C686CCED}"/>
          </ac:spMkLst>
        </pc:spChg>
        <pc:spChg chg="mod">
          <ac:chgData name="Rehawi Amro" userId="f7a86b9a-b225-40b6-81ab-57747468d2f5" providerId="ADAL" clId="{1EC594C0-5BA7-4703-AACC-261E74CE8F39}" dt="2024-06-30T14:46:52.727" v="1147" actId="1076"/>
          <ac:spMkLst>
            <pc:docMk/>
            <pc:sldMk cId="3408581797" sldId="320"/>
            <ac:spMk id="15" creationId="{9E17D8C2-EAEC-50CC-3191-52F06E05475A}"/>
          </ac:spMkLst>
        </pc:spChg>
      </pc:sldChg>
      <pc:sldChg chg="modSp add del mod">
        <pc:chgData name="Rehawi Amro" userId="f7a86b9a-b225-40b6-81ab-57747468d2f5" providerId="ADAL" clId="{1EC594C0-5BA7-4703-AACC-261E74CE8F39}" dt="2024-06-30T15:22:13.699" v="1462" actId="47"/>
        <pc:sldMkLst>
          <pc:docMk/>
          <pc:sldMk cId="3942783320" sldId="321"/>
        </pc:sldMkLst>
        <pc:grpChg chg="mod">
          <ac:chgData name="Rehawi Amro" userId="f7a86b9a-b225-40b6-81ab-57747468d2f5" providerId="ADAL" clId="{1EC594C0-5BA7-4703-AACC-261E74CE8F39}" dt="2024-06-30T15:03:25.097" v="1249" actId="1076"/>
          <ac:grpSpMkLst>
            <pc:docMk/>
            <pc:sldMk cId="3942783320" sldId="321"/>
            <ac:grpSpMk id="2478" creationId="{00000000-0000-0000-0000-000000000000}"/>
          </ac:grpSpMkLst>
        </pc:grpChg>
      </pc:sldChg>
      <pc:sldChg chg="modSp add mod">
        <pc:chgData name="Rehawi Amro" userId="f7a86b9a-b225-40b6-81ab-57747468d2f5" providerId="ADAL" clId="{1EC594C0-5BA7-4703-AACC-261E74CE8F39}" dt="2024-06-30T15:29:34.468" v="1478" actId="1076"/>
        <pc:sldMkLst>
          <pc:docMk/>
          <pc:sldMk cId="3930445482" sldId="322"/>
        </pc:sldMkLst>
        <pc:spChg chg="mod">
          <ac:chgData name="Rehawi Amro" userId="f7a86b9a-b225-40b6-81ab-57747468d2f5" providerId="ADAL" clId="{1EC594C0-5BA7-4703-AACC-261E74CE8F39}" dt="2024-06-30T15:23:30.949" v="1477" actId="14100"/>
          <ac:spMkLst>
            <pc:docMk/>
            <pc:sldMk cId="3930445482" sldId="322"/>
            <ac:spMk id="18" creationId="{18A7DEE7-663F-A65E-4EDF-F012EC878412}"/>
          </ac:spMkLst>
        </pc:spChg>
        <pc:spChg chg="mod">
          <ac:chgData name="Rehawi Amro" userId="f7a86b9a-b225-40b6-81ab-57747468d2f5" providerId="ADAL" clId="{1EC594C0-5BA7-4703-AACC-261E74CE8F39}" dt="2024-06-30T15:29:34.468" v="1478" actId="1076"/>
          <ac:spMkLst>
            <pc:docMk/>
            <pc:sldMk cId="3930445482" sldId="322"/>
            <ac:spMk id="21" creationId="{E3DA1702-C33E-3DA5-D380-4D5845C84C8F}"/>
          </ac:spMkLst>
        </pc:spChg>
        <pc:spChg chg="mod">
          <ac:chgData name="Rehawi Amro" userId="f7a86b9a-b225-40b6-81ab-57747468d2f5" providerId="ADAL" clId="{1EC594C0-5BA7-4703-AACC-261E74CE8F39}" dt="2024-06-30T15:23:27.589" v="1476" actId="1076"/>
          <ac:spMkLst>
            <pc:docMk/>
            <pc:sldMk cId="3930445482" sldId="322"/>
            <ac:spMk id="24" creationId="{95127F80-B8C3-0117-3763-E87BCCE0F3B1}"/>
          </ac:spMkLst>
        </pc:spChg>
      </pc:sldChg>
      <pc:sldChg chg="addSp delSp modSp add del mod">
        <pc:chgData name="Rehawi Amro" userId="f7a86b9a-b225-40b6-81ab-57747468d2f5" providerId="ADAL" clId="{1EC594C0-5BA7-4703-AACC-261E74CE8F39}" dt="2024-06-30T16:23:48.339" v="1913" actId="47"/>
        <pc:sldMkLst>
          <pc:docMk/>
          <pc:sldMk cId="2588552453" sldId="323"/>
        </pc:sldMkLst>
        <pc:spChg chg="add del mod">
          <ac:chgData name="Rehawi Amro" userId="f7a86b9a-b225-40b6-81ab-57747468d2f5" providerId="ADAL" clId="{1EC594C0-5BA7-4703-AACC-261E74CE8F39}" dt="2024-06-30T15:41:10.190" v="1502" actId="478"/>
          <ac:spMkLst>
            <pc:docMk/>
            <pc:sldMk cId="2588552453" sldId="323"/>
            <ac:spMk id="3" creationId="{E41A7018-F6A2-E22B-A58C-B83CA0CB9045}"/>
          </ac:spMkLst>
        </pc:spChg>
        <pc:spChg chg="add mod">
          <ac:chgData name="Rehawi Amro" userId="f7a86b9a-b225-40b6-81ab-57747468d2f5" providerId="ADAL" clId="{1EC594C0-5BA7-4703-AACC-261E74CE8F39}" dt="2024-06-30T15:46:16.381" v="1551" actId="1076"/>
          <ac:spMkLst>
            <pc:docMk/>
            <pc:sldMk cId="2588552453" sldId="323"/>
            <ac:spMk id="4" creationId="{4132249B-D430-F51C-8042-5DDC7BDB675F}"/>
          </ac:spMkLst>
        </pc:spChg>
        <pc:spChg chg="add mod">
          <ac:chgData name="Rehawi Amro" userId="f7a86b9a-b225-40b6-81ab-57747468d2f5" providerId="ADAL" clId="{1EC594C0-5BA7-4703-AACC-261E74CE8F39}" dt="2024-06-30T16:11:09.793" v="1894" actId="21"/>
          <ac:spMkLst>
            <pc:docMk/>
            <pc:sldMk cId="2588552453" sldId="323"/>
            <ac:spMk id="5" creationId="{1F268F1A-5B66-29A3-290A-4178ED553F39}"/>
          </ac:spMkLst>
        </pc:spChg>
        <pc:spChg chg="del">
          <ac:chgData name="Rehawi Amro" userId="f7a86b9a-b225-40b6-81ab-57747468d2f5" providerId="ADAL" clId="{1EC594C0-5BA7-4703-AACC-261E74CE8F39}" dt="2024-06-30T15:41:58.368" v="1512" actId="478"/>
          <ac:spMkLst>
            <pc:docMk/>
            <pc:sldMk cId="2588552453" sldId="323"/>
            <ac:spMk id="6" creationId="{4607B72D-A643-A1C7-8314-1EA482001239}"/>
          </ac:spMkLst>
        </pc:spChg>
        <pc:spChg chg="del">
          <ac:chgData name="Rehawi Amro" userId="f7a86b9a-b225-40b6-81ab-57747468d2f5" providerId="ADAL" clId="{1EC594C0-5BA7-4703-AACC-261E74CE8F39}" dt="2024-06-30T15:41:08.521" v="1501" actId="478"/>
          <ac:spMkLst>
            <pc:docMk/>
            <pc:sldMk cId="2588552453" sldId="323"/>
            <ac:spMk id="18" creationId="{18A7DEE7-663F-A65E-4EDF-F012EC878412}"/>
          </ac:spMkLst>
        </pc:spChg>
        <pc:spChg chg="del">
          <ac:chgData name="Rehawi Amro" userId="f7a86b9a-b225-40b6-81ab-57747468d2f5" providerId="ADAL" clId="{1EC594C0-5BA7-4703-AACC-261E74CE8F39}" dt="2024-06-30T15:41:01.591" v="1496" actId="478"/>
          <ac:spMkLst>
            <pc:docMk/>
            <pc:sldMk cId="2588552453" sldId="323"/>
            <ac:spMk id="21" creationId="{E3DA1702-C33E-3DA5-D380-4D5845C84C8F}"/>
          </ac:spMkLst>
        </pc:spChg>
        <pc:spChg chg="del mod">
          <ac:chgData name="Rehawi Amro" userId="f7a86b9a-b225-40b6-81ab-57747468d2f5" providerId="ADAL" clId="{1EC594C0-5BA7-4703-AACC-261E74CE8F39}" dt="2024-06-30T15:41:03.627" v="1498" actId="478"/>
          <ac:spMkLst>
            <pc:docMk/>
            <pc:sldMk cId="2588552453" sldId="323"/>
            <ac:spMk id="22" creationId="{3CDEBFA6-BAB5-1248-38CB-088A59862257}"/>
          </ac:spMkLst>
        </pc:spChg>
        <pc:spChg chg="del">
          <ac:chgData name="Rehawi Amro" userId="f7a86b9a-b225-40b6-81ab-57747468d2f5" providerId="ADAL" clId="{1EC594C0-5BA7-4703-AACC-261E74CE8F39}" dt="2024-06-30T15:41:05.475" v="1499" actId="478"/>
          <ac:spMkLst>
            <pc:docMk/>
            <pc:sldMk cId="2588552453" sldId="323"/>
            <ac:spMk id="23" creationId="{7566E85E-9704-677D-B209-C919A4191F4E}"/>
          </ac:spMkLst>
        </pc:spChg>
        <pc:spChg chg="del">
          <ac:chgData name="Rehawi Amro" userId="f7a86b9a-b225-40b6-81ab-57747468d2f5" providerId="ADAL" clId="{1EC594C0-5BA7-4703-AACC-261E74CE8F39}" dt="2024-06-30T15:41:06.768" v="1500" actId="478"/>
          <ac:spMkLst>
            <pc:docMk/>
            <pc:sldMk cId="2588552453" sldId="323"/>
            <ac:spMk id="24" creationId="{95127F80-B8C3-0117-3763-E87BCCE0F3B1}"/>
          </ac:spMkLst>
        </pc:spChg>
        <pc:spChg chg="mod">
          <ac:chgData name="Rehawi Amro" userId="f7a86b9a-b225-40b6-81ab-57747468d2f5" providerId="ADAL" clId="{1EC594C0-5BA7-4703-AACC-261E74CE8F39}" dt="2024-06-30T15:45:07.491" v="1527"/>
          <ac:spMkLst>
            <pc:docMk/>
            <pc:sldMk cId="2588552453" sldId="323"/>
            <ac:spMk id="2476" creationId="{00000000-0000-0000-0000-000000000000}"/>
          </ac:spMkLst>
        </pc:spChg>
      </pc:sldChg>
      <pc:sldChg chg="addSp delSp modSp add mod ord">
        <pc:chgData name="Rehawi Amro" userId="f7a86b9a-b225-40b6-81ab-57747468d2f5" providerId="ADAL" clId="{1EC594C0-5BA7-4703-AACC-261E74CE8F39}" dt="2024-06-30T16:10:38.805" v="1889" actId="1076"/>
        <pc:sldMkLst>
          <pc:docMk/>
          <pc:sldMk cId="1735912545" sldId="324"/>
        </pc:sldMkLst>
        <pc:spChg chg="add del mod">
          <ac:chgData name="Rehawi Amro" userId="f7a86b9a-b225-40b6-81ab-57747468d2f5" providerId="ADAL" clId="{1EC594C0-5BA7-4703-AACC-261E74CE8F39}" dt="2024-06-30T16:06:17.167" v="1723" actId="478"/>
          <ac:spMkLst>
            <pc:docMk/>
            <pc:sldMk cId="1735912545" sldId="324"/>
            <ac:spMk id="3" creationId="{97A46947-6B36-4578-02CE-B182D8285795}"/>
          </ac:spMkLst>
        </pc:spChg>
        <pc:spChg chg="mod">
          <ac:chgData name="Rehawi Amro" userId="f7a86b9a-b225-40b6-81ab-57747468d2f5" providerId="ADAL" clId="{1EC594C0-5BA7-4703-AACC-261E74CE8F39}" dt="2024-06-30T15:52:22.582" v="1570" actId="1076"/>
          <ac:spMkLst>
            <pc:docMk/>
            <pc:sldMk cId="1735912545" sldId="324"/>
            <ac:spMk id="4" creationId="{4132249B-D430-F51C-8042-5DDC7BDB675F}"/>
          </ac:spMkLst>
        </pc:spChg>
        <pc:spChg chg="mod">
          <ac:chgData name="Rehawi Amro" userId="f7a86b9a-b225-40b6-81ab-57747468d2f5" providerId="ADAL" clId="{1EC594C0-5BA7-4703-AACC-261E74CE8F39}" dt="2024-06-30T16:05:21.506" v="1718" actId="1076"/>
          <ac:spMkLst>
            <pc:docMk/>
            <pc:sldMk cId="1735912545" sldId="324"/>
            <ac:spMk id="5" creationId="{1F268F1A-5B66-29A3-290A-4178ED553F39}"/>
          </ac:spMkLst>
        </pc:spChg>
        <pc:spChg chg="add del mod">
          <ac:chgData name="Rehawi Amro" userId="f7a86b9a-b225-40b6-81ab-57747468d2f5" providerId="ADAL" clId="{1EC594C0-5BA7-4703-AACC-261E74CE8F39}" dt="2024-06-30T16:06:17.167" v="1723" actId="478"/>
          <ac:spMkLst>
            <pc:docMk/>
            <pc:sldMk cId="1735912545" sldId="324"/>
            <ac:spMk id="6" creationId="{E772D300-3868-5321-9A86-A9ED20E043DC}"/>
          </ac:spMkLst>
        </pc:spChg>
        <pc:spChg chg="add del mod">
          <ac:chgData name="Rehawi Amro" userId="f7a86b9a-b225-40b6-81ab-57747468d2f5" providerId="ADAL" clId="{1EC594C0-5BA7-4703-AACC-261E74CE8F39}" dt="2024-06-30T16:06:17.167" v="1723" actId="478"/>
          <ac:spMkLst>
            <pc:docMk/>
            <pc:sldMk cId="1735912545" sldId="324"/>
            <ac:spMk id="10" creationId="{5D96CCCE-5A00-8443-7F9D-F4FED886FE29}"/>
          </ac:spMkLst>
        </pc:spChg>
        <pc:spChg chg="add del mod">
          <ac:chgData name="Rehawi Amro" userId="f7a86b9a-b225-40b6-81ab-57747468d2f5" providerId="ADAL" clId="{1EC594C0-5BA7-4703-AACC-261E74CE8F39}" dt="2024-06-30T16:06:17.167" v="1723" actId="478"/>
          <ac:spMkLst>
            <pc:docMk/>
            <pc:sldMk cId="1735912545" sldId="324"/>
            <ac:spMk id="11" creationId="{7839D37A-D01A-8581-453E-2DE1F29A1285}"/>
          </ac:spMkLst>
        </pc:spChg>
        <pc:spChg chg="add del mod">
          <ac:chgData name="Rehawi Amro" userId="f7a86b9a-b225-40b6-81ab-57747468d2f5" providerId="ADAL" clId="{1EC594C0-5BA7-4703-AACC-261E74CE8F39}" dt="2024-06-30T16:06:17.167" v="1723" actId="478"/>
          <ac:spMkLst>
            <pc:docMk/>
            <pc:sldMk cId="1735912545" sldId="324"/>
            <ac:spMk id="12" creationId="{A1F58E93-CB3B-0D52-8DB4-1AFD85287EDB}"/>
          </ac:spMkLst>
        </pc:spChg>
        <pc:spChg chg="add del mod">
          <ac:chgData name="Rehawi Amro" userId="f7a86b9a-b225-40b6-81ab-57747468d2f5" providerId="ADAL" clId="{1EC594C0-5BA7-4703-AACC-261E74CE8F39}" dt="2024-06-30T16:06:17.167" v="1723" actId="478"/>
          <ac:spMkLst>
            <pc:docMk/>
            <pc:sldMk cId="1735912545" sldId="324"/>
            <ac:spMk id="21" creationId="{15DEE314-6444-76E5-D07E-CF8F9A89B662}"/>
          </ac:spMkLst>
        </pc:spChg>
        <pc:spChg chg="add mod">
          <ac:chgData name="Rehawi Amro" userId="f7a86b9a-b225-40b6-81ab-57747468d2f5" providerId="ADAL" clId="{1EC594C0-5BA7-4703-AACC-261E74CE8F39}" dt="2024-06-30T16:10:38.805" v="1889" actId="1076"/>
          <ac:spMkLst>
            <pc:docMk/>
            <pc:sldMk cId="1735912545" sldId="324"/>
            <ac:spMk id="26" creationId="{7146638A-A852-9D2F-BC65-808731D4493B}"/>
          </ac:spMkLst>
        </pc:spChg>
        <pc:spChg chg="add mod">
          <ac:chgData name="Rehawi Amro" userId="f7a86b9a-b225-40b6-81ab-57747468d2f5" providerId="ADAL" clId="{1EC594C0-5BA7-4703-AACC-261E74CE8F39}" dt="2024-06-30T16:10:11.843" v="1884" actId="1076"/>
          <ac:spMkLst>
            <pc:docMk/>
            <pc:sldMk cId="1735912545" sldId="324"/>
            <ac:spMk id="27" creationId="{B2C9198B-841E-8FAC-76CC-96B03FA768B7}"/>
          </ac:spMkLst>
        </pc:spChg>
        <pc:spChg chg="add mod">
          <ac:chgData name="Rehawi Amro" userId="f7a86b9a-b225-40b6-81ab-57747468d2f5" providerId="ADAL" clId="{1EC594C0-5BA7-4703-AACC-261E74CE8F39}" dt="2024-06-30T16:10:14.246" v="1885" actId="1076"/>
          <ac:spMkLst>
            <pc:docMk/>
            <pc:sldMk cId="1735912545" sldId="324"/>
            <ac:spMk id="28" creationId="{F1593796-B922-8EBC-50AB-74FD1EF1ED0A}"/>
          </ac:spMkLst>
        </pc:spChg>
        <pc:spChg chg="add del mod">
          <ac:chgData name="Rehawi Amro" userId="f7a86b9a-b225-40b6-81ab-57747468d2f5" providerId="ADAL" clId="{1EC594C0-5BA7-4703-AACC-261E74CE8F39}" dt="2024-06-30T16:09:13.015" v="1871" actId="478"/>
          <ac:spMkLst>
            <pc:docMk/>
            <pc:sldMk cId="1735912545" sldId="324"/>
            <ac:spMk id="29" creationId="{FE6878C3-81E4-D814-72D5-F009F2E2C512}"/>
          </ac:spMkLst>
        </pc:spChg>
        <pc:spChg chg="add mod">
          <ac:chgData name="Rehawi Amro" userId="f7a86b9a-b225-40b6-81ab-57747468d2f5" providerId="ADAL" clId="{1EC594C0-5BA7-4703-AACC-261E74CE8F39}" dt="2024-06-30T16:09:42.210" v="1881"/>
          <ac:spMkLst>
            <pc:docMk/>
            <pc:sldMk cId="1735912545" sldId="324"/>
            <ac:spMk id="30" creationId="{75B9924E-E846-50A4-301A-3D064D321326}"/>
          </ac:spMkLst>
        </pc:spChg>
        <pc:spChg chg="add mod">
          <ac:chgData name="Rehawi Amro" userId="f7a86b9a-b225-40b6-81ab-57747468d2f5" providerId="ADAL" clId="{1EC594C0-5BA7-4703-AACC-261E74CE8F39}" dt="2024-06-30T16:09:37.230" v="1879" actId="20577"/>
          <ac:spMkLst>
            <pc:docMk/>
            <pc:sldMk cId="1735912545" sldId="324"/>
            <ac:spMk id="31" creationId="{261D24AF-F19B-6479-E670-8BDA84DEF8B0}"/>
          </ac:spMkLst>
        </pc:spChg>
        <pc:spChg chg="del">
          <ac:chgData name="Rehawi Amro" userId="f7a86b9a-b225-40b6-81ab-57747468d2f5" providerId="ADAL" clId="{1EC594C0-5BA7-4703-AACC-261E74CE8F39}" dt="2024-06-30T15:53:53.791" v="1663" actId="478"/>
          <ac:spMkLst>
            <pc:docMk/>
            <pc:sldMk cId="1735912545" sldId="324"/>
            <ac:spMk id="2488" creationId="{00000000-0000-0000-0000-000000000000}"/>
          </ac:spMkLst>
        </pc:spChg>
        <pc:spChg chg="del">
          <ac:chgData name="Rehawi Amro" userId="f7a86b9a-b225-40b6-81ab-57747468d2f5" providerId="ADAL" clId="{1EC594C0-5BA7-4703-AACC-261E74CE8F39}" dt="2024-06-30T15:53:53.791" v="1663" actId="478"/>
          <ac:spMkLst>
            <pc:docMk/>
            <pc:sldMk cId="1735912545" sldId="324"/>
            <ac:spMk id="2489" creationId="{00000000-0000-0000-0000-000000000000}"/>
          </ac:spMkLst>
        </pc:spChg>
        <pc:spChg chg="del">
          <ac:chgData name="Rehawi Amro" userId="f7a86b9a-b225-40b6-81ab-57747468d2f5" providerId="ADAL" clId="{1EC594C0-5BA7-4703-AACC-261E74CE8F39}" dt="2024-06-30T15:53:53.791" v="1663" actId="478"/>
          <ac:spMkLst>
            <pc:docMk/>
            <pc:sldMk cId="1735912545" sldId="324"/>
            <ac:spMk id="2490" creationId="{00000000-0000-0000-0000-000000000000}"/>
          </ac:spMkLst>
        </pc:spChg>
        <pc:spChg chg="del">
          <ac:chgData name="Rehawi Amro" userId="f7a86b9a-b225-40b6-81ab-57747468d2f5" providerId="ADAL" clId="{1EC594C0-5BA7-4703-AACC-261E74CE8F39}" dt="2024-06-30T15:53:53.791" v="1663" actId="478"/>
          <ac:spMkLst>
            <pc:docMk/>
            <pc:sldMk cId="1735912545" sldId="324"/>
            <ac:spMk id="2491" creationId="{00000000-0000-0000-0000-000000000000}"/>
          </ac:spMkLst>
        </pc:spChg>
        <pc:spChg chg="del">
          <ac:chgData name="Rehawi Amro" userId="f7a86b9a-b225-40b6-81ab-57747468d2f5" providerId="ADAL" clId="{1EC594C0-5BA7-4703-AACC-261E74CE8F39}" dt="2024-06-30T15:53:52.291" v="1662" actId="478"/>
          <ac:spMkLst>
            <pc:docMk/>
            <pc:sldMk cId="1735912545" sldId="324"/>
            <ac:spMk id="2492" creationId="{00000000-0000-0000-0000-000000000000}"/>
          </ac:spMkLst>
        </pc:spChg>
        <pc:grpChg chg="del mod">
          <ac:chgData name="Rehawi Amro" userId="f7a86b9a-b225-40b6-81ab-57747468d2f5" providerId="ADAL" clId="{1EC594C0-5BA7-4703-AACC-261E74CE8F39}" dt="2024-06-30T15:53:51.258" v="1661" actId="478"/>
          <ac:grpSpMkLst>
            <pc:docMk/>
            <pc:sldMk cId="1735912545" sldId="324"/>
            <ac:grpSpMk id="2478" creationId="{00000000-0000-0000-0000-000000000000}"/>
          </ac:grpSpMkLst>
        </pc:grpChg>
        <pc:graphicFrameChg chg="add del mod">
          <ac:chgData name="Rehawi Amro" userId="f7a86b9a-b225-40b6-81ab-57747468d2f5" providerId="ADAL" clId="{1EC594C0-5BA7-4703-AACC-261E74CE8F39}" dt="2024-06-30T15:52:40.092" v="1577" actId="1076"/>
          <ac:graphicFrameMkLst>
            <pc:docMk/>
            <pc:sldMk cId="1735912545" sldId="324"/>
            <ac:graphicFrameMk id="2" creationId="{4ADAC6CF-8661-8C39-8AE4-19CDE5C4C3B8}"/>
          </ac:graphicFrameMkLst>
        </pc:graphicFrameChg>
        <pc:picChg chg="add mod">
          <ac:chgData name="Rehawi Amro" userId="f7a86b9a-b225-40b6-81ab-57747468d2f5" providerId="ADAL" clId="{1EC594C0-5BA7-4703-AACC-261E74CE8F39}" dt="2024-06-30T15:52:40.357" v="1578"/>
          <ac:picMkLst>
            <pc:docMk/>
            <pc:sldMk cId="1735912545" sldId="324"/>
            <ac:picMk id="1025" creationId="{9F848484-7C7D-B8CC-79D2-DA3C441BBE3D}"/>
          </ac:picMkLst>
        </pc:picChg>
        <pc:picChg chg="add mod">
          <ac:chgData name="Rehawi Amro" userId="f7a86b9a-b225-40b6-81ab-57747468d2f5" providerId="ADAL" clId="{1EC594C0-5BA7-4703-AACC-261E74CE8F39}" dt="2024-06-30T15:52:40.357" v="1578"/>
          <ac:picMkLst>
            <pc:docMk/>
            <pc:sldMk cId="1735912545" sldId="324"/>
            <ac:picMk id="1026" creationId="{61F5F664-1473-8E51-43DD-2E966617F01D}"/>
          </ac:picMkLst>
        </pc:picChg>
        <pc:picChg chg="add mod">
          <ac:chgData name="Rehawi Amro" userId="f7a86b9a-b225-40b6-81ab-57747468d2f5" providerId="ADAL" clId="{1EC594C0-5BA7-4703-AACC-261E74CE8F39}" dt="2024-06-30T15:52:40.357" v="1578"/>
          <ac:picMkLst>
            <pc:docMk/>
            <pc:sldMk cId="1735912545" sldId="324"/>
            <ac:picMk id="1027" creationId="{A735A349-8AD8-1191-3E41-C7522F67C12A}"/>
          </ac:picMkLst>
        </pc:picChg>
        <pc:picChg chg="add mod">
          <ac:chgData name="Rehawi Amro" userId="f7a86b9a-b225-40b6-81ab-57747468d2f5" providerId="ADAL" clId="{1EC594C0-5BA7-4703-AACC-261E74CE8F39}" dt="2024-06-30T15:52:40.357" v="1578"/>
          <ac:picMkLst>
            <pc:docMk/>
            <pc:sldMk cId="1735912545" sldId="324"/>
            <ac:picMk id="1028" creationId="{22BA0AA9-A123-C028-5307-D399766D4E36}"/>
          </ac:picMkLst>
        </pc:picChg>
        <pc:cxnChg chg="add del mod">
          <ac:chgData name="Rehawi Amro" userId="f7a86b9a-b225-40b6-81ab-57747468d2f5" providerId="ADAL" clId="{1EC594C0-5BA7-4703-AACC-261E74CE8F39}" dt="2024-06-30T16:06:17.167" v="1723" actId="478"/>
          <ac:cxnSpMkLst>
            <pc:docMk/>
            <pc:sldMk cId="1735912545" sldId="324"/>
            <ac:cxnSpMk id="9" creationId="{BE33C6B6-7B28-4E13-8B17-0BE7CB3A863E}"/>
          </ac:cxnSpMkLst>
        </pc:cxnChg>
        <pc:cxnChg chg="add del mod">
          <ac:chgData name="Rehawi Amro" userId="f7a86b9a-b225-40b6-81ab-57747468d2f5" providerId="ADAL" clId="{1EC594C0-5BA7-4703-AACC-261E74CE8F39}" dt="2024-06-30T16:06:17.167" v="1723" actId="478"/>
          <ac:cxnSpMkLst>
            <pc:docMk/>
            <pc:sldMk cId="1735912545" sldId="324"/>
            <ac:cxnSpMk id="14" creationId="{C5405368-ECFA-C78C-8D2A-93768C21CF22}"/>
          </ac:cxnSpMkLst>
        </pc:cxnChg>
        <pc:cxnChg chg="add del mod">
          <ac:chgData name="Rehawi Amro" userId="f7a86b9a-b225-40b6-81ab-57747468d2f5" providerId="ADAL" clId="{1EC594C0-5BA7-4703-AACC-261E74CE8F39}" dt="2024-06-30T16:06:17.167" v="1723" actId="478"/>
          <ac:cxnSpMkLst>
            <pc:docMk/>
            <pc:sldMk cId="1735912545" sldId="324"/>
            <ac:cxnSpMk id="18" creationId="{A5E3C0D2-65B9-B852-3F64-A4BB7D6A60B0}"/>
          </ac:cxnSpMkLst>
        </pc:cxnChg>
        <pc:cxnChg chg="add del mod">
          <ac:chgData name="Rehawi Amro" userId="f7a86b9a-b225-40b6-81ab-57747468d2f5" providerId="ADAL" clId="{1EC594C0-5BA7-4703-AACC-261E74CE8F39}" dt="2024-06-30T16:06:17.167" v="1723" actId="478"/>
          <ac:cxnSpMkLst>
            <pc:docMk/>
            <pc:sldMk cId="1735912545" sldId="324"/>
            <ac:cxnSpMk id="19" creationId="{34396F48-53FB-C2E9-D9DD-5A6638A6C4DD}"/>
          </ac:cxnSpMkLst>
        </pc:cxnChg>
        <pc:cxnChg chg="add del mod">
          <ac:chgData name="Rehawi Amro" userId="f7a86b9a-b225-40b6-81ab-57747468d2f5" providerId="ADAL" clId="{1EC594C0-5BA7-4703-AACC-261E74CE8F39}" dt="2024-06-30T16:06:17.167" v="1723" actId="478"/>
          <ac:cxnSpMkLst>
            <pc:docMk/>
            <pc:sldMk cId="1735912545" sldId="324"/>
            <ac:cxnSpMk id="22" creationId="{0443CF94-46FE-DD11-E72E-67D75F3C6F9E}"/>
          </ac:cxnSpMkLst>
        </pc:cxnChg>
        <pc:cxnChg chg="add mod">
          <ac:chgData name="Rehawi Amro" userId="f7a86b9a-b225-40b6-81ab-57747468d2f5" providerId="ADAL" clId="{1EC594C0-5BA7-4703-AACC-261E74CE8F39}" dt="2024-06-30T16:10:38.805" v="1889" actId="1076"/>
          <ac:cxnSpMkLst>
            <pc:docMk/>
            <pc:sldMk cId="1735912545" sldId="324"/>
            <ac:cxnSpMk id="33" creationId="{448F051B-E76D-2476-0C4B-1B05B1B1AEE7}"/>
          </ac:cxnSpMkLst>
        </pc:cxnChg>
        <pc:cxnChg chg="add mod">
          <ac:chgData name="Rehawi Amro" userId="f7a86b9a-b225-40b6-81ab-57747468d2f5" providerId="ADAL" clId="{1EC594C0-5BA7-4703-AACC-261E74CE8F39}" dt="2024-06-30T16:10:11.843" v="1884" actId="1076"/>
          <ac:cxnSpMkLst>
            <pc:docMk/>
            <pc:sldMk cId="1735912545" sldId="324"/>
            <ac:cxnSpMk id="35" creationId="{AF050261-F35C-2251-8C08-9F3C81440762}"/>
          </ac:cxnSpMkLst>
        </pc:cxnChg>
        <pc:cxnChg chg="add">
          <ac:chgData name="Rehawi Amro" userId="f7a86b9a-b225-40b6-81ab-57747468d2f5" providerId="ADAL" clId="{1EC594C0-5BA7-4703-AACC-261E74CE8F39}" dt="2024-06-30T16:10:24.415" v="1886" actId="11529"/>
          <ac:cxnSpMkLst>
            <pc:docMk/>
            <pc:sldMk cId="1735912545" sldId="324"/>
            <ac:cxnSpMk id="38" creationId="{2D54C1D6-A604-4819-9B53-722539905E99}"/>
          </ac:cxnSpMkLst>
        </pc:cxnChg>
        <pc:cxnChg chg="add mod">
          <ac:chgData name="Rehawi Amro" userId="f7a86b9a-b225-40b6-81ab-57747468d2f5" providerId="ADAL" clId="{1EC594C0-5BA7-4703-AACC-261E74CE8F39}" dt="2024-06-30T16:10:38.805" v="1889" actId="1076"/>
          <ac:cxnSpMkLst>
            <pc:docMk/>
            <pc:sldMk cId="1735912545" sldId="324"/>
            <ac:cxnSpMk id="40" creationId="{8DC124F6-3ADB-0DEA-42DD-C62CB766BFFA}"/>
          </ac:cxnSpMkLst>
        </pc:cxnChg>
      </pc:sldChg>
      <pc:sldChg chg="modSp add mod ord">
        <pc:chgData name="Rehawi Amro" userId="f7a86b9a-b225-40b6-81ab-57747468d2f5" providerId="ADAL" clId="{1EC594C0-5BA7-4703-AACC-261E74CE8F39}" dt="2024-06-30T16:06:01.571" v="1722" actId="122"/>
        <pc:sldMkLst>
          <pc:docMk/>
          <pc:sldMk cId="4037249348" sldId="325"/>
        </pc:sldMkLst>
        <pc:spChg chg="mod">
          <ac:chgData name="Rehawi Amro" userId="f7a86b9a-b225-40b6-81ab-57747468d2f5" providerId="ADAL" clId="{1EC594C0-5BA7-4703-AACC-261E74CE8F39}" dt="2024-06-30T16:06:01.571" v="1722" actId="122"/>
          <ac:spMkLst>
            <pc:docMk/>
            <pc:sldMk cId="4037249348" sldId="325"/>
            <ac:spMk id="5" creationId="{1F268F1A-5B66-29A3-290A-4178ED553F39}"/>
          </ac:spMkLst>
        </pc:spChg>
      </pc:sldChg>
      <pc:sldChg chg="modSp add del mod">
        <pc:chgData name="Rehawi Amro" userId="f7a86b9a-b225-40b6-81ab-57747468d2f5" providerId="ADAL" clId="{1EC594C0-5BA7-4703-AACC-261E74CE8F39}" dt="2024-06-30T16:24:26.256" v="1915" actId="47"/>
        <pc:sldMkLst>
          <pc:docMk/>
          <pc:sldMk cId="266869773" sldId="326"/>
        </pc:sldMkLst>
        <pc:spChg chg="mod">
          <ac:chgData name="Rehawi Amro" userId="f7a86b9a-b225-40b6-81ab-57747468d2f5" providerId="ADAL" clId="{1EC594C0-5BA7-4703-AACC-261E74CE8F39}" dt="2024-06-30T16:11:16.520" v="1897" actId="5793"/>
          <ac:spMkLst>
            <pc:docMk/>
            <pc:sldMk cId="266869773" sldId="326"/>
            <ac:spMk id="5" creationId="{1F268F1A-5B66-29A3-290A-4178ED553F39}"/>
          </ac:spMkLst>
        </pc:spChg>
        <pc:spChg chg="mod">
          <ac:chgData name="Rehawi Amro" userId="f7a86b9a-b225-40b6-81ab-57747468d2f5" providerId="ADAL" clId="{1EC594C0-5BA7-4703-AACC-261E74CE8F39}" dt="2024-06-30T16:11:53.264" v="1912" actId="20577"/>
          <ac:spMkLst>
            <pc:docMk/>
            <pc:sldMk cId="266869773" sldId="326"/>
            <ac:spMk id="26" creationId="{7146638A-A852-9D2F-BC65-808731D4493B}"/>
          </ac:spMkLst>
        </pc:spChg>
      </pc:sldChg>
      <pc:sldChg chg="delSp modSp add mod">
        <pc:chgData name="Rehawi Amro" userId="f7a86b9a-b225-40b6-81ab-57747468d2f5" providerId="ADAL" clId="{1EC594C0-5BA7-4703-AACC-261E74CE8F39}" dt="2024-06-30T16:33:44.583" v="2161" actId="478"/>
        <pc:sldMkLst>
          <pc:docMk/>
          <pc:sldMk cId="965164766" sldId="326"/>
        </pc:sldMkLst>
        <pc:spChg chg="del">
          <ac:chgData name="Rehawi Amro" userId="f7a86b9a-b225-40b6-81ab-57747468d2f5" providerId="ADAL" clId="{1EC594C0-5BA7-4703-AACC-261E74CE8F39}" dt="2024-06-30T16:25:57.468" v="1929" actId="478"/>
          <ac:spMkLst>
            <pc:docMk/>
            <pc:sldMk cId="965164766" sldId="326"/>
            <ac:spMk id="3" creationId="{97A46947-6B36-4578-02CE-B182D8285795}"/>
          </ac:spMkLst>
        </pc:spChg>
        <pc:spChg chg="del">
          <ac:chgData name="Rehawi Amro" userId="f7a86b9a-b225-40b6-81ab-57747468d2f5" providerId="ADAL" clId="{1EC594C0-5BA7-4703-AACC-261E74CE8F39}" dt="2024-06-30T16:25:59.979" v="1930" actId="478"/>
          <ac:spMkLst>
            <pc:docMk/>
            <pc:sldMk cId="965164766" sldId="326"/>
            <ac:spMk id="4" creationId="{4132249B-D430-F51C-8042-5DDC7BDB675F}"/>
          </ac:spMkLst>
        </pc:spChg>
        <pc:spChg chg="del">
          <ac:chgData name="Rehawi Amro" userId="f7a86b9a-b225-40b6-81ab-57747468d2f5" providerId="ADAL" clId="{1EC594C0-5BA7-4703-AACC-261E74CE8F39}" dt="2024-06-30T16:25:57.468" v="1929" actId="478"/>
          <ac:spMkLst>
            <pc:docMk/>
            <pc:sldMk cId="965164766" sldId="326"/>
            <ac:spMk id="5" creationId="{1F268F1A-5B66-29A3-290A-4178ED553F39}"/>
          </ac:spMkLst>
        </pc:spChg>
        <pc:spChg chg="del">
          <ac:chgData name="Rehawi Amro" userId="f7a86b9a-b225-40b6-81ab-57747468d2f5" providerId="ADAL" clId="{1EC594C0-5BA7-4703-AACC-261E74CE8F39}" dt="2024-06-30T16:25:57.468" v="1929" actId="478"/>
          <ac:spMkLst>
            <pc:docMk/>
            <pc:sldMk cId="965164766" sldId="326"/>
            <ac:spMk id="6" creationId="{E772D300-3868-5321-9A86-A9ED20E043DC}"/>
          </ac:spMkLst>
        </pc:spChg>
        <pc:spChg chg="del">
          <ac:chgData name="Rehawi Amro" userId="f7a86b9a-b225-40b6-81ab-57747468d2f5" providerId="ADAL" clId="{1EC594C0-5BA7-4703-AACC-261E74CE8F39}" dt="2024-06-30T16:25:57.468" v="1929" actId="478"/>
          <ac:spMkLst>
            <pc:docMk/>
            <pc:sldMk cId="965164766" sldId="326"/>
            <ac:spMk id="10" creationId="{5D96CCCE-5A00-8443-7F9D-F4FED886FE29}"/>
          </ac:spMkLst>
        </pc:spChg>
        <pc:spChg chg="del">
          <ac:chgData name="Rehawi Amro" userId="f7a86b9a-b225-40b6-81ab-57747468d2f5" providerId="ADAL" clId="{1EC594C0-5BA7-4703-AACC-261E74CE8F39}" dt="2024-06-30T16:25:57.468" v="1929" actId="478"/>
          <ac:spMkLst>
            <pc:docMk/>
            <pc:sldMk cId="965164766" sldId="326"/>
            <ac:spMk id="11" creationId="{7839D37A-D01A-8581-453E-2DE1F29A1285}"/>
          </ac:spMkLst>
        </pc:spChg>
        <pc:spChg chg="del">
          <ac:chgData name="Rehawi Amro" userId="f7a86b9a-b225-40b6-81ab-57747468d2f5" providerId="ADAL" clId="{1EC594C0-5BA7-4703-AACC-261E74CE8F39}" dt="2024-06-30T16:33:44.583" v="2161" actId="478"/>
          <ac:spMkLst>
            <pc:docMk/>
            <pc:sldMk cId="965164766" sldId="326"/>
            <ac:spMk id="12" creationId="{A1F58E93-CB3B-0D52-8DB4-1AFD85287EDB}"/>
          </ac:spMkLst>
        </pc:spChg>
        <pc:spChg chg="del">
          <ac:chgData name="Rehawi Amro" userId="f7a86b9a-b225-40b6-81ab-57747468d2f5" providerId="ADAL" clId="{1EC594C0-5BA7-4703-AACC-261E74CE8F39}" dt="2024-06-30T16:25:57.468" v="1929" actId="478"/>
          <ac:spMkLst>
            <pc:docMk/>
            <pc:sldMk cId="965164766" sldId="326"/>
            <ac:spMk id="21" creationId="{15DEE314-6444-76E5-D07E-CF8F9A89B662}"/>
          </ac:spMkLst>
        </pc:spChg>
        <pc:spChg chg="mod">
          <ac:chgData name="Rehawi Amro" userId="f7a86b9a-b225-40b6-81ab-57747468d2f5" providerId="ADAL" clId="{1EC594C0-5BA7-4703-AACC-261E74CE8F39}" dt="2024-06-30T16:25:47.703" v="1928" actId="20577"/>
          <ac:spMkLst>
            <pc:docMk/>
            <pc:sldMk cId="965164766" sldId="326"/>
            <ac:spMk id="2476" creationId="{00000000-0000-0000-0000-000000000000}"/>
          </ac:spMkLst>
        </pc:spChg>
        <pc:cxnChg chg="del">
          <ac:chgData name="Rehawi Amro" userId="f7a86b9a-b225-40b6-81ab-57747468d2f5" providerId="ADAL" clId="{1EC594C0-5BA7-4703-AACC-261E74CE8F39}" dt="2024-06-30T16:25:57.468" v="1929" actId="478"/>
          <ac:cxnSpMkLst>
            <pc:docMk/>
            <pc:sldMk cId="965164766" sldId="326"/>
            <ac:cxnSpMk id="9" creationId="{BE33C6B6-7B28-4E13-8B17-0BE7CB3A863E}"/>
          </ac:cxnSpMkLst>
        </pc:cxnChg>
        <pc:cxnChg chg="del mod">
          <ac:chgData name="Rehawi Amro" userId="f7a86b9a-b225-40b6-81ab-57747468d2f5" providerId="ADAL" clId="{1EC594C0-5BA7-4703-AACC-261E74CE8F39}" dt="2024-06-30T16:25:57.468" v="1929" actId="478"/>
          <ac:cxnSpMkLst>
            <pc:docMk/>
            <pc:sldMk cId="965164766" sldId="326"/>
            <ac:cxnSpMk id="14" creationId="{C5405368-ECFA-C78C-8D2A-93768C21CF22}"/>
          </ac:cxnSpMkLst>
        </pc:cxnChg>
        <pc:cxnChg chg="del">
          <ac:chgData name="Rehawi Amro" userId="f7a86b9a-b225-40b6-81ab-57747468d2f5" providerId="ADAL" clId="{1EC594C0-5BA7-4703-AACC-261E74CE8F39}" dt="2024-06-30T16:25:57.468" v="1929" actId="478"/>
          <ac:cxnSpMkLst>
            <pc:docMk/>
            <pc:sldMk cId="965164766" sldId="326"/>
            <ac:cxnSpMk id="18" creationId="{A5E3C0D2-65B9-B852-3F64-A4BB7D6A60B0}"/>
          </ac:cxnSpMkLst>
        </pc:cxnChg>
        <pc:cxnChg chg="del">
          <ac:chgData name="Rehawi Amro" userId="f7a86b9a-b225-40b6-81ab-57747468d2f5" providerId="ADAL" clId="{1EC594C0-5BA7-4703-AACC-261E74CE8F39}" dt="2024-06-30T16:25:57.468" v="1929" actId="478"/>
          <ac:cxnSpMkLst>
            <pc:docMk/>
            <pc:sldMk cId="965164766" sldId="326"/>
            <ac:cxnSpMk id="19" creationId="{34396F48-53FB-C2E9-D9DD-5A6638A6C4DD}"/>
          </ac:cxnSpMkLst>
        </pc:cxnChg>
        <pc:cxnChg chg="del mod">
          <ac:chgData name="Rehawi Amro" userId="f7a86b9a-b225-40b6-81ab-57747468d2f5" providerId="ADAL" clId="{1EC594C0-5BA7-4703-AACC-261E74CE8F39}" dt="2024-06-30T16:25:57.468" v="1929" actId="478"/>
          <ac:cxnSpMkLst>
            <pc:docMk/>
            <pc:sldMk cId="965164766" sldId="326"/>
            <ac:cxnSpMk id="22" creationId="{0443CF94-46FE-DD11-E72E-67D75F3C6F9E}"/>
          </ac:cxnSpMkLst>
        </pc:cxnChg>
      </pc:sldChg>
      <pc:sldChg chg="delSp modSp add mod">
        <pc:chgData name="Rehawi Amro" userId="f7a86b9a-b225-40b6-81ab-57747468d2f5" providerId="ADAL" clId="{1EC594C0-5BA7-4703-AACC-261E74CE8F39}" dt="2024-06-30T16:33:40.909" v="2160" actId="478"/>
        <pc:sldMkLst>
          <pc:docMk/>
          <pc:sldMk cId="1823670512" sldId="327"/>
        </pc:sldMkLst>
        <pc:spChg chg="del">
          <ac:chgData name="Rehawi Amro" userId="f7a86b9a-b225-40b6-81ab-57747468d2f5" providerId="ADAL" clId="{1EC594C0-5BA7-4703-AACC-261E74CE8F39}" dt="2024-06-30T16:33:40.909" v="2160" actId="478"/>
          <ac:spMkLst>
            <pc:docMk/>
            <pc:sldMk cId="1823670512" sldId="327"/>
            <ac:spMk id="12" creationId="{A1F58E93-CB3B-0D52-8DB4-1AFD85287EDB}"/>
          </ac:spMkLst>
        </pc:spChg>
        <pc:spChg chg="mod">
          <ac:chgData name="Rehawi Amro" userId="f7a86b9a-b225-40b6-81ab-57747468d2f5" providerId="ADAL" clId="{1EC594C0-5BA7-4703-AACC-261E74CE8F39}" dt="2024-06-30T16:26:16.011" v="1959" actId="20577"/>
          <ac:spMkLst>
            <pc:docMk/>
            <pc:sldMk cId="1823670512" sldId="327"/>
            <ac:spMk id="2476" creationId="{00000000-0000-0000-0000-000000000000}"/>
          </ac:spMkLst>
        </pc:spChg>
      </pc:sldChg>
      <pc:sldChg chg="delSp modSp add del mod">
        <pc:chgData name="Rehawi Amro" userId="f7a86b9a-b225-40b6-81ab-57747468d2f5" providerId="ADAL" clId="{1EC594C0-5BA7-4703-AACC-261E74CE8F39}" dt="2024-06-30T16:41:54.349" v="2350" actId="47"/>
        <pc:sldMkLst>
          <pc:docMk/>
          <pc:sldMk cId="1439082003" sldId="328"/>
        </pc:sldMkLst>
        <pc:spChg chg="mod">
          <ac:chgData name="Rehawi Amro" userId="f7a86b9a-b225-40b6-81ab-57747468d2f5" providerId="ADAL" clId="{1EC594C0-5BA7-4703-AACC-261E74CE8F39}" dt="2024-06-30T16:35:09.754" v="2210" actId="20577"/>
          <ac:spMkLst>
            <pc:docMk/>
            <pc:sldMk cId="1439082003" sldId="328"/>
            <ac:spMk id="2693" creationId="{00000000-0000-0000-0000-000000000000}"/>
          </ac:spMkLst>
        </pc:spChg>
        <pc:spChg chg="del">
          <ac:chgData name="Rehawi Amro" userId="f7a86b9a-b225-40b6-81ab-57747468d2f5" providerId="ADAL" clId="{1EC594C0-5BA7-4703-AACC-261E74CE8F39}" dt="2024-06-30T16:34:59.732" v="2197" actId="478"/>
          <ac:spMkLst>
            <pc:docMk/>
            <pc:sldMk cId="1439082003" sldId="328"/>
            <ac:spMk id="2707" creationId="{00000000-0000-0000-0000-000000000000}"/>
          </ac:spMkLst>
        </pc:spChg>
        <pc:spChg chg="del">
          <ac:chgData name="Rehawi Amro" userId="f7a86b9a-b225-40b6-81ab-57747468d2f5" providerId="ADAL" clId="{1EC594C0-5BA7-4703-AACC-261E74CE8F39}" dt="2024-06-30T16:35:04.082" v="2200" actId="478"/>
          <ac:spMkLst>
            <pc:docMk/>
            <pc:sldMk cId="1439082003" sldId="328"/>
            <ac:spMk id="2708" creationId="{00000000-0000-0000-0000-000000000000}"/>
          </ac:spMkLst>
        </pc:spChg>
        <pc:spChg chg="del">
          <ac:chgData name="Rehawi Amro" userId="f7a86b9a-b225-40b6-81ab-57747468d2f5" providerId="ADAL" clId="{1EC594C0-5BA7-4703-AACC-261E74CE8F39}" dt="2024-06-30T16:35:00.938" v="2198" actId="478"/>
          <ac:spMkLst>
            <pc:docMk/>
            <pc:sldMk cId="1439082003" sldId="328"/>
            <ac:spMk id="2709" creationId="{00000000-0000-0000-0000-000000000000}"/>
          </ac:spMkLst>
        </pc:spChg>
        <pc:spChg chg="del">
          <ac:chgData name="Rehawi Amro" userId="f7a86b9a-b225-40b6-81ab-57747468d2f5" providerId="ADAL" clId="{1EC594C0-5BA7-4703-AACC-261E74CE8F39}" dt="2024-06-30T16:35:02.298" v="2199" actId="478"/>
          <ac:spMkLst>
            <pc:docMk/>
            <pc:sldMk cId="1439082003" sldId="328"/>
            <ac:spMk id="2710" creationId="{00000000-0000-0000-0000-000000000000}"/>
          </ac:spMkLst>
        </pc:spChg>
        <pc:grpChg chg="del">
          <ac:chgData name="Rehawi Amro" userId="f7a86b9a-b225-40b6-81ab-57747468d2f5" providerId="ADAL" clId="{1EC594C0-5BA7-4703-AACC-261E74CE8F39}" dt="2024-06-30T16:34:58.754" v="2196" actId="478"/>
          <ac:grpSpMkLst>
            <pc:docMk/>
            <pc:sldMk cId="1439082003" sldId="328"/>
            <ac:grpSpMk id="2694" creationId="{00000000-0000-0000-0000-000000000000}"/>
          </ac:grpSpMkLst>
        </pc:grpChg>
        <pc:grpChg chg="del">
          <ac:chgData name="Rehawi Amro" userId="f7a86b9a-b225-40b6-81ab-57747468d2f5" providerId="ADAL" clId="{1EC594C0-5BA7-4703-AACC-261E74CE8F39}" dt="2024-06-30T16:35:04.710" v="2201" actId="478"/>
          <ac:grpSpMkLst>
            <pc:docMk/>
            <pc:sldMk cId="1439082003" sldId="328"/>
            <ac:grpSpMk id="2711" creationId="{00000000-0000-0000-0000-000000000000}"/>
          </ac:grpSpMkLst>
        </pc:grpChg>
      </pc:sldChg>
      <pc:sldChg chg="addSp delSp modSp add del mod">
        <pc:chgData name="Rehawi Amro" userId="f7a86b9a-b225-40b6-81ab-57747468d2f5" providerId="ADAL" clId="{1EC594C0-5BA7-4703-AACC-261E74CE8F39}" dt="2024-06-30T16:34:17.949" v="2167" actId="47"/>
        <pc:sldMkLst>
          <pc:docMk/>
          <pc:sldMk cId="2232953918" sldId="328"/>
        </pc:sldMkLst>
        <pc:spChg chg="add del mod">
          <ac:chgData name="Rehawi Amro" userId="f7a86b9a-b225-40b6-81ab-57747468d2f5" providerId="ADAL" clId="{1EC594C0-5BA7-4703-AACC-261E74CE8F39}" dt="2024-06-30T16:31:14.396" v="2079" actId="478"/>
          <ac:spMkLst>
            <pc:docMk/>
            <pc:sldMk cId="2232953918" sldId="328"/>
            <ac:spMk id="2" creationId="{F6A5411E-23A1-0929-374C-C935BCAC628E}"/>
          </ac:spMkLst>
        </pc:spChg>
        <pc:spChg chg="add mod">
          <ac:chgData name="Rehawi Amro" userId="f7a86b9a-b225-40b6-81ab-57747468d2f5" providerId="ADAL" clId="{1EC594C0-5BA7-4703-AACC-261E74CE8F39}" dt="2024-06-30T16:32:45.581" v="2155" actId="1076"/>
          <ac:spMkLst>
            <pc:docMk/>
            <pc:sldMk cId="2232953918" sldId="328"/>
            <ac:spMk id="3" creationId="{C082084B-B468-9DA7-8D81-E10260A66FD3}"/>
          </ac:spMkLst>
        </pc:spChg>
        <pc:spChg chg="del">
          <ac:chgData name="Rehawi Amro" userId="f7a86b9a-b225-40b6-81ab-57747468d2f5" providerId="ADAL" clId="{1EC594C0-5BA7-4703-AACC-261E74CE8F39}" dt="2024-06-30T16:33:52.114" v="2162" actId="478"/>
          <ac:spMkLst>
            <pc:docMk/>
            <pc:sldMk cId="2232953918" sldId="328"/>
            <ac:spMk id="12" creationId="{A1F58E93-CB3B-0D52-8DB4-1AFD85287EDB}"/>
          </ac:spMkLst>
        </pc:spChg>
        <pc:spChg chg="mod">
          <ac:chgData name="Rehawi Amro" userId="f7a86b9a-b225-40b6-81ab-57747468d2f5" providerId="ADAL" clId="{1EC594C0-5BA7-4703-AACC-261E74CE8F39}" dt="2024-06-30T16:26:28.156" v="1974" actId="20577"/>
          <ac:spMkLst>
            <pc:docMk/>
            <pc:sldMk cId="2232953918" sldId="328"/>
            <ac:spMk id="2476" creationId="{00000000-0000-0000-0000-000000000000}"/>
          </ac:spMkLst>
        </pc:spChg>
      </pc:sldChg>
      <pc:sldChg chg="delSp modSp new del mod">
        <pc:chgData name="Rehawi Amro" userId="f7a86b9a-b225-40b6-81ab-57747468d2f5" providerId="ADAL" clId="{1EC594C0-5BA7-4703-AACC-261E74CE8F39}" dt="2024-06-30T16:34:54.507" v="2194" actId="47"/>
        <pc:sldMkLst>
          <pc:docMk/>
          <pc:sldMk cId="3717692635" sldId="328"/>
        </pc:sldMkLst>
        <pc:spChg chg="mod">
          <ac:chgData name="Rehawi Amro" userId="f7a86b9a-b225-40b6-81ab-57747468d2f5" providerId="ADAL" clId="{1EC594C0-5BA7-4703-AACC-261E74CE8F39}" dt="2024-06-30T16:34:41.209" v="2192" actId="20577"/>
          <ac:spMkLst>
            <pc:docMk/>
            <pc:sldMk cId="3717692635" sldId="328"/>
            <ac:spMk id="2" creationId="{7B0AF6F5-B0D8-724A-6A13-836E5320165E}"/>
          </ac:spMkLst>
        </pc:spChg>
        <pc:spChg chg="del">
          <ac:chgData name="Rehawi Amro" userId="f7a86b9a-b225-40b6-81ab-57747468d2f5" providerId="ADAL" clId="{1EC594C0-5BA7-4703-AACC-261E74CE8F39}" dt="2024-06-30T16:34:44.900" v="2193" actId="478"/>
          <ac:spMkLst>
            <pc:docMk/>
            <pc:sldMk cId="3717692635" sldId="328"/>
            <ac:spMk id="3" creationId="{27D1CACB-A3EA-A465-4150-CAF015585ED9}"/>
          </ac:spMkLst>
        </pc:spChg>
      </pc:sldChg>
      <pc:sldChg chg="modSp add del mod">
        <pc:chgData name="Rehawi Amro" userId="f7a86b9a-b225-40b6-81ab-57747468d2f5" providerId="ADAL" clId="{1EC594C0-5BA7-4703-AACC-261E74CE8F39}" dt="2024-06-30T16:34:09.622" v="2163" actId="47"/>
        <pc:sldMkLst>
          <pc:docMk/>
          <pc:sldMk cId="1032015224" sldId="329"/>
        </pc:sldMkLst>
        <pc:spChg chg="mod">
          <ac:chgData name="Rehawi Amro" userId="f7a86b9a-b225-40b6-81ab-57747468d2f5" providerId="ADAL" clId="{1EC594C0-5BA7-4703-AACC-261E74CE8F39}" dt="2024-06-30T16:26:41.726" v="1987" actId="20577"/>
          <ac:spMkLst>
            <pc:docMk/>
            <pc:sldMk cId="1032015224" sldId="329"/>
            <ac:spMk id="2476" creationId="{00000000-0000-0000-0000-000000000000}"/>
          </ac:spMkLst>
        </pc:spChg>
      </pc:sldChg>
      <pc:sldChg chg="modSp new del mod">
        <pc:chgData name="Rehawi Amro" userId="f7a86b9a-b225-40b6-81ab-57747468d2f5" providerId="ADAL" clId="{1EC594C0-5BA7-4703-AACC-261E74CE8F39}" dt="2024-06-30T16:42:29.136" v="2398" actId="47"/>
        <pc:sldMkLst>
          <pc:docMk/>
          <pc:sldMk cId="4265719993" sldId="329"/>
        </pc:sldMkLst>
        <pc:spChg chg="mod">
          <ac:chgData name="Rehawi Amro" userId="f7a86b9a-b225-40b6-81ab-57747468d2f5" providerId="ADAL" clId="{1EC594C0-5BA7-4703-AACC-261E74CE8F39}" dt="2024-06-30T16:38:43.111" v="2271" actId="404"/>
          <ac:spMkLst>
            <pc:docMk/>
            <pc:sldMk cId="4265719993" sldId="329"/>
            <ac:spMk id="2" creationId="{A51555C7-F385-E499-17EF-0F1215095361}"/>
          </ac:spMkLst>
        </pc:spChg>
      </pc:sldChg>
      <pc:sldChg chg="modSp add mod">
        <pc:chgData name="Rehawi Amro" userId="f7a86b9a-b225-40b6-81ab-57747468d2f5" providerId="ADAL" clId="{1EC594C0-5BA7-4703-AACC-261E74CE8F39}" dt="2024-06-30T16:41:50.662" v="2349" actId="20577"/>
        <pc:sldMkLst>
          <pc:docMk/>
          <pc:sldMk cId="920831771" sldId="330"/>
        </pc:sldMkLst>
        <pc:spChg chg="mod">
          <ac:chgData name="Rehawi Amro" userId="f7a86b9a-b225-40b6-81ab-57747468d2f5" providerId="ADAL" clId="{1EC594C0-5BA7-4703-AACC-261E74CE8F39}" dt="2024-06-30T16:41:46.694" v="2347" actId="20577"/>
          <ac:spMkLst>
            <pc:docMk/>
            <pc:sldMk cId="920831771" sldId="330"/>
            <ac:spMk id="2317" creationId="{00000000-0000-0000-0000-000000000000}"/>
          </ac:spMkLst>
        </pc:spChg>
        <pc:spChg chg="mod">
          <ac:chgData name="Rehawi Amro" userId="f7a86b9a-b225-40b6-81ab-57747468d2f5" providerId="ADAL" clId="{1EC594C0-5BA7-4703-AACC-261E74CE8F39}" dt="2024-06-30T16:41:50.662" v="2349" actId="20577"/>
          <ac:spMkLst>
            <pc:docMk/>
            <pc:sldMk cId="920831771" sldId="330"/>
            <ac:spMk id="2318" creationId="{00000000-0000-0000-0000-000000000000}"/>
          </ac:spMkLst>
        </pc:spChg>
      </pc:sldChg>
      <pc:sldChg chg="modSp add del mod">
        <pc:chgData name="Rehawi Amro" userId="f7a86b9a-b225-40b6-81ab-57747468d2f5" providerId="ADAL" clId="{1EC594C0-5BA7-4703-AACC-261E74CE8F39}" dt="2024-06-30T16:34:10.476" v="2164" actId="47"/>
        <pc:sldMkLst>
          <pc:docMk/>
          <pc:sldMk cId="3155682393" sldId="330"/>
        </pc:sldMkLst>
        <pc:spChg chg="mod">
          <ac:chgData name="Rehawi Amro" userId="f7a86b9a-b225-40b6-81ab-57747468d2f5" providerId="ADAL" clId="{1EC594C0-5BA7-4703-AACC-261E74CE8F39}" dt="2024-06-30T16:26:59.859" v="2021" actId="20577"/>
          <ac:spMkLst>
            <pc:docMk/>
            <pc:sldMk cId="3155682393" sldId="330"/>
            <ac:spMk id="2476" creationId="{00000000-0000-0000-0000-000000000000}"/>
          </ac:spMkLst>
        </pc:spChg>
      </pc:sldChg>
      <pc:sldChg chg="modSp add mod">
        <pc:chgData name="Rehawi Amro" userId="f7a86b9a-b225-40b6-81ab-57747468d2f5" providerId="ADAL" clId="{1EC594C0-5BA7-4703-AACC-261E74CE8F39}" dt="2024-06-30T16:44:00.887" v="2456" actId="20577"/>
        <pc:sldMkLst>
          <pc:docMk/>
          <pc:sldMk cId="210899302" sldId="331"/>
        </pc:sldMkLst>
        <pc:spChg chg="mod">
          <ac:chgData name="Rehawi Amro" userId="f7a86b9a-b225-40b6-81ab-57747468d2f5" providerId="ADAL" clId="{1EC594C0-5BA7-4703-AACC-261E74CE8F39}" dt="2024-06-30T16:44:00.887" v="2456" actId="20577"/>
          <ac:spMkLst>
            <pc:docMk/>
            <pc:sldMk cId="210899302" sldId="331"/>
            <ac:spMk id="2317" creationId="{00000000-0000-0000-0000-000000000000}"/>
          </ac:spMkLst>
        </pc:spChg>
      </pc:sldChg>
      <pc:sldChg chg="modSp add del mod">
        <pc:chgData name="Rehawi Amro" userId="f7a86b9a-b225-40b6-81ab-57747468d2f5" providerId="ADAL" clId="{1EC594C0-5BA7-4703-AACC-261E74CE8F39}" dt="2024-06-30T16:34:11.564" v="2165" actId="47"/>
        <pc:sldMkLst>
          <pc:docMk/>
          <pc:sldMk cId="3594895048" sldId="331"/>
        </pc:sldMkLst>
        <pc:spChg chg="mod">
          <ac:chgData name="Rehawi Amro" userId="f7a86b9a-b225-40b6-81ab-57747468d2f5" providerId="ADAL" clId="{1EC594C0-5BA7-4703-AACC-261E74CE8F39}" dt="2024-06-30T16:27:24.442" v="2061" actId="20577"/>
          <ac:spMkLst>
            <pc:docMk/>
            <pc:sldMk cId="3594895048" sldId="331"/>
            <ac:spMk id="2476" creationId="{00000000-0000-0000-0000-000000000000}"/>
          </ac:spMkLst>
        </pc:spChg>
      </pc:sldChg>
      <pc:sldChg chg="modSp add del mod">
        <pc:chgData name="Rehawi Amro" userId="f7a86b9a-b225-40b6-81ab-57747468d2f5" providerId="ADAL" clId="{1EC594C0-5BA7-4703-AACC-261E74CE8F39}" dt="2024-06-30T16:34:12.589" v="2166" actId="47"/>
        <pc:sldMkLst>
          <pc:docMk/>
          <pc:sldMk cId="2304443851" sldId="332"/>
        </pc:sldMkLst>
        <pc:spChg chg="mod">
          <ac:chgData name="Rehawi Amro" userId="f7a86b9a-b225-40b6-81ab-57747468d2f5" providerId="ADAL" clId="{1EC594C0-5BA7-4703-AACC-261E74CE8F39}" dt="2024-06-30T16:27:33.249" v="2073" actId="20577"/>
          <ac:spMkLst>
            <pc:docMk/>
            <pc:sldMk cId="2304443851" sldId="332"/>
            <ac:spMk id="2476" creationId="{00000000-0000-0000-0000-000000000000}"/>
          </ac:spMkLst>
        </pc:spChg>
      </pc:sldChg>
      <pc:sldChg chg="new del">
        <pc:chgData name="Rehawi Amro" userId="f7a86b9a-b225-40b6-81ab-57747468d2f5" providerId="ADAL" clId="{1EC594C0-5BA7-4703-AACC-261E74CE8F39}" dt="2024-06-30T16:42:54.518" v="2400" actId="47"/>
        <pc:sldMkLst>
          <pc:docMk/>
          <pc:sldMk cId="2755551389" sldId="332"/>
        </pc:sldMkLst>
      </pc:sldChg>
      <pc:sldChg chg="addSp delSp modSp add mod">
        <pc:chgData name="Rehawi Amro" userId="f7a86b9a-b225-40b6-81ab-57747468d2f5" providerId="ADAL" clId="{1EC594C0-5BA7-4703-AACC-261E74CE8F39}" dt="2024-06-30T16:48:37.415" v="2556" actId="1076"/>
        <pc:sldMkLst>
          <pc:docMk/>
          <pc:sldMk cId="3231595683" sldId="332"/>
        </pc:sldMkLst>
        <pc:spChg chg="add mod">
          <ac:chgData name="Rehawi Amro" userId="f7a86b9a-b225-40b6-81ab-57747468d2f5" providerId="ADAL" clId="{1EC594C0-5BA7-4703-AACC-261E74CE8F39}" dt="2024-06-30T16:47:00.183" v="2543" actId="20577"/>
          <ac:spMkLst>
            <pc:docMk/>
            <pc:sldMk cId="3231595683" sldId="332"/>
            <ac:spMk id="2" creationId="{C3E1253F-9764-D6D5-2073-F7074D74815F}"/>
          </ac:spMkLst>
        </pc:spChg>
        <pc:spChg chg="add mod">
          <ac:chgData name="Rehawi Amro" userId="f7a86b9a-b225-40b6-81ab-57747468d2f5" providerId="ADAL" clId="{1EC594C0-5BA7-4703-AACC-261E74CE8F39}" dt="2024-06-30T16:45:20.825" v="2501" actId="1076"/>
          <ac:spMkLst>
            <pc:docMk/>
            <pc:sldMk cId="3231595683" sldId="332"/>
            <ac:spMk id="3" creationId="{F1C3526A-D9F2-068D-AB31-93BE77A5A65A}"/>
          </ac:spMkLst>
        </pc:spChg>
        <pc:spChg chg="del">
          <ac:chgData name="Rehawi Amro" userId="f7a86b9a-b225-40b6-81ab-57747468d2f5" providerId="ADAL" clId="{1EC594C0-5BA7-4703-AACC-261E74CE8F39}" dt="2024-06-30T16:43:07.730" v="2403" actId="478"/>
          <ac:spMkLst>
            <pc:docMk/>
            <pc:sldMk cId="3231595683" sldId="332"/>
            <ac:spMk id="4" creationId="{4132249B-D430-F51C-8042-5DDC7BDB675F}"/>
          </ac:spMkLst>
        </pc:spChg>
        <pc:spChg chg="del">
          <ac:chgData name="Rehawi Amro" userId="f7a86b9a-b225-40b6-81ab-57747468d2f5" providerId="ADAL" clId="{1EC594C0-5BA7-4703-AACC-261E74CE8F39}" dt="2024-06-30T16:43:04.766" v="2402" actId="478"/>
          <ac:spMkLst>
            <pc:docMk/>
            <pc:sldMk cId="3231595683" sldId="332"/>
            <ac:spMk id="5" creationId="{1F268F1A-5B66-29A3-290A-4178ED553F39}"/>
          </ac:spMkLst>
        </pc:spChg>
        <pc:spChg chg="add mod">
          <ac:chgData name="Rehawi Amro" userId="f7a86b9a-b225-40b6-81ab-57747468d2f5" providerId="ADAL" clId="{1EC594C0-5BA7-4703-AACC-261E74CE8F39}" dt="2024-06-30T16:48:37.415" v="2556" actId="1076"/>
          <ac:spMkLst>
            <pc:docMk/>
            <pc:sldMk cId="3231595683" sldId="332"/>
            <ac:spMk id="6" creationId="{6B67683A-B16F-2235-3A79-B2BFDDF4D434}"/>
          </ac:spMkLst>
        </pc:spChg>
        <pc:spChg chg="add mod">
          <ac:chgData name="Rehawi Amro" userId="f7a86b9a-b225-40b6-81ab-57747468d2f5" providerId="ADAL" clId="{1EC594C0-5BA7-4703-AACC-261E74CE8F39}" dt="2024-06-30T16:48:27.822" v="2554" actId="5793"/>
          <ac:spMkLst>
            <pc:docMk/>
            <pc:sldMk cId="3231595683" sldId="332"/>
            <ac:spMk id="7" creationId="{FA16DB36-C017-B28B-6059-269772300F1C}"/>
          </ac:spMkLst>
        </pc:spChg>
        <pc:spChg chg="del">
          <ac:chgData name="Rehawi Amro" userId="f7a86b9a-b225-40b6-81ab-57747468d2f5" providerId="ADAL" clId="{1EC594C0-5BA7-4703-AACC-261E74CE8F39}" dt="2024-06-30T16:43:04.766" v="2402" actId="478"/>
          <ac:spMkLst>
            <pc:docMk/>
            <pc:sldMk cId="3231595683" sldId="332"/>
            <ac:spMk id="26" creationId="{7146638A-A852-9D2F-BC65-808731D4493B}"/>
          </ac:spMkLst>
        </pc:spChg>
        <pc:spChg chg="del">
          <ac:chgData name="Rehawi Amro" userId="f7a86b9a-b225-40b6-81ab-57747468d2f5" providerId="ADAL" clId="{1EC594C0-5BA7-4703-AACC-261E74CE8F39}" dt="2024-06-30T16:43:04.766" v="2402" actId="478"/>
          <ac:spMkLst>
            <pc:docMk/>
            <pc:sldMk cId="3231595683" sldId="332"/>
            <ac:spMk id="27" creationId="{B2C9198B-841E-8FAC-76CC-96B03FA768B7}"/>
          </ac:spMkLst>
        </pc:spChg>
        <pc:spChg chg="del">
          <ac:chgData name="Rehawi Amro" userId="f7a86b9a-b225-40b6-81ab-57747468d2f5" providerId="ADAL" clId="{1EC594C0-5BA7-4703-AACC-261E74CE8F39}" dt="2024-06-30T16:43:04.766" v="2402" actId="478"/>
          <ac:spMkLst>
            <pc:docMk/>
            <pc:sldMk cId="3231595683" sldId="332"/>
            <ac:spMk id="28" creationId="{F1593796-B922-8EBC-50AB-74FD1EF1ED0A}"/>
          </ac:spMkLst>
        </pc:spChg>
        <pc:spChg chg="del">
          <ac:chgData name="Rehawi Amro" userId="f7a86b9a-b225-40b6-81ab-57747468d2f5" providerId="ADAL" clId="{1EC594C0-5BA7-4703-AACC-261E74CE8F39}" dt="2024-06-30T16:43:04.766" v="2402" actId="478"/>
          <ac:spMkLst>
            <pc:docMk/>
            <pc:sldMk cId="3231595683" sldId="332"/>
            <ac:spMk id="30" creationId="{75B9924E-E846-50A4-301A-3D064D321326}"/>
          </ac:spMkLst>
        </pc:spChg>
        <pc:spChg chg="del">
          <ac:chgData name="Rehawi Amro" userId="f7a86b9a-b225-40b6-81ab-57747468d2f5" providerId="ADAL" clId="{1EC594C0-5BA7-4703-AACC-261E74CE8F39}" dt="2024-06-30T16:43:04.766" v="2402" actId="478"/>
          <ac:spMkLst>
            <pc:docMk/>
            <pc:sldMk cId="3231595683" sldId="332"/>
            <ac:spMk id="31" creationId="{261D24AF-F19B-6479-E670-8BDA84DEF8B0}"/>
          </ac:spMkLst>
        </pc:spChg>
        <pc:spChg chg="mod">
          <ac:chgData name="Rehawi Amro" userId="f7a86b9a-b225-40b6-81ab-57747468d2f5" providerId="ADAL" clId="{1EC594C0-5BA7-4703-AACC-261E74CE8F39}" dt="2024-06-30T16:43:57.479" v="2455" actId="20577"/>
          <ac:spMkLst>
            <pc:docMk/>
            <pc:sldMk cId="3231595683" sldId="332"/>
            <ac:spMk id="2476" creationId="{00000000-0000-0000-0000-000000000000}"/>
          </ac:spMkLst>
        </pc:spChg>
        <pc:cxnChg chg="del mod">
          <ac:chgData name="Rehawi Amro" userId="f7a86b9a-b225-40b6-81ab-57747468d2f5" providerId="ADAL" clId="{1EC594C0-5BA7-4703-AACC-261E74CE8F39}" dt="2024-06-30T16:43:04.766" v="2402" actId="478"/>
          <ac:cxnSpMkLst>
            <pc:docMk/>
            <pc:sldMk cId="3231595683" sldId="332"/>
            <ac:cxnSpMk id="33" creationId="{448F051B-E76D-2476-0C4B-1B05B1B1AEE7}"/>
          </ac:cxnSpMkLst>
        </pc:cxnChg>
        <pc:cxnChg chg="del mod">
          <ac:chgData name="Rehawi Amro" userId="f7a86b9a-b225-40b6-81ab-57747468d2f5" providerId="ADAL" clId="{1EC594C0-5BA7-4703-AACC-261E74CE8F39}" dt="2024-06-30T16:43:04.766" v="2402" actId="478"/>
          <ac:cxnSpMkLst>
            <pc:docMk/>
            <pc:sldMk cId="3231595683" sldId="332"/>
            <ac:cxnSpMk id="35" creationId="{AF050261-F35C-2251-8C08-9F3C81440762}"/>
          </ac:cxnSpMkLst>
        </pc:cxnChg>
        <pc:cxnChg chg="del mod">
          <ac:chgData name="Rehawi Amro" userId="f7a86b9a-b225-40b6-81ab-57747468d2f5" providerId="ADAL" clId="{1EC594C0-5BA7-4703-AACC-261E74CE8F39}" dt="2024-06-30T16:43:04.766" v="2402" actId="478"/>
          <ac:cxnSpMkLst>
            <pc:docMk/>
            <pc:sldMk cId="3231595683" sldId="332"/>
            <ac:cxnSpMk id="38" creationId="{2D54C1D6-A604-4819-9B53-722539905E99}"/>
          </ac:cxnSpMkLst>
        </pc:cxnChg>
        <pc:cxnChg chg="del mod">
          <ac:chgData name="Rehawi Amro" userId="f7a86b9a-b225-40b6-81ab-57747468d2f5" providerId="ADAL" clId="{1EC594C0-5BA7-4703-AACC-261E74CE8F39}" dt="2024-06-30T16:43:04.766" v="2402" actId="478"/>
          <ac:cxnSpMkLst>
            <pc:docMk/>
            <pc:sldMk cId="3231595683" sldId="332"/>
            <ac:cxnSpMk id="40" creationId="{8DC124F6-3ADB-0DEA-42DD-C62CB766BFFA}"/>
          </ac:cxnSpMkLst>
        </pc:cxnChg>
      </pc:sldChg>
      <pc:sldChg chg="addSp delSp modSp add mod">
        <pc:chgData name="Rehawi Amro" userId="f7a86b9a-b225-40b6-81ab-57747468d2f5" providerId="ADAL" clId="{1EC594C0-5BA7-4703-AACC-261E74CE8F39}" dt="2024-06-30T16:52:46.667" v="2761" actId="1076"/>
        <pc:sldMkLst>
          <pc:docMk/>
          <pc:sldMk cId="3521949535" sldId="333"/>
        </pc:sldMkLst>
        <pc:spChg chg="add mod">
          <ac:chgData name="Rehawi Amro" userId="f7a86b9a-b225-40b6-81ab-57747468d2f5" providerId="ADAL" clId="{1EC594C0-5BA7-4703-AACC-261E74CE8F39}" dt="2024-06-30T16:52:23.583" v="2735" actId="1076"/>
          <ac:spMkLst>
            <pc:docMk/>
            <pc:sldMk cId="3521949535" sldId="333"/>
            <ac:spMk id="2" creationId="{4DEA354C-610C-7848-22B7-5E02053FE630}"/>
          </ac:spMkLst>
        </pc:spChg>
        <pc:spChg chg="add mod">
          <ac:chgData name="Rehawi Amro" userId="f7a86b9a-b225-40b6-81ab-57747468d2f5" providerId="ADAL" clId="{1EC594C0-5BA7-4703-AACC-261E74CE8F39}" dt="2024-06-30T16:52:03.215" v="2730" actId="1076"/>
          <ac:spMkLst>
            <pc:docMk/>
            <pc:sldMk cId="3521949535" sldId="333"/>
            <ac:spMk id="3" creationId="{788E42A7-2C3F-98CC-2967-BB7D1A89AC67}"/>
          </ac:spMkLst>
        </pc:spChg>
        <pc:spChg chg="add mod">
          <ac:chgData name="Rehawi Amro" userId="f7a86b9a-b225-40b6-81ab-57747468d2f5" providerId="ADAL" clId="{1EC594C0-5BA7-4703-AACC-261E74CE8F39}" dt="2024-06-30T16:52:46.667" v="2761" actId="1076"/>
          <ac:spMkLst>
            <pc:docMk/>
            <pc:sldMk cId="3521949535" sldId="333"/>
            <ac:spMk id="4" creationId="{20E74093-81DE-F67C-3284-E7B7FFC20FFC}"/>
          </ac:spMkLst>
        </pc:spChg>
        <pc:spChg chg="add del">
          <ac:chgData name="Rehawi Amro" userId="f7a86b9a-b225-40b6-81ab-57747468d2f5" providerId="ADAL" clId="{1EC594C0-5BA7-4703-AACC-261E74CE8F39}" dt="2024-06-30T16:52:13.654" v="2733" actId="22"/>
          <ac:spMkLst>
            <pc:docMk/>
            <pc:sldMk cId="3521949535" sldId="333"/>
            <ac:spMk id="6" creationId="{810FB865-7067-748A-BB6D-821C1EEF9AC2}"/>
          </ac:spMkLst>
        </pc:spChg>
        <pc:spChg chg="add mod">
          <ac:chgData name="Rehawi Amro" userId="f7a86b9a-b225-40b6-81ab-57747468d2f5" providerId="ADAL" clId="{1EC594C0-5BA7-4703-AACC-261E74CE8F39}" dt="2024-06-30T16:52:42.203" v="2760" actId="20577"/>
          <ac:spMkLst>
            <pc:docMk/>
            <pc:sldMk cId="3521949535" sldId="333"/>
            <ac:spMk id="7" creationId="{8707880E-32A8-2E64-4323-D80267CC4B30}"/>
          </ac:spMkLst>
        </pc:spChg>
        <pc:spChg chg="mod">
          <ac:chgData name="Rehawi Amro" userId="f7a86b9a-b225-40b6-81ab-57747468d2f5" providerId="ADAL" clId="{1EC594C0-5BA7-4703-AACC-261E74CE8F39}" dt="2024-06-30T16:44:41.777" v="2473" actId="20577"/>
          <ac:spMkLst>
            <pc:docMk/>
            <pc:sldMk cId="3521949535" sldId="333"/>
            <ac:spMk id="2476" creationId="{00000000-0000-0000-0000-000000000000}"/>
          </ac:spMkLst>
        </pc:spChg>
      </pc:sldChg>
      <pc:sldChg chg="addSp delSp modSp add mod ord">
        <pc:chgData name="Rehawi Amro" userId="f7a86b9a-b225-40b6-81ab-57747468d2f5" providerId="ADAL" clId="{1EC594C0-5BA7-4703-AACC-261E74CE8F39}" dt="2024-07-01T11:10:24.411" v="3148" actId="478"/>
        <pc:sldMkLst>
          <pc:docMk/>
          <pc:sldMk cId="1362062017" sldId="341"/>
        </pc:sldMkLst>
        <pc:spChg chg="add mod">
          <ac:chgData name="Rehawi Amro" userId="f7a86b9a-b225-40b6-81ab-57747468d2f5" providerId="ADAL" clId="{1EC594C0-5BA7-4703-AACC-261E74CE8F39}" dt="2024-07-01T11:08:12.952" v="3135"/>
          <ac:spMkLst>
            <pc:docMk/>
            <pc:sldMk cId="1362062017" sldId="341"/>
            <ac:spMk id="2" creationId="{48AF551C-AA2D-5B38-196A-6F9ADD37570F}"/>
          </ac:spMkLst>
        </pc:spChg>
        <pc:spChg chg="add del mod">
          <ac:chgData name="Rehawi Amro" userId="f7a86b9a-b225-40b6-81ab-57747468d2f5" providerId="ADAL" clId="{1EC594C0-5BA7-4703-AACC-261E74CE8F39}" dt="2024-07-01T11:10:24.411" v="3148" actId="478"/>
          <ac:spMkLst>
            <pc:docMk/>
            <pc:sldMk cId="1362062017" sldId="341"/>
            <ac:spMk id="4" creationId="{EEBAEC22-BFD6-0EEA-13E9-FE9F81FEC97F}"/>
          </ac:spMkLst>
        </pc:spChg>
        <pc:spChg chg="add mod">
          <ac:chgData name="Rehawi Amro" userId="f7a86b9a-b225-40b6-81ab-57747468d2f5" providerId="ADAL" clId="{1EC594C0-5BA7-4703-AACC-261E74CE8F39}" dt="2024-07-01T11:09:30.319" v="3147" actId="1076"/>
          <ac:spMkLst>
            <pc:docMk/>
            <pc:sldMk cId="1362062017" sldId="341"/>
            <ac:spMk id="5" creationId="{EC26228A-066E-FA73-F0A8-A493204EAB59}"/>
          </ac:spMkLst>
        </pc:spChg>
        <pc:spChg chg="del mod">
          <ac:chgData name="Rehawi Amro" userId="f7a86b9a-b225-40b6-81ab-57747468d2f5" providerId="ADAL" clId="{1EC594C0-5BA7-4703-AACC-261E74CE8F39}" dt="2024-07-01T09:15:26.661" v="2870" actId="478"/>
          <ac:spMkLst>
            <pc:docMk/>
            <pc:sldMk cId="1362062017" sldId="341"/>
            <ac:spMk id="6" creationId="{4607B72D-A643-A1C7-8314-1EA482001239}"/>
          </ac:spMkLst>
        </pc:spChg>
        <pc:spChg chg="mod">
          <ac:chgData name="Rehawi Amro" userId="f7a86b9a-b225-40b6-81ab-57747468d2f5" providerId="ADAL" clId="{1EC594C0-5BA7-4703-AACC-261E74CE8F39}" dt="2024-07-01T09:17:11.846" v="3021" actId="20577"/>
          <ac:spMkLst>
            <pc:docMk/>
            <pc:sldMk cId="1362062017" sldId="341"/>
            <ac:spMk id="18" creationId="{18A7DEE7-663F-A65E-4EDF-F012EC878412}"/>
          </ac:spMkLst>
        </pc:spChg>
        <pc:spChg chg="del">
          <ac:chgData name="Rehawi Amro" userId="f7a86b9a-b225-40b6-81ab-57747468d2f5" providerId="ADAL" clId="{1EC594C0-5BA7-4703-AACC-261E74CE8F39}" dt="2024-07-01T09:15:46.973" v="2878" actId="478"/>
          <ac:spMkLst>
            <pc:docMk/>
            <pc:sldMk cId="1362062017" sldId="341"/>
            <ac:spMk id="21" creationId="{E3DA1702-C33E-3DA5-D380-4D5845C84C8F}"/>
          </ac:spMkLst>
        </pc:spChg>
        <pc:spChg chg="mod">
          <ac:chgData name="Rehawi Amro" userId="f7a86b9a-b225-40b6-81ab-57747468d2f5" providerId="ADAL" clId="{1EC594C0-5BA7-4703-AACC-261E74CE8F39}" dt="2024-07-01T09:17:56.118" v="3131" actId="20577"/>
          <ac:spMkLst>
            <pc:docMk/>
            <pc:sldMk cId="1362062017" sldId="341"/>
            <ac:spMk id="24" creationId="{95127F80-B8C3-0117-3763-E87BCCE0F3B1}"/>
          </ac:spMkLst>
        </pc:spChg>
        <pc:spChg chg="del mod">
          <ac:chgData name="Rehawi Amro" userId="f7a86b9a-b225-40b6-81ab-57747468d2f5" providerId="ADAL" clId="{1EC594C0-5BA7-4703-AACC-261E74CE8F39}" dt="2024-07-01T11:09:03.770" v="3143" actId="478"/>
          <ac:spMkLst>
            <pc:docMk/>
            <pc:sldMk cId="1362062017" sldId="341"/>
            <ac:spMk id="2476" creationId="{00000000-0000-0000-0000-000000000000}"/>
          </ac:spMkLst>
        </pc:spChg>
      </pc:sldChg>
      <pc:sldMasterChg chg="addSldLayout delSldLayout">
        <pc:chgData name="Rehawi Amro" userId="f7a86b9a-b225-40b6-81ab-57747468d2f5" providerId="ADAL" clId="{1EC594C0-5BA7-4703-AACC-261E74CE8F39}" dt="2024-06-30T16:41:01.516" v="2322" actId="47"/>
        <pc:sldMasterMkLst>
          <pc:docMk/>
          <pc:sldMasterMk cId="0" sldId="2147483680"/>
        </pc:sldMasterMkLst>
        <pc:sldLayoutChg chg="del">
          <pc:chgData name="Rehawi Amro" userId="f7a86b9a-b225-40b6-81ab-57747468d2f5" providerId="ADAL" clId="{1EC594C0-5BA7-4703-AACC-261E74CE8F39}" dt="2024-06-30T13:41:07.769" v="418" actId="2696"/>
          <pc:sldLayoutMkLst>
            <pc:docMk/>
            <pc:sldMasterMk cId="0" sldId="2147483680"/>
            <pc:sldLayoutMk cId="0" sldId="2147483650"/>
          </pc:sldLayoutMkLst>
        </pc:sldLayoutChg>
        <pc:sldLayoutChg chg="add del">
          <pc:chgData name="Rehawi Amro" userId="f7a86b9a-b225-40b6-81ab-57747468d2f5" providerId="ADAL" clId="{1EC594C0-5BA7-4703-AACC-261E74CE8F39}" dt="2024-06-30T16:40:57.972" v="2320" actId="47"/>
          <pc:sldLayoutMkLst>
            <pc:docMk/>
            <pc:sldMasterMk cId="0" sldId="2147483680"/>
            <pc:sldLayoutMk cId="0" sldId="2147483651"/>
          </pc:sldLayoutMkLst>
        </pc:sldLayoutChg>
        <pc:sldLayoutChg chg="del">
          <pc:chgData name="Rehawi Amro" userId="f7a86b9a-b225-40b6-81ab-57747468d2f5" providerId="ADAL" clId="{1EC594C0-5BA7-4703-AACC-261E74CE8F39}" dt="2024-06-30T13:45:53.414" v="479" actId="2696"/>
          <pc:sldLayoutMkLst>
            <pc:docMk/>
            <pc:sldMasterMk cId="0" sldId="2147483680"/>
            <pc:sldLayoutMk cId="0" sldId="2147483655"/>
          </pc:sldLayoutMkLst>
        </pc:sldLayoutChg>
        <pc:sldLayoutChg chg="del">
          <pc:chgData name="Rehawi Amro" userId="f7a86b9a-b225-40b6-81ab-57747468d2f5" providerId="ADAL" clId="{1EC594C0-5BA7-4703-AACC-261E74CE8F39}" dt="2024-06-30T16:39:39.431" v="2303" actId="47"/>
          <pc:sldLayoutMkLst>
            <pc:docMk/>
            <pc:sldMasterMk cId="0" sldId="2147483680"/>
            <pc:sldLayoutMk cId="0" sldId="2147483656"/>
          </pc:sldLayoutMkLst>
        </pc:sldLayoutChg>
        <pc:sldLayoutChg chg="del">
          <pc:chgData name="Rehawi Amro" userId="f7a86b9a-b225-40b6-81ab-57747468d2f5" providerId="ADAL" clId="{1EC594C0-5BA7-4703-AACC-261E74CE8F39}" dt="2024-06-30T16:39:49.491" v="2305" actId="47"/>
          <pc:sldLayoutMkLst>
            <pc:docMk/>
            <pc:sldMasterMk cId="0" sldId="2147483680"/>
            <pc:sldLayoutMk cId="0" sldId="2147483657"/>
          </pc:sldLayoutMkLst>
        </pc:sldLayoutChg>
        <pc:sldLayoutChg chg="del">
          <pc:chgData name="Rehawi Amro" userId="f7a86b9a-b225-40b6-81ab-57747468d2f5" providerId="ADAL" clId="{1EC594C0-5BA7-4703-AACC-261E74CE8F39}" dt="2024-06-30T16:39:38.104" v="2302" actId="47"/>
          <pc:sldLayoutMkLst>
            <pc:docMk/>
            <pc:sldMasterMk cId="0" sldId="2147483680"/>
            <pc:sldLayoutMk cId="0" sldId="2147483660"/>
          </pc:sldLayoutMkLst>
        </pc:sldLayoutChg>
        <pc:sldLayoutChg chg="del">
          <pc:chgData name="Rehawi Amro" userId="f7a86b9a-b225-40b6-81ab-57747468d2f5" providerId="ADAL" clId="{1EC594C0-5BA7-4703-AACC-261E74CE8F39}" dt="2024-06-30T16:39:42.006" v="2304" actId="47"/>
          <pc:sldLayoutMkLst>
            <pc:docMk/>
            <pc:sldMasterMk cId="0" sldId="2147483680"/>
            <pc:sldLayoutMk cId="0" sldId="2147483661"/>
          </pc:sldLayoutMkLst>
        </pc:sldLayoutChg>
        <pc:sldLayoutChg chg="del">
          <pc:chgData name="Rehawi Amro" userId="f7a86b9a-b225-40b6-81ab-57747468d2f5" providerId="ADAL" clId="{1EC594C0-5BA7-4703-AACC-261E74CE8F39}" dt="2024-06-30T16:40:18.793" v="2312" actId="47"/>
          <pc:sldLayoutMkLst>
            <pc:docMk/>
            <pc:sldMasterMk cId="0" sldId="2147483680"/>
            <pc:sldLayoutMk cId="0" sldId="2147483662"/>
          </pc:sldLayoutMkLst>
        </pc:sldLayoutChg>
        <pc:sldLayoutChg chg="del">
          <pc:chgData name="Rehawi Amro" userId="f7a86b9a-b225-40b6-81ab-57747468d2f5" providerId="ADAL" clId="{1EC594C0-5BA7-4703-AACC-261E74CE8F39}" dt="2024-06-30T16:40:18.068" v="2311" actId="47"/>
          <pc:sldLayoutMkLst>
            <pc:docMk/>
            <pc:sldMasterMk cId="0" sldId="2147483680"/>
            <pc:sldLayoutMk cId="0" sldId="2147483663"/>
          </pc:sldLayoutMkLst>
        </pc:sldLayoutChg>
        <pc:sldLayoutChg chg="del">
          <pc:chgData name="Rehawi Amro" userId="f7a86b9a-b225-40b6-81ab-57747468d2f5" providerId="ADAL" clId="{1EC594C0-5BA7-4703-AACC-261E74CE8F39}" dt="2024-06-30T15:14:36.858" v="1258" actId="47"/>
          <pc:sldLayoutMkLst>
            <pc:docMk/>
            <pc:sldMasterMk cId="0" sldId="2147483680"/>
            <pc:sldLayoutMk cId="0" sldId="2147483666"/>
          </pc:sldLayoutMkLst>
        </pc:sldLayoutChg>
        <pc:sldLayoutChg chg="del">
          <pc:chgData name="Rehawi Amro" userId="f7a86b9a-b225-40b6-81ab-57747468d2f5" providerId="ADAL" clId="{1EC594C0-5BA7-4703-AACC-261E74CE8F39}" dt="2024-06-30T16:23:50.351" v="1914" actId="47"/>
          <pc:sldLayoutMkLst>
            <pc:docMk/>
            <pc:sldMasterMk cId="0" sldId="2147483680"/>
            <pc:sldLayoutMk cId="0" sldId="2147483667"/>
          </pc:sldLayoutMkLst>
        </pc:sldLayoutChg>
        <pc:sldLayoutChg chg="add del">
          <pc:chgData name="Rehawi Amro" userId="f7a86b9a-b225-40b6-81ab-57747468d2f5" providerId="ADAL" clId="{1EC594C0-5BA7-4703-AACC-261E74CE8F39}" dt="2024-06-30T16:39:00.132" v="2272" actId="47"/>
          <pc:sldLayoutMkLst>
            <pc:docMk/>
            <pc:sldMasterMk cId="0" sldId="2147483680"/>
            <pc:sldLayoutMk cId="0" sldId="2147483668"/>
          </pc:sldLayoutMkLst>
        </pc:sldLayoutChg>
        <pc:sldLayoutChg chg="add del">
          <pc:chgData name="Rehawi Amro" userId="f7a86b9a-b225-40b6-81ab-57747468d2f5" providerId="ADAL" clId="{1EC594C0-5BA7-4703-AACC-261E74CE8F39}" dt="2024-06-30T16:39:01.251" v="2273" actId="47"/>
          <pc:sldLayoutMkLst>
            <pc:docMk/>
            <pc:sldMasterMk cId="0" sldId="2147483680"/>
            <pc:sldLayoutMk cId="0" sldId="2147483669"/>
          </pc:sldLayoutMkLst>
        </pc:sldLayoutChg>
        <pc:sldLayoutChg chg="del">
          <pc:chgData name="Rehawi Amro" userId="f7a86b9a-b225-40b6-81ab-57747468d2f5" providerId="ADAL" clId="{1EC594C0-5BA7-4703-AACC-261E74CE8F39}" dt="2024-06-30T16:39:55.054" v="2306" actId="47"/>
          <pc:sldLayoutMkLst>
            <pc:docMk/>
            <pc:sldMasterMk cId="0" sldId="2147483680"/>
            <pc:sldLayoutMk cId="0" sldId="2147483670"/>
          </pc:sldLayoutMkLst>
        </pc:sldLayoutChg>
        <pc:sldLayoutChg chg="del">
          <pc:chgData name="Rehawi Amro" userId="f7a86b9a-b225-40b6-81ab-57747468d2f5" providerId="ADAL" clId="{1EC594C0-5BA7-4703-AACC-261E74CE8F39}" dt="2024-06-30T16:40:03.154" v="2309" actId="47"/>
          <pc:sldLayoutMkLst>
            <pc:docMk/>
            <pc:sldMasterMk cId="0" sldId="2147483680"/>
            <pc:sldLayoutMk cId="0" sldId="2147483671"/>
          </pc:sldLayoutMkLst>
        </pc:sldLayoutChg>
        <pc:sldLayoutChg chg="del">
          <pc:chgData name="Rehawi Amro" userId="f7a86b9a-b225-40b6-81ab-57747468d2f5" providerId="ADAL" clId="{1EC594C0-5BA7-4703-AACC-261E74CE8F39}" dt="2024-06-30T16:39:57.716" v="2307" actId="47"/>
          <pc:sldLayoutMkLst>
            <pc:docMk/>
            <pc:sldMasterMk cId="0" sldId="2147483680"/>
            <pc:sldLayoutMk cId="0" sldId="2147483672"/>
          </pc:sldLayoutMkLst>
        </pc:sldLayoutChg>
        <pc:sldLayoutChg chg="del">
          <pc:chgData name="Rehawi Amro" userId="f7a86b9a-b225-40b6-81ab-57747468d2f5" providerId="ADAL" clId="{1EC594C0-5BA7-4703-AACC-261E74CE8F39}" dt="2024-06-30T13:44:42.010" v="455" actId="2696"/>
          <pc:sldLayoutMkLst>
            <pc:docMk/>
            <pc:sldMasterMk cId="0" sldId="2147483680"/>
            <pc:sldLayoutMk cId="0" sldId="2147483673"/>
          </pc:sldLayoutMkLst>
        </pc:sldLayoutChg>
        <pc:sldLayoutChg chg="del">
          <pc:chgData name="Rehawi Amro" userId="f7a86b9a-b225-40b6-81ab-57747468d2f5" providerId="ADAL" clId="{1EC594C0-5BA7-4703-AACC-261E74CE8F39}" dt="2024-06-30T16:40:30.823" v="2317" actId="47"/>
          <pc:sldLayoutMkLst>
            <pc:docMk/>
            <pc:sldMasterMk cId="0" sldId="2147483680"/>
            <pc:sldLayoutMk cId="0" sldId="2147483674"/>
          </pc:sldLayoutMkLst>
        </pc:sldLayoutChg>
        <pc:sldLayoutChg chg="del">
          <pc:chgData name="Rehawi Amro" userId="f7a86b9a-b225-40b6-81ab-57747468d2f5" providerId="ADAL" clId="{1EC594C0-5BA7-4703-AACC-261E74CE8F39}" dt="2024-06-30T16:41:01.516" v="2322" actId="47"/>
          <pc:sldLayoutMkLst>
            <pc:docMk/>
            <pc:sldMasterMk cId="0" sldId="2147483680"/>
            <pc:sldLayoutMk cId="0" sldId="2147483675"/>
          </pc:sldLayoutMkLst>
        </pc:sldLayoutChg>
      </pc:sldMasterChg>
      <pc:sldMasterChg chg="del delSldLayout">
        <pc:chgData name="Rehawi Amro" userId="f7a86b9a-b225-40b6-81ab-57747468d2f5" providerId="ADAL" clId="{1EC594C0-5BA7-4703-AACC-261E74CE8F39}" dt="2024-06-30T16:41:16.291" v="2336" actId="47"/>
        <pc:sldMasterMkLst>
          <pc:docMk/>
          <pc:sldMasterMk cId="0" sldId="2147483681"/>
        </pc:sldMasterMkLst>
        <pc:sldLayoutChg chg="del">
          <pc:chgData name="Rehawi Amro" userId="f7a86b9a-b225-40b6-81ab-57747468d2f5" providerId="ADAL" clId="{1EC594C0-5BA7-4703-AACC-261E74CE8F39}" dt="2024-06-30T16:41:16.291" v="2336" actId="47"/>
          <pc:sldLayoutMkLst>
            <pc:docMk/>
            <pc:sldMasterMk cId="0" sldId="2147483681"/>
            <pc:sldLayoutMk cId="0" sldId="2147483678"/>
          </pc:sldLayoutMkLst>
        </pc:sldLayoutChg>
        <pc:sldLayoutChg chg="del">
          <pc:chgData name="Rehawi Amro" userId="f7a86b9a-b225-40b6-81ab-57747468d2f5" providerId="ADAL" clId="{1EC594C0-5BA7-4703-AACC-261E74CE8F39}" dt="2024-06-30T16:41:15.630" v="2335" actId="47"/>
          <pc:sldLayoutMkLst>
            <pc:docMk/>
            <pc:sldMasterMk cId="0" sldId="2147483681"/>
            <pc:sldLayoutMk cId="0" sldId="214748367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6" name="Google Shape;215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" name="Google Shape;2447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8" name="Google Shape;2448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6341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3" name="Google Shape;231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4" name="Google Shape;231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894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27712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48946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88122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3" name="Google Shape;231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4" name="Google Shape;231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71142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58335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68208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38279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273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1" name="Google Shape;2231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2" name="Google Shape;2232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3" name="Google Shape;231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4" name="Google Shape;231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93966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3" name="Google Shape;231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4" name="Google Shape;231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46490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83722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99754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0" name="Google Shape;2690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1" name="Google Shape;2691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3" name="Google Shape;231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4" name="Google Shape;231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Google Shape;2338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9" name="Google Shape;2339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" name="Google Shape;2447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8" name="Google Shape;2448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3" name="Google Shape;231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4" name="Google Shape;231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0541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Google Shape;2338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9" name="Google Shape;2339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2422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" name="Google Shape;2447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8" name="Google Shape;2448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0047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91" cy="5143648"/>
            <a:chOff x="0" y="0"/>
            <a:chExt cx="7440875" cy="4152456"/>
          </a:xfrm>
        </p:grpSpPr>
        <p:sp>
          <p:nvSpPr>
            <p:cNvPr id="10" name="Google Shape;10;p2"/>
            <p:cNvSpPr/>
            <p:nvPr/>
          </p:nvSpPr>
          <p:spPr>
            <a:xfrm>
              <a:off x="26505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83651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902179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220641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539169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85776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176224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494752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813346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1874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450336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768929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087457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405920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72444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043041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36163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680031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9862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31715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635615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954208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2736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0" y="7085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0" y="37488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0" y="67878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0" y="982811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0" y="1286708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0" y="1590737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0" y="189470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0" y="219859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0" y="250262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0" y="280652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6505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83651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902179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220641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539169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85776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176224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494752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813346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131874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50336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68929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087457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405920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72444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043041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36163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680031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99862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31715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635615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954208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272736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0" y="2502494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0" y="2806523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0" y="3110420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0" y="3414448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0" y="3718411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0" y="402244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72;p2"/>
          <p:cNvGrpSpPr/>
          <p:nvPr/>
        </p:nvGrpSpPr>
        <p:grpSpPr>
          <a:xfrm>
            <a:off x="502465" y="399924"/>
            <a:ext cx="8139069" cy="4343656"/>
            <a:chOff x="916986" y="2500875"/>
            <a:chExt cx="2280618" cy="1217119"/>
          </a:xfrm>
        </p:grpSpPr>
        <p:sp>
          <p:nvSpPr>
            <p:cNvPr id="73" name="Google Shape;73;p2"/>
            <p:cNvSpPr/>
            <p:nvPr/>
          </p:nvSpPr>
          <p:spPr>
            <a:xfrm>
              <a:off x="930568" y="2514572"/>
              <a:ext cx="105996" cy="1189768"/>
            </a:xfrm>
            <a:custGeom>
              <a:avLst/>
              <a:gdLst/>
              <a:ahLst/>
              <a:cxnLst/>
              <a:rect l="l" t="t" r="r" b="b"/>
              <a:pathLst>
                <a:path w="1834" h="20586" extrusionOk="0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036508" y="2514572"/>
              <a:ext cx="2147431" cy="1189768"/>
            </a:xfrm>
            <a:custGeom>
              <a:avLst/>
              <a:gdLst/>
              <a:ahLst/>
              <a:cxnLst/>
              <a:rect l="l" t="t" r="r" b="b"/>
              <a:pathLst>
                <a:path w="37156" h="20586" extrusionOk="0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916986" y="2500875"/>
              <a:ext cx="93570" cy="139459"/>
            </a:xfrm>
            <a:custGeom>
              <a:avLst/>
              <a:gdLst/>
              <a:ahLst/>
              <a:cxnLst/>
              <a:rect l="l" t="t" r="r" b="b"/>
              <a:pathLst>
                <a:path w="1619" h="2413" extrusionOk="0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916986" y="3578650"/>
              <a:ext cx="133160" cy="139344"/>
            </a:xfrm>
            <a:custGeom>
              <a:avLst/>
              <a:gdLst/>
              <a:ahLst/>
              <a:cxnLst/>
              <a:rect l="l" t="t" r="r" b="b"/>
              <a:pathLst>
                <a:path w="2304" h="2411" extrusionOk="0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917819" y="3493113"/>
              <a:ext cx="279786" cy="224880"/>
            </a:xfrm>
            <a:custGeom>
              <a:avLst/>
              <a:gdLst/>
              <a:ahLst/>
              <a:cxnLst/>
              <a:rect l="l" t="t" r="r" b="b"/>
              <a:pathLst>
                <a:path w="4841" h="3891" extrusionOk="0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2"/>
          <p:cNvSpPr txBox="1">
            <a:spLocks noGrp="1"/>
          </p:cNvSpPr>
          <p:nvPr>
            <p:ph type="ctrTitle"/>
          </p:nvPr>
        </p:nvSpPr>
        <p:spPr>
          <a:xfrm>
            <a:off x="1920100" y="1584325"/>
            <a:ext cx="5304000" cy="180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2"/>
          <p:cNvSpPr txBox="1">
            <a:spLocks noGrp="1"/>
          </p:cNvSpPr>
          <p:nvPr>
            <p:ph type="subTitle" idx="1"/>
          </p:nvPr>
        </p:nvSpPr>
        <p:spPr>
          <a:xfrm>
            <a:off x="1920025" y="3432600"/>
            <a:ext cx="5304000" cy="3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152091" y="21313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"/>
          <p:cNvSpPr/>
          <p:nvPr/>
        </p:nvSpPr>
        <p:spPr>
          <a:xfrm>
            <a:off x="152091" y="470903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9" name="Google Shape;2079;p31"/>
          <p:cNvGrpSpPr/>
          <p:nvPr/>
        </p:nvGrpSpPr>
        <p:grpSpPr>
          <a:xfrm>
            <a:off x="0" y="0"/>
            <a:ext cx="9144091" cy="5143648"/>
            <a:chOff x="0" y="0"/>
            <a:chExt cx="7440875" cy="4152456"/>
          </a:xfrm>
        </p:grpSpPr>
        <p:sp>
          <p:nvSpPr>
            <p:cNvPr id="2080" name="Google Shape;2080;p31"/>
            <p:cNvSpPr/>
            <p:nvPr/>
          </p:nvSpPr>
          <p:spPr>
            <a:xfrm>
              <a:off x="26505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1"/>
            <p:cNvSpPr/>
            <p:nvPr/>
          </p:nvSpPr>
          <p:spPr>
            <a:xfrm>
              <a:off x="583651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1"/>
            <p:cNvSpPr/>
            <p:nvPr/>
          </p:nvSpPr>
          <p:spPr>
            <a:xfrm>
              <a:off x="902179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1"/>
            <p:cNvSpPr/>
            <p:nvPr/>
          </p:nvSpPr>
          <p:spPr>
            <a:xfrm>
              <a:off x="1220641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1"/>
            <p:cNvSpPr/>
            <p:nvPr/>
          </p:nvSpPr>
          <p:spPr>
            <a:xfrm>
              <a:off x="1539169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1"/>
            <p:cNvSpPr/>
            <p:nvPr/>
          </p:nvSpPr>
          <p:spPr>
            <a:xfrm>
              <a:off x="185776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1"/>
            <p:cNvSpPr/>
            <p:nvPr/>
          </p:nvSpPr>
          <p:spPr>
            <a:xfrm>
              <a:off x="2176224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1"/>
            <p:cNvSpPr/>
            <p:nvPr/>
          </p:nvSpPr>
          <p:spPr>
            <a:xfrm>
              <a:off x="2494752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1"/>
            <p:cNvSpPr/>
            <p:nvPr/>
          </p:nvSpPr>
          <p:spPr>
            <a:xfrm>
              <a:off x="2813346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1"/>
            <p:cNvSpPr/>
            <p:nvPr/>
          </p:nvSpPr>
          <p:spPr>
            <a:xfrm>
              <a:off x="3131874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1"/>
            <p:cNvSpPr/>
            <p:nvPr/>
          </p:nvSpPr>
          <p:spPr>
            <a:xfrm>
              <a:off x="3450336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1"/>
            <p:cNvSpPr/>
            <p:nvPr/>
          </p:nvSpPr>
          <p:spPr>
            <a:xfrm>
              <a:off x="3768929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1"/>
            <p:cNvSpPr/>
            <p:nvPr/>
          </p:nvSpPr>
          <p:spPr>
            <a:xfrm>
              <a:off x="4087457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1"/>
            <p:cNvSpPr/>
            <p:nvPr/>
          </p:nvSpPr>
          <p:spPr>
            <a:xfrm>
              <a:off x="4405920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1"/>
            <p:cNvSpPr/>
            <p:nvPr/>
          </p:nvSpPr>
          <p:spPr>
            <a:xfrm>
              <a:off x="472444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1"/>
            <p:cNvSpPr/>
            <p:nvPr/>
          </p:nvSpPr>
          <p:spPr>
            <a:xfrm>
              <a:off x="5043041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1"/>
            <p:cNvSpPr/>
            <p:nvPr/>
          </p:nvSpPr>
          <p:spPr>
            <a:xfrm>
              <a:off x="536163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1"/>
            <p:cNvSpPr/>
            <p:nvPr/>
          </p:nvSpPr>
          <p:spPr>
            <a:xfrm>
              <a:off x="5680031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1"/>
            <p:cNvSpPr/>
            <p:nvPr/>
          </p:nvSpPr>
          <p:spPr>
            <a:xfrm>
              <a:off x="599862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1"/>
            <p:cNvSpPr/>
            <p:nvPr/>
          </p:nvSpPr>
          <p:spPr>
            <a:xfrm>
              <a:off x="631715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1"/>
            <p:cNvSpPr/>
            <p:nvPr/>
          </p:nvSpPr>
          <p:spPr>
            <a:xfrm>
              <a:off x="6635615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1"/>
            <p:cNvSpPr/>
            <p:nvPr/>
          </p:nvSpPr>
          <p:spPr>
            <a:xfrm>
              <a:off x="6954208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1"/>
            <p:cNvSpPr/>
            <p:nvPr/>
          </p:nvSpPr>
          <p:spPr>
            <a:xfrm>
              <a:off x="7272736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1"/>
            <p:cNvSpPr/>
            <p:nvPr/>
          </p:nvSpPr>
          <p:spPr>
            <a:xfrm>
              <a:off x="0" y="7085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1"/>
            <p:cNvSpPr/>
            <p:nvPr/>
          </p:nvSpPr>
          <p:spPr>
            <a:xfrm>
              <a:off x="0" y="37488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1"/>
            <p:cNvSpPr/>
            <p:nvPr/>
          </p:nvSpPr>
          <p:spPr>
            <a:xfrm>
              <a:off x="0" y="67878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31"/>
            <p:cNvSpPr/>
            <p:nvPr/>
          </p:nvSpPr>
          <p:spPr>
            <a:xfrm>
              <a:off x="0" y="982811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31"/>
            <p:cNvSpPr/>
            <p:nvPr/>
          </p:nvSpPr>
          <p:spPr>
            <a:xfrm>
              <a:off x="0" y="1286708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31"/>
            <p:cNvSpPr/>
            <p:nvPr/>
          </p:nvSpPr>
          <p:spPr>
            <a:xfrm>
              <a:off x="0" y="1590737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1"/>
            <p:cNvSpPr/>
            <p:nvPr/>
          </p:nvSpPr>
          <p:spPr>
            <a:xfrm>
              <a:off x="0" y="189470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31"/>
            <p:cNvSpPr/>
            <p:nvPr/>
          </p:nvSpPr>
          <p:spPr>
            <a:xfrm>
              <a:off x="0" y="219859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31"/>
            <p:cNvSpPr/>
            <p:nvPr/>
          </p:nvSpPr>
          <p:spPr>
            <a:xfrm>
              <a:off x="0" y="250262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31"/>
            <p:cNvSpPr/>
            <p:nvPr/>
          </p:nvSpPr>
          <p:spPr>
            <a:xfrm>
              <a:off x="0" y="280652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31"/>
            <p:cNvSpPr/>
            <p:nvPr/>
          </p:nvSpPr>
          <p:spPr>
            <a:xfrm>
              <a:off x="26505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31"/>
            <p:cNvSpPr/>
            <p:nvPr/>
          </p:nvSpPr>
          <p:spPr>
            <a:xfrm>
              <a:off x="583651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31"/>
            <p:cNvSpPr/>
            <p:nvPr/>
          </p:nvSpPr>
          <p:spPr>
            <a:xfrm>
              <a:off x="902179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31"/>
            <p:cNvSpPr/>
            <p:nvPr/>
          </p:nvSpPr>
          <p:spPr>
            <a:xfrm>
              <a:off x="1220641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31"/>
            <p:cNvSpPr/>
            <p:nvPr/>
          </p:nvSpPr>
          <p:spPr>
            <a:xfrm>
              <a:off x="1539169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31"/>
            <p:cNvSpPr/>
            <p:nvPr/>
          </p:nvSpPr>
          <p:spPr>
            <a:xfrm>
              <a:off x="185776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31"/>
            <p:cNvSpPr/>
            <p:nvPr/>
          </p:nvSpPr>
          <p:spPr>
            <a:xfrm>
              <a:off x="2176224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31"/>
            <p:cNvSpPr/>
            <p:nvPr/>
          </p:nvSpPr>
          <p:spPr>
            <a:xfrm>
              <a:off x="2494752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31"/>
            <p:cNvSpPr/>
            <p:nvPr/>
          </p:nvSpPr>
          <p:spPr>
            <a:xfrm>
              <a:off x="2813346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31"/>
            <p:cNvSpPr/>
            <p:nvPr/>
          </p:nvSpPr>
          <p:spPr>
            <a:xfrm>
              <a:off x="3131874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31"/>
            <p:cNvSpPr/>
            <p:nvPr/>
          </p:nvSpPr>
          <p:spPr>
            <a:xfrm>
              <a:off x="3450336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31"/>
            <p:cNvSpPr/>
            <p:nvPr/>
          </p:nvSpPr>
          <p:spPr>
            <a:xfrm>
              <a:off x="3768929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31"/>
            <p:cNvSpPr/>
            <p:nvPr/>
          </p:nvSpPr>
          <p:spPr>
            <a:xfrm>
              <a:off x="4087457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31"/>
            <p:cNvSpPr/>
            <p:nvPr/>
          </p:nvSpPr>
          <p:spPr>
            <a:xfrm>
              <a:off x="4405920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31"/>
            <p:cNvSpPr/>
            <p:nvPr/>
          </p:nvSpPr>
          <p:spPr>
            <a:xfrm>
              <a:off x="472444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31"/>
            <p:cNvSpPr/>
            <p:nvPr/>
          </p:nvSpPr>
          <p:spPr>
            <a:xfrm>
              <a:off x="5043041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31"/>
            <p:cNvSpPr/>
            <p:nvPr/>
          </p:nvSpPr>
          <p:spPr>
            <a:xfrm>
              <a:off x="536163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31"/>
            <p:cNvSpPr/>
            <p:nvPr/>
          </p:nvSpPr>
          <p:spPr>
            <a:xfrm>
              <a:off x="5680031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31"/>
            <p:cNvSpPr/>
            <p:nvPr/>
          </p:nvSpPr>
          <p:spPr>
            <a:xfrm>
              <a:off x="599862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31"/>
            <p:cNvSpPr/>
            <p:nvPr/>
          </p:nvSpPr>
          <p:spPr>
            <a:xfrm>
              <a:off x="631715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31"/>
            <p:cNvSpPr/>
            <p:nvPr/>
          </p:nvSpPr>
          <p:spPr>
            <a:xfrm>
              <a:off x="6635615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31"/>
            <p:cNvSpPr/>
            <p:nvPr/>
          </p:nvSpPr>
          <p:spPr>
            <a:xfrm>
              <a:off x="6954208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31"/>
            <p:cNvSpPr/>
            <p:nvPr/>
          </p:nvSpPr>
          <p:spPr>
            <a:xfrm>
              <a:off x="7272736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31"/>
            <p:cNvSpPr/>
            <p:nvPr/>
          </p:nvSpPr>
          <p:spPr>
            <a:xfrm>
              <a:off x="0" y="2502494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31"/>
            <p:cNvSpPr/>
            <p:nvPr/>
          </p:nvSpPr>
          <p:spPr>
            <a:xfrm>
              <a:off x="0" y="2806523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31"/>
            <p:cNvSpPr/>
            <p:nvPr/>
          </p:nvSpPr>
          <p:spPr>
            <a:xfrm>
              <a:off x="0" y="3110420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31"/>
            <p:cNvSpPr/>
            <p:nvPr/>
          </p:nvSpPr>
          <p:spPr>
            <a:xfrm>
              <a:off x="0" y="3414448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31"/>
            <p:cNvSpPr/>
            <p:nvPr/>
          </p:nvSpPr>
          <p:spPr>
            <a:xfrm>
              <a:off x="0" y="3718411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31"/>
            <p:cNvSpPr/>
            <p:nvPr/>
          </p:nvSpPr>
          <p:spPr>
            <a:xfrm>
              <a:off x="0" y="402244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2" name="Google Shape;2142;p31"/>
          <p:cNvGrpSpPr/>
          <p:nvPr/>
        </p:nvGrpSpPr>
        <p:grpSpPr>
          <a:xfrm>
            <a:off x="173287" y="130863"/>
            <a:ext cx="8797256" cy="4881744"/>
            <a:chOff x="916986" y="2500875"/>
            <a:chExt cx="2280618" cy="1217119"/>
          </a:xfrm>
        </p:grpSpPr>
        <p:sp>
          <p:nvSpPr>
            <p:cNvPr id="2143" name="Google Shape;2143;p31"/>
            <p:cNvSpPr/>
            <p:nvPr/>
          </p:nvSpPr>
          <p:spPr>
            <a:xfrm>
              <a:off x="930568" y="2514572"/>
              <a:ext cx="105996" cy="1189768"/>
            </a:xfrm>
            <a:custGeom>
              <a:avLst/>
              <a:gdLst/>
              <a:ahLst/>
              <a:cxnLst/>
              <a:rect l="l" t="t" r="r" b="b"/>
              <a:pathLst>
                <a:path w="1834" h="20586" extrusionOk="0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31"/>
            <p:cNvSpPr/>
            <p:nvPr/>
          </p:nvSpPr>
          <p:spPr>
            <a:xfrm>
              <a:off x="1036508" y="2514572"/>
              <a:ext cx="2147431" cy="1189768"/>
            </a:xfrm>
            <a:custGeom>
              <a:avLst/>
              <a:gdLst/>
              <a:ahLst/>
              <a:cxnLst/>
              <a:rect l="l" t="t" r="r" b="b"/>
              <a:pathLst>
                <a:path w="37156" h="20586" extrusionOk="0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31"/>
            <p:cNvSpPr/>
            <p:nvPr/>
          </p:nvSpPr>
          <p:spPr>
            <a:xfrm>
              <a:off x="916986" y="2500875"/>
              <a:ext cx="93570" cy="139459"/>
            </a:xfrm>
            <a:custGeom>
              <a:avLst/>
              <a:gdLst/>
              <a:ahLst/>
              <a:cxnLst/>
              <a:rect l="l" t="t" r="r" b="b"/>
              <a:pathLst>
                <a:path w="1619" h="2413" extrusionOk="0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31"/>
            <p:cNvSpPr/>
            <p:nvPr/>
          </p:nvSpPr>
          <p:spPr>
            <a:xfrm>
              <a:off x="916986" y="3578650"/>
              <a:ext cx="133160" cy="139344"/>
            </a:xfrm>
            <a:custGeom>
              <a:avLst/>
              <a:gdLst/>
              <a:ahLst/>
              <a:cxnLst/>
              <a:rect l="l" t="t" r="r" b="b"/>
              <a:pathLst>
                <a:path w="2304" h="2411" extrusionOk="0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31"/>
            <p:cNvSpPr/>
            <p:nvPr/>
          </p:nvSpPr>
          <p:spPr>
            <a:xfrm>
              <a:off x="2917819" y="3493113"/>
              <a:ext cx="279786" cy="224880"/>
            </a:xfrm>
            <a:custGeom>
              <a:avLst/>
              <a:gdLst/>
              <a:ahLst/>
              <a:cxnLst/>
              <a:rect l="l" t="t" r="r" b="b"/>
              <a:pathLst>
                <a:path w="4841" h="3891" extrusionOk="0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3"/>
          <p:cNvGrpSpPr/>
          <p:nvPr/>
        </p:nvGrpSpPr>
        <p:grpSpPr>
          <a:xfrm>
            <a:off x="0" y="0"/>
            <a:ext cx="9144091" cy="5143648"/>
            <a:chOff x="0" y="0"/>
            <a:chExt cx="7440875" cy="4152456"/>
          </a:xfrm>
        </p:grpSpPr>
        <p:sp>
          <p:nvSpPr>
            <p:cNvPr id="84" name="Google Shape;84;p3"/>
            <p:cNvSpPr/>
            <p:nvPr/>
          </p:nvSpPr>
          <p:spPr>
            <a:xfrm>
              <a:off x="26505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83651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902179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1220641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1539169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185776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2176224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494752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813346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131874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50336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68929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087457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405920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72444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043041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36163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5680031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599862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31715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6635615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6954208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272736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0" y="7085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0" y="37488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0" y="67878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0" y="982811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0" y="1286708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0" y="1590737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0" y="189470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0" y="219859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0" y="250262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0" y="280652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6505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583651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902179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1220641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1539169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85776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2176224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2494752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2813346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3131874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3450336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3768929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4087457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4405920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472444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043041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536163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5680031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99862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631715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6635615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6954208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7272736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0" y="2502494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0" y="2806523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0" y="3110420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0" y="3414448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0" y="3718411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0" y="402244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3"/>
          <p:cNvGrpSpPr/>
          <p:nvPr/>
        </p:nvGrpSpPr>
        <p:grpSpPr>
          <a:xfrm>
            <a:off x="502465" y="399924"/>
            <a:ext cx="8139069" cy="4343656"/>
            <a:chOff x="916986" y="2500875"/>
            <a:chExt cx="2280618" cy="1217119"/>
          </a:xfrm>
        </p:grpSpPr>
        <p:sp>
          <p:nvSpPr>
            <p:cNvPr id="147" name="Google Shape;147;p3"/>
            <p:cNvSpPr/>
            <p:nvPr/>
          </p:nvSpPr>
          <p:spPr>
            <a:xfrm>
              <a:off x="930568" y="2514572"/>
              <a:ext cx="105996" cy="1189768"/>
            </a:xfrm>
            <a:custGeom>
              <a:avLst/>
              <a:gdLst/>
              <a:ahLst/>
              <a:cxnLst/>
              <a:rect l="l" t="t" r="r" b="b"/>
              <a:pathLst>
                <a:path w="1834" h="20586" extrusionOk="0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1036508" y="2514572"/>
              <a:ext cx="2147431" cy="1189768"/>
            </a:xfrm>
            <a:custGeom>
              <a:avLst/>
              <a:gdLst/>
              <a:ahLst/>
              <a:cxnLst/>
              <a:rect l="l" t="t" r="r" b="b"/>
              <a:pathLst>
                <a:path w="37156" h="20586" extrusionOk="0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916986" y="2500875"/>
              <a:ext cx="93570" cy="139459"/>
            </a:xfrm>
            <a:custGeom>
              <a:avLst/>
              <a:gdLst/>
              <a:ahLst/>
              <a:cxnLst/>
              <a:rect l="l" t="t" r="r" b="b"/>
              <a:pathLst>
                <a:path w="1619" h="2413" extrusionOk="0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916986" y="3578650"/>
              <a:ext cx="133160" cy="139344"/>
            </a:xfrm>
            <a:custGeom>
              <a:avLst/>
              <a:gdLst/>
              <a:ahLst/>
              <a:cxnLst/>
              <a:rect l="l" t="t" r="r" b="b"/>
              <a:pathLst>
                <a:path w="2304" h="2411" extrusionOk="0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2917819" y="3493113"/>
              <a:ext cx="279786" cy="224880"/>
            </a:xfrm>
            <a:custGeom>
              <a:avLst/>
              <a:gdLst/>
              <a:ahLst/>
              <a:cxnLst/>
              <a:rect l="l" t="t" r="r" b="b"/>
              <a:pathLst>
                <a:path w="4841" h="3891" extrusionOk="0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Google Shape;152;p3"/>
          <p:cNvSpPr txBox="1">
            <a:spLocks noGrp="1"/>
          </p:cNvSpPr>
          <p:nvPr>
            <p:ph type="title"/>
          </p:nvPr>
        </p:nvSpPr>
        <p:spPr>
          <a:xfrm>
            <a:off x="1291500" y="2400500"/>
            <a:ext cx="43200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3" name="Google Shape;153;p3"/>
          <p:cNvSpPr txBox="1">
            <a:spLocks noGrp="1"/>
          </p:cNvSpPr>
          <p:nvPr>
            <p:ph type="title" idx="2" hasCustomPrompt="1"/>
          </p:nvPr>
        </p:nvSpPr>
        <p:spPr>
          <a:xfrm>
            <a:off x="1291500" y="1241525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4" name="Google Shape;154;p3"/>
          <p:cNvSpPr txBox="1">
            <a:spLocks noGrp="1"/>
          </p:cNvSpPr>
          <p:nvPr>
            <p:ph type="subTitle" idx="1"/>
          </p:nvPr>
        </p:nvSpPr>
        <p:spPr>
          <a:xfrm>
            <a:off x="1291500" y="3360725"/>
            <a:ext cx="43200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"/>
          <p:cNvSpPr/>
          <p:nvPr/>
        </p:nvSpPr>
        <p:spPr>
          <a:xfrm>
            <a:off x="1190841" y="487688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3"/>
          <p:cNvSpPr/>
          <p:nvPr/>
        </p:nvSpPr>
        <p:spPr>
          <a:xfrm>
            <a:off x="212841" y="444578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2"/>
        </a:solidFill>
        <a:effectLst/>
      </p:bgPr>
    </p:bg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7"/>
          <p:cNvGrpSpPr/>
          <p:nvPr/>
        </p:nvGrpSpPr>
        <p:grpSpPr>
          <a:xfrm>
            <a:off x="0" y="0"/>
            <a:ext cx="9144091" cy="5143648"/>
            <a:chOff x="0" y="0"/>
            <a:chExt cx="7440875" cy="4152456"/>
          </a:xfrm>
        </p:grpSpPr>
        <p:sp>
          <p:nvSpPr>
            <p:cNvPr id="377" name="Google Shape;377;p7"/>
            <p:cNvSpPr/>
            <p:nvPr/>
          </p:nvSpPr>
          <p:spPr>
            <a:xfrm>
              <a:off x="26505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583651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902179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1220641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1539169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185776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2176224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2494752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2813346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3131874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3450336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3768929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4087457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4405920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472444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5043041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536163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5680031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599862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631715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6635615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6954208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7272736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0" y="7085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0" y="37488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0" y="67878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0" y="982811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0" y="1286708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0" y="1590737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0" y="189470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0" y="219859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0" y="250262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0" y="280652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26505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83651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902179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1220641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1539169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185776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2176224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2494752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2813346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3131874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3450336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3768929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4087457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4405920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472444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5043041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536163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5680031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599862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631715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6635615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6954208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7272736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0" y="2502494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0" y="2806523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0" y="3110420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0" y="3414448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0" y="3718411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7"/>
            <p:cNvSpPr/>
            <p:nvPr/>
          </p:nvSpPr>
          <p:spPr>
            <a:xfrm>
              <a:off x="0" y="402244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" name="Google Shape;439;p7"/>
          <p:cNvGrpSpPr/>
          <p:nvPr/>
        </p:nvGrpSpPr>
        <p:grpSpPr>
          <a:xfrm>
            <a:off x="192408" y="135664"/>
            <a:ext cx="8759169" cy="4872494"/>
            <a:chOff x="916986" y="2500875"/>
            <a:chExt cx="2280618" cy="1217119"/>
          </a:xfrm>
        </p:grpSpPr>
        <p:sp>
          <p:nvSpPr>
            <p:cNvPr id="440" name="Google Shape;440;p7"/>
            <p:cNvSpPr/>
            <p:nvPr/>
          </p:nvSpPr>
          <p:spPr>
            <a:xfrm>
              <a:off x="930568" y="2514572"/>
              <a:ext cx="105996" cy="1189768"/>
            </a:xfrm>
            <a:custGeom>
              <a:avLst/>
              <a:gdLst/>
              <a:ahLst/>
              <a:cxnLst/>
              <a:rect l="l" t="t" r="r" b="b"/>
              <a:pathLst>
                <a:path w="1834" h="20586" extrusionOk="0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7"/>
            <p:cNvSpPr/>
            <p:nvPr/>
          </p:nvSpPr>
          <p:spPr>
            <a:xfrm>
              <a:off x="1036508" y="2514572"/>
              <a:ext cx="2147431" cy="1189768"/>
            </a:xfrm>
            <a:custGeom>
              <a:avLst/>
              <a:gdLst/>
              <a:ahLst/>
              <a:cxnLst/>
              <a:rect l="l" t="t" r="r" b="b"/>
              <a:pathLst>
                <a:path w="37156" h="20586" extrusionOk="0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7"/>
            <p:cNvSpPr/>
            <p:nvPr/>
          </p:nvSpPr>
          <p:spPr>
            <a:xfrm>
              <a:off x="916986" y="2500875"/>
              <a:ext cx="93570" cy="139459"/>
            </a:xfrm>
            <a:custGeom>
              <a:avLst/>
              <a:gdLst/>
              <a:ahLst/>
              <a:cxnLst/>
              <a:rect l="l" t="t" r="r" b="b"/>
              <a:pathLst>
                <a:path w="1619" h="2413" extrusionOk="0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7"/>
            <p:cNvSpPr/>
            <p:nvPr/>
          </p:nvSpPr>
          <p:spPr>
            <a:xfrm>
              <a:off x="916986" y="3578650"/>
              <a:ext cx="133160" cy="139344"/>
            </a:xfrm>
            <a:custGeom>
              <a:avLst/>
              <a:gdLst/>
              <a:ahLst/>
              <a:cxnLst/>
              <a:rect l="l" t="t" r="r" b="b"/>
              <a:pathLst>
                <a:path w="2304" h="2411" extrusionOk="0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7"/>
            <p:cNvSpPr/>
            <p:nvPr/>
          </p:nvSpPr>
          <p:spPr>
            <a:xfrm>
              <a:off x="2917819" y="3493113"/>
              <a:ext cx="279786" cy="224880"/>
            </a:xfrm>
            <a:custGeom>
              <a:avLst/>
              <a:gdLst/>
              <a:ahLst/>
              <a:cxnLst/>
              <a:rect l="l" t="t" r="r" b="b"/>
              <a:pathLst>
                <a:path w="4841" h="3891" extrusionOk="0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5" name="Google Shape;445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46" name="Google Shape;446;p7"/>
          <p:cNvSpPr txBox="1">
            <a:spLocks noGrp="1"/>
          </p:cNvSpPr>
          <p:nvPr>
            <p:ph type="subTitle" idx="1"/>
          </p:nvPr>
        </p:nvSpPr>
        <p:spPr>
          <a:xfrm>
            <a:off x="720000" y="170030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8" name="Google Shape;448;p8"/>
          <p:cNvGrpSpPr/>
          <p:nvPr/>
        </p:nvGrpSpPr>
        <p:grpSpPr>
          <a:xfrm>
            <a:off x="0" y="0"/>
            <a:ext cx="9144091" cy="5143648"/>
            <a:chOff x="0" y="0"/>
            <a:chExt cx="7440875" cy="4152456"/>
          </a:xfrm>
        </p:grpSpPr>
        <p:sp>
          <p:nvSpPr>
            <p:cNvPr id="449" name="Google Shape;449;p8"/>
            <p:cNvSpPr/>
            <p:nvPr/>
          </p:nvSpPr>
          <p:spPr>
            <a:xfrm>
              <a:off x="26505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583651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902179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1220641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1539169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185776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2176224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2494752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2813346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3131874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3450336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3768929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4087457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4405920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472444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5043041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536163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5680031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599862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631715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6635615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6954208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7272736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0" y="7085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0" y="37488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0" y="67878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0" y="982811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0" y="1286708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0" y="1590737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0" y="189470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8"/>
            <p:cNvSpPr/>
            <p:nvPr/>
          </p:nvSpPr>
          <p:spPr>
            <a:xfrm>
              <a:off x="0" y="219859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8"/>
            <p:cNvSpPr/>
            <p:nvPr/>
          </p:nvSpPr>
          <p:spPr>
            <a:xfrm>
              <a:off x="0" y="250262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0" y="280652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26505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583651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902179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1220641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1539169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185776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2176224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2494752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2813346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3131874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3450336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3768929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4087457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4405920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472444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5043041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536163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5680031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599862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631715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6635615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6954208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7272736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0" y="2502494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0" y="2806523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0" y="3110420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0" y="3414448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0" y="3718411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0" y="402244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8"/>
          <p:cNvGrpSpPr/>
          <p:nvPr/>
        </p:nvGrpSpPr>
        <p:grpSpPr>
          <a:xfrm>
            <a:off x="502465" y="399924"/>
            <a:ext cx="8139069" cy="4343656"/>
            <a:chOff x="916986" y="2500875"/>
            <a:chExt cx="2280618" cy="1217119"/>
          </a:xfrm>
        </p:grpSpPr>
        <p:sp>
          <p:nvSpPr>
            <p:cNvPr id="512" name="Google Shape;512;p8"/>
            <p:cNvSpPr/>
            <p:nvPr/>
          </p:nvSpPr>
          <p:spPr>
            <a:xfrm>
              <a:off x="930568" y="2514572"/>
              <a:ext cx="105996" cy="1189768"/>
            </a:xfrm>
            <a:custGeom>
              <a:avLst/>
              <a:gdLst/>
              <a:ahLst/>
              <a:cxnLst/>
              <a:rect l="l" t="t" r="r" b="b"/>
              <a:pathLst>
                <a:path w="1834" h="20586" extrusionOk="0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1036508" y="2514572"/>
              <a:ext cx="2147431" cy="1189768"/>
            </a:xfrm>
            <a:custGeom>
              <a:avLst/>
              <a:gdLst/>
              <a:ahLst/>
              <a:cxnLst/>
              <a:rect l="l" t="t" r="r" b="b"/>
              <a:pathLst>
                <a:path w="37156" h="20586" extrusionOk="0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916986" y="2500875"/>
              <a:ext cx="93570" cy="139459"/>
            </a:xfrm>
            <a:custGeom>
              <a:avLst/>
              <a:gdLst/>
              <a:ahLst/>
              <a:cxnLst/>
              <a:rect l="l" t="t" r="r" b="b"/>
              <a:pathLst>
                <a:path w="1619" h="2413" extrusionOk="0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916986" y="3578650"/>
              <a:ext cx="133160" cy="139344"/>
            </a:xfrm>
            <a:custGeom>
              <a:avLst/>
              <a:gdLst/>
              <a:ahLst/>
              <a:cxnLst/>
              <a:rect l="l" t="t" r="r" b="b"/>
              <a:pathLst>
                <a:path w="2304" h="2411" extrusionOk="0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2917819" y="3493113"/>
              <a:ext cx="279786" cy="224880"/>
            </a:xfrm>
            <a:custGeom>
              <a:avLst/>
              <a:gdLst/>
              <a:ahLst/>
              <a:cxnLst/>
              <a:rect l="l" t="t" r="r" b="b"/>
              <a:pathLst>
                <a:path w="4841" h="3891" extrusionOk="0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7" name="Google Shape;517;p8"/>
          <p:cNvSpPr txBox="1">
            <a:spLocks noGrp="1"/>
          </p:cNvSpPr>
          <p:nvPr>
            <p:ph type="title"/>
          </p:nvPr>
        </p:nvSpPr>
        <p:spPr>
          <a:xfrm>
            <a:off x="1768500" y="2388325"/>
            <a:ext cx="5607000" cy="16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18" name="Google Shape;518;p8"/>
          <p:cNvSpPr/>
          <p:nvPr/>
        </p:nvSpPr>
        <p:spPr>
          <a:xfrm>
            <a:off x="152091" y="21313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8"/>
          <p:cNvSpPr/>
          <p:nvPr/>
        </p:nvSpPr>
        <p:spPr>
          <a:xfrm>
            <a:off x="152091" y="470903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bg>
      <p:bgPr>
        <a:solidFill>
          <a:schemeClr val="dk2"/>
        </a:solidFill>
        <a:effectLst/>
      </p:bgPr>
    </p:bg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1" name="Google Shape;731;p13"/>
          <p:cNvGrpSpPr/>
          <p:nvPr/>
        </p:nvGrpSpPr>
        <p:grpSpPr>
          <a:xfrm>
            <a:off x="0" y="0"/>
            <a:ext cx="9144091" cy="5143648"/>
            <a:chOff x="0" y="0"/>
            <a:chExt cx="7440875" cy="4152456"/>
          </a:xfrm>
        </p:grpSpPr>
        <p:sp>
          <p:nvSpPr>
            <p:cNvPr id="732" name="Google Shape;732;p13"/>
            <p:cNvSpPr/>
            <p:nvPr/>
          </p:nvSpPr>
          <p:spPr>
            <a:xfrm>
              <a:off x="26505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583651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902179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1220641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1539169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185776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2176224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2494752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2813346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3131874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3450336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3768929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4087457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4405920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472444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5043041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536163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5680031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599862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631715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6635615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6954208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7272736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0" y="7085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0" y="37488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0" y="67878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0" y="982811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0" y="1286708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0" y="1590737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0" y="189470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0" y="219859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0" y="250262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0" y="280652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26505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583651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902179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1220641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>
              <a:off x="1539169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>
              <a:off x="185776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>
              <a:off x="2176224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>
              <a:off x="2494752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>
              <a:off x="2813346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3"/>
            <p:cNvSpPr/>
            <p:nvPr/>
          </p:nvSpPr>
          <p:spPr>
            <a:xfrm>
              <a:off x="3131874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3"/>
            <p:cNvSpPr/>
            <p:nvPr/>
          </p:nvSpPr>
          <p:spPr>
            <a:xfrm>
              <a:off x="3450336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>
              <a:off x="3768929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>
              <a:off x="4087457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>
              <a:off x="4405920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3"/>
            <p:cNvSpPr/>
            <p:nvPr/>
          </p:nvSpPr>
          <p:spPr>
            <a:xfrm>
              <a:off x="472444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3"/>
            <p:cNvSpPr/>
            <p:nvPr/>
          </p:nvSpPr>
          <p:spPr>
            <a:xfrm>
              <a:off x="5043041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>
              <a:off x="536163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3"/>
            <p:cNvSpPr/>
            <p:nvPr/>
          </p:nvSpPr>
          <p:spPr>
            <a:xfrm>
              <a:off x="5680031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3"/>
            <p:cNvSpPr/>
            <p:nvPr/>
          </p:nvSpPr>
          <p:spPr>
            <a:xfrm>
              <a:off x="599862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>
              <a:off x="631715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>
              <a:off x="6635615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3"/>
            <p:cNvSpPr/>
            <p:nvPr/>
          </p:nvSpPr>
          <p:spPr>
            <a:xfrm>
              <a:off x="6954208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3"/>
            <p:cNvSpPr/>
            <p:nvPr/>
          </p:nvSpPr>
          <p:spPr>
            <a:xfrm>
              <a:off x="7272736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>
              <a:off x="0" y="2502494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3"/>
            <p:cNvSpPr/>
            <p:nvPr/>
          </p:nvSpPr>
          <p:spPr>
            <a:xfrm>
              <a:off x="0" y="2806523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3"/>
            <p:cNvSpPr/>
            <p:nvPr/>
          </p:nvSpPr>
          <p:spPr>
            <a:xfrm>
              <a:off x="0" y="3110420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3"/>
            <p:cNvSpPr/>
            <p:nvPr/>
          </p:nvSpPr>
          <p:spPr>
            <a:xfrm>
              <a:off x="0" y="3414448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>
              <a:off x="0" y="3718411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>
              <a:off x="0" y="402244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13"/>
          <p:cNvGrpSpPr/>
          <p:nvPr/>
        </p:nvGrpSpPr>
        <p:grpSpPr>
          <a:xfrm>
            <a:off x="192408" y="135664"/>
            <a:ext cx="8759169" cy="4872494"/>
            <a:chOff x="916986" y="2500875"/>
            <a:chExt cx="2280618" cy="1217119"/>
          </a:xfrm>
        </p:grpSpPr>
        <p:sp>
          <p:nvSpPr>
            <p:cNvPr id="795" name="Google Shape;795;p13"/>
            <p:cNvSpPr/>
            <p:nvPr/>
          </p:nvSpPr>
          <p:spPr>
            <a:xfrm>
              <a:off x="930568" y="2514572"/>
              <a:ext cx="105996" cy="1189768"/>
            </a:xfrm>
            <a:custGeom>
              <a:avLst/>
              <a:gdLst/>
              <a:ahLst/>
              <a:cxnLst/>
              <a:rect l="l" t="t" r="r" b="b"/>
              <a:pathLst>
                <a:path w="1834" h="20586" extrusionOk="0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3"/>
            <p:cNvSpPr/>
            <p:nvPr/>
          </p:nvSpPr>
          <p:spPr>
            <a:xfrm>
              <a:off x="1036508" y="2514572"/>
              <a:ext cx="2147431" cy="1189768"/>
            </a:xfrm>
            <a:custGeom>
              <a:avLst/>
              <a:gdLst/>
              <a:ahLst/>
              <a:cxnLst/>
              <a:rect l="l" t="t" r="r" b="b"/>
              <a:pathLst>
                <a:path w="37156" h="20586" extrusionOk="0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>
              <a:off x="916986" y="2500875"/>
              <a:ext cx="93570" cy="139459"/>
            </a:xfrm>
            <a:custGeom>
              <a:avLst/>
              <a:gdLst/>
              <a:ahLst/>
              <a:cxnLst/>
              <a:rect l="l" t="t" r="r" b="b"/>
              <a:pathLst>
                <a:path w="1619" h="2413" extrusionOk="0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3"/>
            <p:cNvSpPr/>
            <p:nvPr/>
          </p:nvSpPr>
          <p:spPr>
            <a:xfrm>
              <a:off x="916986" y="3578650"/>
              <a:ext cx="133160" cy="139344"/>
            </a:xfrm>
            <a:custGeom>
              <a:avLst/>
              <a:gdLst/>
              <a:ahLst/>
              <a:cxnLst/>
              <a:rect l="l" t="t" r="r" b="b"/>
              <a:pathLst>
                <a:path w="2304" h="2411" extrusionOk="0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3"/>
            <p:cNvSpPr/>
            <p:nvPr/>
          </p:nvSpPr>
          <p:spPr>
            <a:xfrm>
              <a:off x="2917819" y="3493113"/>
              <a:ext cx="279786" cy="224880"/>
            </a:xfrm>
            <a:custGeom>
              <a:avLst/>
              <a:gdLst/>
              <a:ahLst/>
              <a:cxnLst/>
              <a:rect l="l" t="t" r="r" b="b"/>
              <a:pathLst>
                <a:path w="4841" h="3891" extrusionOk="0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0" name="Google Shape;800;p13"/>
          <p:cNvSpPr txBox="1">
            <a:spLocks noGrp="1"/>
          </p:cNvSpPr>
          <p:nvPr>
            <p:ph type="subTitle" idx="1"/>
          </p:nvPr>
        </p:nvSpPr>
        <p:spPr>
          <a:xfrm>
            <a:off x="2151325" y="3691175"/>
            <a:ext cx="3564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01" name="Google Shape;801;p13"/>
          <p:cNvSpPr txBox="1">
            <a:spLocks noGrp="1"/>
          </p:cNvSpPr>
          <p:nvPr>
            <p:ph type="title"/>
          </p:nvPr>
        </p:nvSpPr>
        <p:spPr>
          <a:xfrm>
            <a:off x="1329600" y="448056"/>
            <a:ext cx="701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02" name="Google Shape;802;p13"/>
          <p:cNvSpPr txBox="1">
            <a:spLocks noGrp="1"/>
          </p:cNvSpPr>
          <p:nvPr>
            <p:ph type="subTitle" idx="2"/>
          </p:nvPr>
        </p:nvSpPr>
        <p:spPr>
          <a:xfrm>
            <a:off x="1482025" y="1946045"/>
            <a:ext cx="4234200" cy="3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3" name="Google Shape;803;p13"/>
          <p:cNvSpPr txBox="1">
            <a:spLocks noGrp="1"/>
          </p:cNvSpPr>
          <p:nvPr>
            <p:ph type="subTitle" idx="3"/>
          </p:nvPr>
        </p:nvSpPr>
        <p:spPr>
          <a:xfrm>
            <a:off x="1482025" y="3063013"/>
            <a:ext cx="4234200" cy="3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4" name="Google Shape;804;p13"/>
          <p:cNvSpPr txBox="1">
            <a:spLocks noGrp="1"/>
          </p:cNvSpPr>
          <p:nvPr>
            <p:ph type="subTitle" idx="4"/>
          </p:nvPr>
        </p:nvSpPr>
        <p:spPr>
          <a:xfrm>
            <a:off x="1482025" y="4179981"/>
            <a:ext cx="4234200" cy="3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5" name="Google Shape;805;p13"/>
          <p:cNvSpPr txBox="1">
            <a:spLocks noGrp="1"/>
          </p:cNvSpPr>
          <p:nvPr>
            <p:ph type="title" idx="5" hasCustomPrompt="1"/>
          </p:nvPr>
        </p:nvSpPr>
        <p:spPr>
          <a:xfrm>
            <a:off x="1482000" y="1424620"/>
            <a:ext cx="6693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6" name="Google Shape;806;p13"/>
          <p:cNvSpPr txBox="1">
            <a:spLocks noGrp="1"/>
          </p:cNvSpPr>
          <p:nvPr>
            <p:ph type="title" idx="6" hasCustomPrompt="1"/>
          </p:nvPr>
        </p:nvSpPr>
        <p:spPr>
          <a:xfrm>
            <a:off x="1482000" y="3663874"/>
            <a:ext cx="6693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7" name="Google Shape;807;p13"/>
          <p:cNvSpPr txBox="1">
            <a:spLocks noGrp="1"/>
          </p:cNvSpPr>
          <p:nvPr>
            <p:ph type="title" idx="7" hasCustomPrompt="1"/>
          </p:nvPr>
        </p:nvSpPr>
        <p:spPr>
          <a:xfrm>
            <a:off x="1482000" y="2544247"/>
            <a:ext cx="6693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8" name="Google Shape;808;p13"/>
          <p:cNvSpPr txBox="1">
            <a:spLocks noGrp="1"/>
          </p:cNvSpPr>
          <p:nvPr>
            <p:ph type="subTitle" idx="8"/>
          </p:nvPr>
        </p:nvSpPr>
        <p:spPr>
          <a:xfrm>
            <a:off x="2150125" y="1454125"/>
            <a:ext cx="356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09" name="Google Shape;809;p13"/>
          <p:cNvSpPr txBox="1">
            <a:spLocks noGrp="1"/>
          </p:cNvSpPr>
          <p:nvPr>
            <p:ph type="subTitle" idx="9"/>
          </p:nvPr>
        </p:nvSpPr>
        <p:spPr>
          <a:xfrm>
            <a:off x="2150125" y="2572650"/>
            <a:ext cx="356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bg>
      <p:bgPr>
        <a:solidFill>
          <a:schemeClr val="dk2"/>
        </a:solidFill>
        <a:effectLst/>
      </p:bgPr>
    </p:bg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0" name="Google Shape;1100;p18"/>
          <p:cNvGrpSpPr/>
          <p:nvPr/>
        </p:nvGrpSpPr>
        <p:grpSpPr>
          <a:xfrm>
            <a:off x="0" y="0"/>
            <a:ext cx="9144091" cy="5143648"/>
            <a:chOff x="0" y="0"/>
            <a:chExt cx="7440875" cy="4152456"/>
          </a:xfrm>
        </p:grpSpPr>
        <p:sp>
          <p:nvSpPr>
            <p:cNvPr id="1101" name="Google Shape;1101;p18"/>
            <p:cNvSpPr/>
            <p:nvPr/>
          </p:nvSpPr>
          <p:spPr>
            <a:xfrm>
              <a:off x="26505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8"/>
            <p:cNvSpPr/>
            <p:nvPr/>
          </p:nvSpPr>
          <p:spPr>
            <a:xfrm>
              <a:off x="583651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8"/>
            <p:cNvSpPr/>
            <p:nvPr/>
          </p:nvSpPr>
          <p:spPr>
            <a:xfrm>
              <a:off x="902179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8"/>
            <p:cNvSpPr/>
            <p:nvPr/>
          </p:nvSpPr>
          <p:spPr>
            <a:xfrm>
              <a:off x="1220641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8"/>
            <p:cNvSpPr/>
            <p:nvPr/>
          </p:nvSpPr>
          <p:spPr>
            <a:xfrm>
              <a:off x="1539169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8"/>
            <p:cNvSpPr/>
            <p:nvPr/>
          </p:nvSpPr>
          <p:spPr>
            <a:xfrm>
              <a:off x="185776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8"/>
            <p:cNvSpPr/>
            <p:nvPr/>
          </p:nvSpPr>
          <p:spPr>
            <a:xfrm>
              <a:off x="2176224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8"/>
            <p:cNvSpPr/>
            <p:nvPr/>
          </p:nvSpPr>
          <p:spPr>
            <a:xfrm>
              <a:off x="2494752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8"/>
            <p:cNvSpPr/>
            <p:nvPr/>
          </p:nvSpPr>
          <p:spPr>
            <a:xfrm>
              <a:off x="2813346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8"/>
            <p:cNvSpPr/>
            <p:nvPr/>
          </p:nvSpPr>
          <p:spPr>
            <a:xfrm>
              <a:off x="3131874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8"/>
            <p:cNvSpPr/>
            <p:nvPr/>
          </p:nvSpPr>
          <p:spPr>
            <a:xfrm>
              <a:off x="3450336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8"/>
            <p:cNvSpPr/>
            <p:nvPr/>
          </p:nvSpPr>
          <p:spPr>
            <a:xfrm>
              <a:off x="3768929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8"/>
            <p:cNvSpPr/>
            <p:nvPr/>
          </p:nvSpPr>
          <p:spPr>
            <a:xfrm>
              <a:off x="4087457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18"/>
            <p:cNvSpPr/>
            <p:nvPr/>
          </p:nvSpPr>
          <p:spPr>
            <a:xfrm>
              <a:off x="4405920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8"/>
            <p:cNvSpPr/>
            <p:nvPr/>
          </p:nvSpPr>
          <p:spPr>
            <a:xfrm>
              <a:off x="472444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8"/>
            <p:cNvSpPr/>
            <p:nvPr/>
          </p:nvSpPr>
          <p:spPr>
            <a:xfrm>
              <a:off x="5043041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8"/>
            <p:cNvSpPr/>
            <p:nvPr/>
          </p:nvSpPr>
          <p:spPr>
            <a:xfrm>
              <a:off x="536163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8"/>
            <p:cNvSpPr/>
            <p:nvPr/>
          </p:nvSpPr>
          <p:spPr>
            <a:xfrm>
              <a:off x="5680031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8"/>
            <p:cNvSpPr/>
            <p:nvPr/>
          </p:nvSpPr>
          <p:spPr>
            <a:xfrm>
              <a:off x="599862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8"/>
            <p:cNvSpPr/>
            <p:nvPr/>
          </p:nvSpPr>
          <p:spPr>
            <a:xfrm>
              <a:off x="631715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8"/>
            <p:cNvSpPr/>
            <p:nvPr/>
          </p:nvSpPr>
          <p:spPr>
            <a:xfrm>
              <a:off x="6635615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8"/>
            <p:cNvSpPr/>
            <p:nvPr/>
          </p:nvSpPr>
          <p:spPr>
            <a:xfrm>
              <a:off x="6954208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8"/>
            <p:cNvSpPr/>
            <p:nvPr/>
          </p:nvSpPr>
          <p:spPr>
            <a:xfrm>
              <a:off x="7272736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8"/>
            <p:cNvSpPr/>
            <p:nvPr/>
          </p:nvSpPr>
          <p:spPr>
            <a:xfrm>
              <a:off x="0" y="7085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8"/>
            <p:cNvSpPr/>
            <p:nvPr/>
          </p:nvSpPr>
          <p:spPr>
            <a:xfrm>
              <a:off x="0" y="37488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8"/>
            <p:cNvSpPr/>
            <p:nvPr/>
          </p:nvSpPr>
          <p:spPr>
            <a:xfrm>
              <a:off x="0" y="67878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8"/>
            <p:cNvSpPr/>
            <p:nvPr/>
          </p:nvSpPr>
          <p:spPr>
            <a:xfrm>
              <a:off x="0" y="982811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8"/>
            <p:cNvSpPr/>
            <p:nvPr/>
          </p:nvSpPr>
          <p:spPr>
            <a:xfrm>
              <a:off x="0" y="1286708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8"/>
            <p:cNvSpPr/>
            <p:nvPr/>
          </p:nvSpPr>
          <p:spPr>
            <a:xfrm>
              <a:off x="0" y="1590737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8"/>
            <p:cNvSpPr/>
            <p:nvPr/>
          </p:nvSpPr>
          <p:spPr>
            <a:xfrm>
              <a:off x="0" y="189470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8"/>
            <p:cNvSpPr/>
            <p:nvPr/>
          </p:nvSpPr>
          <p:spPr>
            <a:xfrm>
              <a:off x="0" y="219859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18"/>
            <p:cNvSpPr/>
            <p:nvPr/>
          </p:nvSpPr>
          <p:spPr>
            <a:xfrm>
              <a:off x="0" y="250262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18"/>
            <p:cNvSpPr/>
            <p:nvPr/>
          </p:nvSpPr>
          <p:spPr>
            <a:xfrm>
              <a:off x="0" y="280652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8"/>
            <p:cNvSpPr/>
            <p:nvPr/>
          </p:nvSpPr>
          <p:spPr>
            <a:xfrm>
              <a:off x="26505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8"/>
            <p:cNvSpPr/>
            <p:nvPr/>
          </p:nvSpPr>
          <p:spPr>
            <a:xfrm>
              <a:off x="583651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8"/>
            <p:cNvSpPr/>
            <p:nvPr/>
          </p:nvSpPr>
          <p:spPr>
            <a:xfrm>
              <a:off x="902179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18"/>
            <p:cNvSpPr/>
            <p:nvPr/>
          </p:nvSpPr>
          <p:spPr>
            <a:xfrm>
              <a:off x="1220641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18"/>
            <p:cNvSpPr/>
            <p:nvPr/>
          </p:nvSpPr>
          <p:spPr>
            <a:xfrm>
              <a:off x="1539169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18"/>
            <p:cNvSpPr/>
            <p:nvPr/>
          </p:nvSpPr>
          <p:spPr>
            <a:xfrm>
              <a:off x="185776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8"/>
            <p:cNvSpPr/>
            <p:nvPr/>
          </p:nvSpPr>
          <p:spPr>
            <a:xfrm>
              <a:off x="2176224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18"/>
            <p:cNvSpPr/>
            <p:nvPr/>
          </p:nvSpPr>
          <p:spPr>
            <a:xfrm>
              <a:off x="2494752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18"/>
            <p:cNvSpPr/>
            <p:nvPr/>
          </p:nvSpPr>
          <p:spPr>
            <a:xfrm>
              <a:off x="2813346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18"/>
            <p:cNvSpPr/>
            <p:nvPr/>
          </p:nvSpPr>
          <p:spPr>
            <a:xfrm>
              <a:off x="3131874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18"/>
            <p:cNvSpPr/>
            <p:nvPr/>
          </p:nvSpPr>
          <p:spPr>
            <a:xfrm>
              <a:off x="3450336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8"/>
            <p:cNvSpPr/>
            <p:nvPr/>
          </p:nvSpPr>
          <p:spPr>
            <a:xfrm>
              <a:off x="3768929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8"/>
            <p:cNvSpPr/>
            <p:nvPr/>
          </p:nvSpPr>
          <p:spPr>
            <a:xfrm>
              <a:off x="4087457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8"/>
            <p:cNvSpPr/>
            <p:nvPr/>
          </p:nvSpPr>
          <p:spPr>
            <a:xfrm>
              <a:off x="4405920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8"/>
            <p:cNvSpPr/>
            <p:nvPr/>
          </p:nvSpPr>
          <p:spPr>
            <a:xfrm>
              <a:off x="472444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8"/>
            <p:cNvSpPr/>
            <p:nvPr/>
          </p:nvSpPr>
          <p:spPr>
            <a:xfrm>
              <a:off x="5043041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8"/>
            <p:cNvSpPr/>
            <p:nvPr/>
          </p:nvSpPr>
          <p:spPr>
            <a:xfrm>
              <a:off x="536163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8"/>
            <p:cNvSpPr/>
            <p:nvPr/>
          </p:nvSpPr>
          <p:spPr>
            <a:xfrm>
              <a:off x="5680031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8"/>
            <p:cNvSpPr/>
            <p:nvPr/>
          </p:nvSpPr>
          <p:spPr>
            <a:xfrm>
              <a:off x="599862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8"/>
            <p:cNvSpPr/>
            <p:nvPr/>
          </p:nvSpPr>
          <p:spPr>
            <a:xfrm>
              <a:off x="631715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8"/>
            <p:cNvSpPr/>
            <p:nvPr/>
          </p:nvSpPr>
          <p:spPr>
            <a:xfrm>
              <a:off x="6635615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8"/>
            <p:cNvSpPr/>
            <p:nvPr/>
          </p:nvSpPr>
          <p:spPr>
            <a:xfrm>
              <a:off x="6954208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8"/>
            <p:cNvSpPr/>
            <p:nvPr/>
          </p:nvSpPr>
          <p:spPr>
            <a:xfrm>
              <a:off x="7272736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8"/>
            <p:cNvSpPr/>
            <p:nvPr/>
          </p:nvSpPr>
          <p:spPr>
            <a:xfrm>
              <a:off x="0" y="2502494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8"/>
            <p:cNvSpPr/>
            <p:nvPr/>
          </p:nvSpPr>
          <p:spPr>
            <a:xfrm>
              <a:off x="0" y="2806523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8"/>
            <p:cNvSpPr/>
            <p:nvPr/>
          </p:nvSpPr>
          <p:spPr>
            <a:xfrm>
              <a:off x="0" y="3110420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8"/>
            <p:cNvSpPr/>
            <p:nvPr/>
          </p:nvSpPr>
          <p:spPr>
            <a:xfrm>
              <a:off x="0" y="3414448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8"/>
            <p:cNvSpPr/>
            <p:nvPr/>
          </p:nvSpPr>
          <p:spPr>
            <a:xfrm>
              <a:off x="0" y="3718411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8"/>
            <p:cNvSpPr/>
            <p:nvPr/>
          </p:nvSpPr>
          <p:spPr>
            <a:xfrm>
              <a:off x="0" y="402244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3" name="Google Shape;1163;p18"/>
          <p:cNvGrpSpPr/>
          <p:nvPr/>
        </p:nvGrpSpPr>
        <p:grpSpPr>
          <a:xfrm>
            <a:off x="192408" y="135664"/>
            <a:ext cx="8759169" cy="4872494"/>
            <a:chOff x="916986" y="2500875"/>
            <a:chExt cx="2280618" cy="1217119"/>
          </a:xfrm>
        </p:grpSpPr>
        <p:sp>
          <p:nvSpPr>
            <p:cNvPr id="1164" name="Google Shape;1164;p18"/>
            <p:cNvSpPr/>
            <p:nvPr/>
          </p:nvSpPr>
          <p:spPr>
            <a:xfrm>
              <a:off x="930568" y="2514572"/>
              <a:ext cx="105996" cy="1189768"/>
            </a:xfrm>
            <a:custGeom>
              <a:avLst/>
              <a:gdLst/>
              <a:ahLst/>
              <a:cxnLst/>
              <a:rect l="l" t="t" r="r" b="b"/>
              <a:pathLst>
                <a:path w="1834" h="20586" extrusionOk="0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8"/>
            <p:cNvSpPr/>
            <p:nvPr/>
          </p:nvSpPr>
          <p:spPr>
            <a:xfrm>
              <a:off x="1036508" y="2514572"/>
              <a:ext cx="2147431" cy="1189768"/>
            </a:xfrm>
            <a:custGeom>
              <a:avLst/>
              <a:gdLst/>
              <a:ahLst/>
              <a:cxnLst/>
              <a:rect l="l" t="t" r="r" b="b"/>
              <a:pathLst>
                <a:path w="37156" h="20586" extrusionOk="0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8"/>
            <p:cNvSpPr/>
            <p:nvPr/>
          </p:nvSpPr>
          <p:spPr>
            <a:xfrm>
              <a:off x="916986" y="2500875"/>
              <a:ext cx="93570" cy="139459"/>
            </a:xfrm>
            <a:custGeom>
              <a:avLst/>
              <a:gdLst/>
              <a:ahLst/>
              <a:cxnLst/>
              <a:rect l="l" t="t" r="r" b="b"/>
              <a:pathLst>
                <a:path w="1619" h="2413" extrusionOk="0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8"/>
            <p:cNvSpPr/>
            <p:nvPr/>
          </p:nvSpPr>
          <p:spPr>
            <a:xfrm>
              <a:off x="916986" y="3578650"/>
              <a:ext cx="133160" cy="139344"/>
            </a:xfrm>
            <a:custGeom>
              <a:avLst/>
              <a:gdLst/>
              <a:ahLst/>
              <a:cxnLst/>
              <a:rect l="l" t="t" r="r" b="b"/>
              <a:pathLst>
                <a:path w="2304" h="2411" extrusionOk="0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8"/>
            <p:cNvSpPr/>
            <p:nvPr/>
          </p:nvSpPr>
          <p:spPr>
            <a:xfrm>
              <a:off x="2917819" y="3493113"/>
              <a:ext cx="279786" cy="224880"/>
            </a:xfrm>
            <a:custGeom>
              <a:avLst/>
              <a:gdLst/>
              <a:ahLst/>
              <a:cxnLst/>
              <a:rect l="l" t="t" r="r" b="b"/>
              <a:pathLst>
                <a:path w="4841" h="3891" extrusionOk="0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9" name="Google Shape;1169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70" name="Google Shape;1170;p18"/>
          <p:cNvSpPr txBox="1">
            <a:spLocks noGrp="1"/>
          </p:cNvSpPr>
          <p:nvPr>
            <p:ph type="subTitle" idx="1"/>
          </p:nvPr>
        </p:nvSpPr>
        <p:spPr>
          <a:xfrm>
            <a:off x="4923076" y="2980825"/>
            <a:ext cx="2640000" cy="12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1" name="Google Shape;1171;p18"/>
          <p:cNvSpPr txBox="1">
            <a:spLocks noGrp="1"/>
          </p:cNvSpPr>
          <p:nvPr>
            <p:ph type="subTitle" idx="2"/>
          </p:nvPr>
        </p:nvSpPr>
        <p:spPr>
          <a:xfrm>
            <a:off x="1580900" y="2980825"/>
            <a:ext cx="2640000" cy="12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2" name="Google Shape;1172;p18"/>
          <p:cNvSpPr txBox="1">
            <a:spLocks noGrp="1"/>
          </p:cNvSpPr>
          <p:nvPr>
            <p:ph type="subTitle" idx="3"/>
          </p:nvPr>
        </p:nvSpPr>
        <p:spPr>
          <a:xfrm>
            <a:off x="1580905" y="2498125"/>
            <a:ext cx="2640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73" name="Google Shape;1173;p18"/>
          <p:cNvSpPr txBox="1">
            <a:spLocks noGrp="1"/>
          </p:cNvSpPr>
          <p:nvPr>
            <p:ph type="subTitle" idx="4"/>
          </p:nvPr>
        </p:nvSpPr>
        <p:spPr>
          <a:xfrm>
            <a:off x="4923082" y="2498125"/>
            <a:ext cx="2640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74" name="Google Shape;1174;p18"/>
          <p:cNvSpPr/>
          <p:nvPr/>
        </p:nvSpPr>
        <p:spPr>
          <a:xfrm>
            <a:off x="8430766" y="352711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70BA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bg>
      <p:bgPr>
        <a:solidFill>
          <a:schemeClr val="dk2"/>
        </a:solidFill>
        <a:effectLst/>
      </p:bgPr>
    </p:bg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6" name="Google Shape;1176;p19"/>
          <p:cNvGrpSpPr/>
          <p:nvPr/>
        </p:nvGrpSpPr>
        <p:grpSpPr>
          <a:xfrm>
            <a:off x="0" y="0"/>
            <a:ext cx="9144091" cy="5143648"/>
            <a:chOff x="0" y="0"/>
            <a:chExt cx="7440875" cy="4152456"/>
          </a:xfrm>
        </p:grpSpPr>
        <p:sp>
          <p:nvSpPr>
            <p:cNvPr id="1177" name="Google Shape;1177;p19"/>
            <p:cNvSpPr/>
            <p:nvPr/>
          </p:nvSpPr>
          <p:spPr>
            <a:xfrm>
              <a:off x="26505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9"/>
            <p:cNvSpPr/>
            <p:nvPr/>
          </p:nvSpPr>
          <p:spPr>
            <a:xfrm>
              <a:off x="583651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9"/>
            <p:cNvSpPr/>
            <p:nvPr/>
          </p:nvSpPr>
          <p:spPr>
            <a:xfrm>
              <a:off x="902179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9"/>
            <p:cNvSpPr/>
            <p:nvPr/>
          </p:nvSpPr>
          <p:spPr>
            <a:xfrm>
              <a:off x="1220641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9"/>
            <p:cNvSpPr/>
            <p:nvPr/>
          </p:nvSpPr>
          <p:spPr>
            <a:xfrm>
              <a:off x="1539169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9"/>
            <p:cNvSpPr/>
            <p:nvPr/>
          </p:nvSpPr>
          <p:spPr>
            <a:xfrm>
              <a:off x="185776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9"/>
            <p:cNvSpPr/>
            <p:nvPr/>
          </p:nvSpPr>
          <p:spPr>
            <a:xfrm>
              <a:off x="2176224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9"/>
            <p:cNvSpPr/>
            <p:nvPr/>
          </p:nvSpPr>
          <p:spPr>
            <a:xfrm>
              <a:off x="2494752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9"/>
            <p:cNvSpPr/>
            <p:nvPr/>
          </p:nvSpPr>
          <p:spPr>
            <a:xfrm>
              <a:off x="2813346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9"/>
            <p:cNvSpPr/>
            <p:nvPr/>
          </p:nvSpPr>
          <p:spPr>
            <a:xfrm>
              <a:off x="3131874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9"/>
            <p:cNvSpPr/>
            <p:nvPr/>
          </p:nvSpPr>
          <p:spPr>
            <a:xfrm>
              <a:off x="3450336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9"/>
            <p:cNvSpPr/>
            <p:nvPr/>
          </p:nvSpPr>
          <p:spPr>
            <a:xfrm>
              <a:off x="3768929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9"/>
            <p:cNvSpPr/>
            <p:nvPr/>
          </p:nvSpPr>
          <p:spPr>
            <a:xfrm>
              <a:off x="4087457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9"/>
            <p:cNvSpPr/>
            <p:nvPr/>
          </p:nvSpPr>
          <p:spPr>
            <a:xfrm>
              <a:off x="4405920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9"/>
            <p:cNvSpPr/>
            <p:nvPr/>
          </p:nvSpPr>
          <p:spPr>
            <a:xfrm>
              <a:off x="472444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9"/>
            <p:cNvSpPr/>
            <p:nvPr/>
          </p:nvSpPr>
          <p:spPr>
            <a:xfrm>
              <a:off x="5043041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9"/>
            <p:cNvSpPr/>
            <p:nvPr/>
          </p:nvSpPr>
          <p:spPr>
            <a:xfrm>
              <a:off x="536163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9"/>
            <p:cNvSpPr/>
            <p:nvPr/>
          </p:nvSpPr>
          <p:spPr>
            <a:xfrm>
              <a:off x="5680031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9"/>
            <p:cNvSpPr/>
            <p:nvPr/>
          </p:nvSpPr>
          <p:spPr>
            <a:xfrm>
              <a:off x="599862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9"/>
            <p:cNvSpPr/>
            <p:nvPr/>
          </p:nvSpPr>
          <p:spPr>
            <a:xfrm>
              <a:off x="631715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9"/>
            <p:cNvSpPr/>
            <p:nvPr/>
          </p:nvSpPr>
          <p:spPr>
            <a:xfrm>
              <a:off x="6635615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9"/>
            <p:cNvSpPr/>
            <p:nvPr/>
          </p:nvSpPr>
          <p:spPr>
            <a:xfrm>
              <a:off x="6954208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19"/>
            <p:cNvSpPr/>
            <p:nvPr/>
          </p:nvSpPr>
          <p:spPr>
            <a:xfrm>
              <a:off x="7272736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19"/>
            <p:cNvSpPr/>
            <p:nvPr/>
          </p:nvSpPr>
          <p:spPr>
            <a:xfrm>
              <a:off x="0" y="7085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9"/>
            <p:cNvSpPr/>
            <p:nvPr/>
          </p:nvSpPr>
          <p:spPr>
            <a:xfrm>
              <a:off x="0" y="37488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9"/>
            <p:cNvSpPr/>
            <p:nvPr/>
          </p:nvSpPr>
          <p:spPr>
            <a:xfrm>
              <a:off x="0" y="67878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9"/>
            <p:cNvSpPr/>
            <p:nvPr/>
          </p:nvSpPr>
          <p:spPr>
            <a:xfrm>
              <a:off x="0" y="982811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9"/>
            <p:cNvSpPr/>
            <p:nvPr/>
          </p:nvSpPr>
          <p:spPr>
            <a:xfrm>
              <a:off x="0" y="1286708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9"/>
            <p:cNvSpPr/>
            <p:nvPr/>
          </p:nvSpPr>
          <p:spPr>
            <a:xfrm>
              <a:off x="0" y="1590737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9"/>
            <p:cNvSpPr/>
            <p:nvPr/>
          </p:nvSpPr>
          <p:spPr>
            <a:xfrm>
              <a:off x="0" y="189470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9"/>
            <p:cNvSpPr/>
            <p:nvPr/>
          </p:nvSpPr>
          <p:spPr>
            <a:xfrm>
              <a:off x="0" y="219859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9"/>
            <p:cNvSpPr/>
            <p:nvPr/>
          </p:nvSpPr>
          <p:spPr>
            <a:xfrm>
              <a:off x="0" y="250262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9"/>
            <p:cNvSpPr/>
            <p:nvPr/>
          </p:nvSpPr>
          <p:spPr>
            <a:xfrm>
              <a:off x="0" y="280652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9"/>
            <p:cNvSpPr/>
            <p:nvPr/>
          </p:nvSpPr>
          <p:spPr>
            <a:xfrm>
              <a:off x="26505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9"/>
            <p:cNvSpPr/>
            <p:nvPr/>
          </p:nvSpPr>
          <p:spPr>
            <a:xfrm>
              <a:off x="583651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9"/>
            <p:cNvSpPr/>
            <p:nvPr/>
          </p:nvSpPr>
          <p:spPr>
            <a:xfrm>
              <a:off x="902179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9"/>
            <p:cNvSpPr/>
            <p:nvPr/>
          </p:nvSpPr>
          <p:spPr>
            <a:xfrm>
              <a:off x="1220641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9"/>
            <p:cNvSpPr/>
            <p:nvPr/>
          </p:nvSpPr>
          <p:spPr>
            <a:xfrm>
              <a:off x="1539169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9"/>
            <p:cNvSpPr/>
            <p:nvPr/>
          </p:nvSpPr>
          <p:spPr>
            <a:xfrm>
              <a:off x="185776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9"/>
            <p:cNvSpPr/>
            <p:nvPr/>
          </p:nvSpPr>
          <p:spPr>
            <a:xfrm>
              <a:off x="2176224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9"/>
            <p:cNvSpPr/>
            <p:nvPr/>
          </p:nvSpPr>
          <p:spPr>
            <a:xfrm>
              <a:off x="2494752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9"/>
            <p:cNvSpPr/>
            <p:nvPr/>
          </p:nvSpPr>
          <p:spPr>
            <a:xfrm>
              <a:off x="2813346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9"/>
            <p:cNvSpPr/>
            <p:nvPr/>
          </p:nvSpPr>
          <p:spPr>
            <a:xfrm>
              <a:off x="3131874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9"/>
            <p:cNvSpPr/>
            <p:nvPr/>
          </p:nvSpPr>
          <p:spPr>
            <a:xfrm>
              <a:off x="3450336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9"/>
            <p:cNvSpPr/>
            <p:nvPr/>
          </p:nvSpPr>
          <p:spPr>
            <a:xfrm>
              <a:off x="3768929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9"/>
            <p:cNvSpPr/>
            <p:nvPr/>
          </p:nvSpPr>
          <p:spPr>
            <a:xfrm>
              <a:off x="4087457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19"/>
            <p:cNvSpPr/>
            <p:nvPr/>
          </p:nvSpPr>
          <p:spPr>
            <a:xfrm>
              <a:off x="4405920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19"/>
            <p:cNvSpPr/>
            <p:nvPr/>
          </p:nvSpPr>
          <p:spPr>
            <a:xfrm>
              <a:off x="472444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19"/>
            <p:cNvSpPr/>
            <p:nvPr/>
          </p:nvSpPr>
          <p:spPr>
            <a:xfrm>
              <a:off x="5043041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9"/>
            <p:cNvSpPr/>
            <p:nvPr/>
          </p:nvSpPr>
          <p:spPr>
            <a:xfrm>
              <a:off x="536163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9"/>
            <p:cNvSpPr/>
            <p:nvPr/>
          </p:nvSpPr>
          <p:spPr>
            <a:xfrm>
              <a:off x="5680031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9"/>
            <p:cNvSpPr/>
            <p:nvPr/>
          </p:nvSpPr>
          <p:spPr>
            <a:xfrm>
              <a:off x="599862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9"/>
            <p:cNvSpPr/>
            <p:nvPr/>
          </p:nvSpPr>
          <p:spPr>
            <a:xfrm>
              <a:off x="631715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9"/>
            <p:cNvSpPr/>
            <p:nvPr/>
          </p:nvSpPr>
          <p:spPr>
            <a:xfrm>
              <a:off x="6635615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9"/>
            <p:cNvSpPr/>
            <p:nvPr/>
          </p:nvSpPr>
          <p:spPr>
            <a:xfrm>
              <a:off x="6954208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9"/>
            <p:cNvSpPr/>
            <p:nvPr/>
          </p:nvSpPr>
          <p:spPr>
            <a:xfrm>
              <a:off x="7272736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9"/>
            <p:cNvSpPr/>
            <p:nvPr/>
          </p:nvSpPr>
          <p:spPr>
            <a:xfrm>
              <a:off x="0" y="2502494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9"/>
            <p:cNvSpPr/>
            <p:nvPr/>
          </p:nvSpPr>
          <p:spPr>
            <a:xfrm>
              <a:off x="0" y="2806523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9"/>
            <p:cNvSpPr/>
            <p:nvPr/>
          </p:nvSpPr>
          <p:spPr>
            <a:xfrm>
              <a:off x="0" y="3110420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9"/>
            <p:cNvSpPr/>
            <p:nvPr/>
          </p:nvSpPr>
          <p:spPr>
            <a:xfrm>
              <a:off x="0" y="3414448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9"/>
            <p:cNvSpPr/>
            <p:nvPr/>
          </p:nvSpPr>
          <p:spPr>
            <a:xfrm>
              <a:off x="0" y="3718411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9"/>
            <p:cNvSpPr/>
            <p:nvPr/>
          </p:nvSpPr>
          <p:spPr>
            <a:xfrm>
              <a:off x="0" y="402244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9" name="Google Shape;1239;p19"/>
          <p:cNvGrpSpPr/>
          <p:nvPr/>
        </p:nvGrpSpPr>
        <p:grpSpPr>
          <a:xfrm>
            <a:off x="173287" y="130863"/>
            <a:ext cx="8797256" cy="4881744"/>
            <a:chOff x="916986" y="2500875"/>
            <a:chExt cx="2280618" cy="1217119"/>
          </a:xfrm>
        </p:grpSpPr>
        <p:sp>
          <p:nvSpPr>
            <p:cNvPr id="1240" name="Google Shape;1240;p19"/>
            <p:cNvSpPr/>
            <p:nvPr/>
          </p:nvSpPr>
          <p:spPr>
            <a:xfrm>
              <a:off x="930568" y="2514572"/>
              <a:ext cx="105996" cy="1189768"/>
            </a:xfrm>
            <a:custGeom>
              <a:avLst/>
              <a:gdLst/>
              <a:ahLst/>
              <a:cxnLst/>
              <a:rect l="l" t="t" r="r" b="b"/>
              <a:pathLst>
                <a:path w="1834" h="20586" extrusionOk="0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9"/>
            <p:cNvSpPr/>
            <p:nvPr/>
          </p:nvSpPr>
          <p:spPr>
            <a:xfrm>
              <a:off x="1036508" y="2514572"/>
              <a:ext cx="2147431" cy="1189768"/>
            </a:xfrm>
            <a:custGeom>
              <a:avLst/>
              <a:gdLst/>
              <a:ahLst/>
              <a:cxnLst/>
              <a:rect l="l" t="t" r="r" b="b"/>
              <a:pathLst>
                <a:path w="37156" h="20586" extrusionOk="0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9"/>
            <p:cNvSpPr/>
            <p:nvPr/>
          </p:nvSpPr>
          <p:spPr>
            <a:xfrm>
              <a:off x="916986" y="2500875"/>
              <a:ext cx="93570" cy="139459"/>
            </a:xfrm>
            <a:custGeom>
              <a:avLst/>
              <a:gdLst/>
              <a:ahLst/>
              <a:cxnLst/>
              <a:rect l="l" t="t" r="r" b="b"/>
              <a:pathLst>
                <a:path w="1619" h="2413" extrusionOk="0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9"/>
            <p:cNvSpPr/>
            <p:nvPr/>
          </p:nvSpPr>
          <p:spPr>
            <a:xfrm>
              <a:off x="916986" y="3578650"/>
              <a:ext cx="133160" cy="139344"/>
            </a:xfrm>
            <a:custGeom>
              <a:avLst/>
              <a:gdLst/>
              <a:ahLst/>
              <a:cxnLst/>
              <a:rect l="l" t="t" r="r" b="b"/>
              <a:pathLst>
                <a:path w="2304" h="2411" extrusionOk="0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9"/>
            <p:cNvSpPr/>
            <p:nvPr/>
          </p:nvSpPr>
          <p:spPr>
            <a:xfrm>
              <a:off x="2917819" y="3493113"/>
              <a:ext cx="279786" cy="224880"/>
            </a:xfrm>
            <a:custGeom>
              <a:avLst/>
              <a:gdLst/>
              <a:ahLst/>
              <a:cxnLst/>
              <a:rect l="l" t="t" r="r" b="b"/>
              <a:pathLst>
                <a:path w="4841" h="3891" extrusionOk="0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5" name="Google Shape;1245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46" name="Google Shape;1246;p19"/>
          <p:cNvSpPr txBox="1">
            <a:spLocks noGrp="1"/>
          </p:cNvSpPr>
          <p:nvPr>
            <p:ph type="subTitle" idx="1"/>
          </p:nvPr>
        </p:nvSpPr>
        <p:spPr>
          <a:xfrm>
            <a:off x="4832075" y="1667625"/>
            <a:ext cx="3254100" cy="20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7" name="Google Shape;1247;p19"/>
          <p:cNvSpPr txBox="1">
            <a:spLocks noGrp="1"/>
          </p:cNvSpPr>
          <p:nvPr>
            <p:ph type="subTitle" idx="2"/>
          </p:nvPr>
        </p:nvSpPr>
        <p:spPr>
          <a:xfrm>
            <a:off x="816925" y="1667625"/>
            <a:ext cx="3254100" cy="20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8" name="Google Shape;1248;p19"/>
          <p:cNvSpPr/>
          <p:nvPr/>
        </p:nvSpPr>
        <p:spPr>
          <a:xfrm>
            <a:off x="533316" y="4527811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dk2"/>
        </a:solidFill>
        <a:effectLst/>
      </p:bgPr>
    </p:bg>
    <p:spTree>
      <p:nvGrpSpPr>
        <p:cNvPr id="1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9" name="Google Shape;2009;p30"/>
          <p:cNvGrpSpPr/>
          <p:nvPr/>
        </p:nvGrpSpPr>
        <p:grpSpPr>
          <a:xfrm>
            <a:off x="0" y="0"/>
            <a:ext cx="9144091" cy="5143648"/>
            <a:chOff x="0" y="0"/>
            <a:chExt cx="7440875" cy="4152456"/>
          </a:xfrm>
        </p:grpSpPr>
        <p:sp>
          <p:nvSpPr>
            <p:cNvPr id="2010" name="Google Shape;2010;p30"/>
            <p:cNvSpPr/>
            <p:nvPr/>
          </p:nvSpPr>
          <p:spPr>
            <a:xfrm>
              <a:off x="26505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0"/>
            <p:cNvSpPr/>
            <p:nvPr/>
          </p:nvSpPr>
          <p:spPr>
            <a:xfrm>
              <a:off x="583651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0"/>
            <p:cNvSpPr/>
            <p:nvPr/>
          </p:nvSpPr>
          <p:spPr>
            <a:xfrm>
              <a:off x="902179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0"/>
            <p:cNvSpPr/>
            <p:nvPr/>
          </p:nvSpPr>
          <p:spPr>
            <a:xfrm>
              <a:off x="1220641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0"/>
            <p:cNvSpPr/>
            <p:nvPr/>
          </p:nvSpPr>
          <p:spPr>
            <a:xfrm>
              <a:off x="1539169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0"/>
            <p:cNvSpPr/>
            <p:nvPr/>
          </p:nvSpPr>
          <p:spPr>
            <a:xfrm>
              <a:off x="185776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0"/>
            <p:cNvSpPr/>
            <p:nvPr/>
          </p:nvSpPr>
          <p:spPr>
            <a:xfrm>
              <a:off x="2176224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0"/>
            <p:cNvSpPr/>
            <p:nvPr/>
          </p:nvSpPr>
          <p:spPr>
            <a:xfrm>
              <a:off x="2494752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0"/>
            <p:cNvSpPr/>
            <p:nvPr/>
          </p:nvSpPr>
          <p:spPr>
            <a:xfrm>
              <a:off x="2813346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0"/>
            <p:cNvSpPr/>
            <p:nvPr/>
          </p:nvSpPr>
          <p:spPr>
            <a:xfrm>
              <a:off x="3131874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0"/>
            <p:cNvSpPr/>
            <p:nvPr/>
          </p:nvSpPr>
          <p:spPr>
            <a:xfrm>
              <a:off x="3450336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0"/>
            <p:cNvSpPr/>
            <p:nvPr/>
          </p:nvSpPr>
          <p:spPr>
            <a:xfrm>
              <a:off x="3768929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0"/>
            <p:cNvSpPr/>
            <p:nvPr/>
          </p:nvSpPr>
          <p:spPr>
            <a:xfrm>
              <a:off x="4087457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0"/>
            <p:cNvSpPr/>
            <p:nvPr/>
          </p:nvSpPr>
          <p:spPr>
            <a:xfrm>
              <a:off x="4405920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0"/>
            <p:cNvSpPr/>
            <p:nvPr/>
          </p:nvSpPr>
          <p:spPr>
            <a:xfrm>
              <a:off x="472444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0"/>
            <p:cNvSpPr/>
            <p:nvPr/>
          </p:nvSpPr>
          <p:spPr>
            <a:xfrm>
              <a:off x="5043041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0"/>
            <p:cNvSpPr/>
            <p:nvPr/>
          </p:nvSpPr>
          <p:spPr>
            <a:xfrm>
              <a:off x="536163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0"/>
            <p:cNvSpPr/>
            <p:nvPr/>
          </p:nvSpPr>
          <p:spPr>
            <a:xfrm>
              <a:off x="5680031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0"/>
            <p:cNvSpPr/>
            <p:nvPr/>
          </p:nvSpPr>
          <p:spPr>
            <a:xfrm>
              <a:off x="599862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0"/>
            <p:cNvSpPr/>
            <p:nvPr/>
          </p:nvSpPr>
          <p:spPr>
            <a:xfrm>
              <a:off x="631715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0"/>
            <p:cNvSpPr/>
            <p:nvPr/>
          </p:nvSpPr>
          <p:spPr>
            <a:xfrm>
              <a:off x="6635615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0"/>
            <p:cNvSpPr/>
            <p:nvPr/>
          </p:nvSpPr>
          <p:spPr>
            <a:xfrm>
              <a:off x="6954208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0"/>
            <p:cNvSpPr/>
            <p:nvPr/>
          </p:nvSpPr>
          <p:spPr>
            <a:xfrm>
              <a:off x="7272736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0"/>
            <p:cNvSpPr/>
            <p:nvPr/>
          </p:nvSpPr>
          <p:spPr>
            <a:xfrm>
              <a:off x="0" y="7085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0"/>
            <p:cNvSpPr/>
            <p:nvPr/>
          </p:nvSpPr>
          <p:spPr>
            <a:xfrm>
              <a:off x="0" y="37488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0"/>
            <p:cNvSpPr/>
            <p:nvPr/>
          </p:nvSpPr>
          <p:spPr>
            <a:xfrm>
              <a:off x="0" y="67878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0"/>
            <p:cNvSpPr/>
            <p:nvPr/>
          </p:nvSpPr>
          <p:spPr>
            <a:xfrm>
              <a:off x="0" y="982811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0"/>
            <p:cNvSpPr/>
            <p:nvPr/>
          </p:nvSpPr>
          <p:spPr>
            <a:xfrm>
              <a:off x="0" y="1286708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0"/>
            <p:cNvSpPr/>
            <p:nvPr/>
          </p:nvSpPr>
          <p:spPr>
            <a:xfrm>
              <a:off x="0" y="1590737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0"/>
            <p:cNvSpPr/>
            <p:nvPr/>
          </p:nvSpPr>
          <p:spPr>
            <a:xfrm>
              <a:off x="0" y="189470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0"/>
            <p:cNvSpPr/>
            <p:nvPr/>
          </p:nvSpPr>
          <p:spPr>
            <a:xfrm>
              <a:off x="0" y="219859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0"/>
            <p:cNvSpPr/>
            <p:nvPr/>
          </p:nvSpPr>
          <p:spPr>
            <a:xfrm>
              <a:off x="0" y="250262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0"/>
            <p:cNvSpPr/>
            <p:nvPr/>
          </p:nvSpPr>
          <p:spPr>
            <a:xfrm>
              <a:off x="0" y="280652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0"/>
            <p:cNvSpPr/>
            <p:nvPr/>
          </p:nvSpPr>
          <p:spPr>
            <a:xfrm>
              <a:off x="26505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0"/>
            <p:cNvSpPr/>
            <p:nvPr/>
          </p:nvSpPr>
          <p:spPr>
            <a:xfrm>
              <a:off x="583651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0"/>
            <p:cNvSpPr/>
            <p:nvPr/>
          </p:nvSpPr>
          <p:spPr>
            <a:xfrm>
              <a:off x="902179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0"/>
            <p:cNvSpPr/>
            <p:nvPr/>
          </p:nvSpPr>
          <p:spPr>
            <a:xfrm>
              <a:off x="1220641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0"/>
            <p:cNvSpPr/>
            <p:nvPr/>
          </p:nvSpPr>
          <p:spPr>
            <a:xfrm>
              <a:off x="1539169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0"/>
            <p:cNvSpPr/>
            <p:nvPr/>
          </p:nvSpPr>
          <p:spPr>
            <a:xfrm>
              <a:off x="185776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0"/>
            <p:cNvSpPr/>
            <p:nvPr/>
          </p:nvSpPr>
          <p:spPr>
            <a:xfrm>
              <a:off x="2176224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0"/>
            <p:cNvSpPr/>
            <p:nvPr/>
          </p:nvSpPr>
          <p:spPr>
            <a:xfrm>
              <a:off x="2494752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0"/>
            <p:cNvSpPr/>
            <p:nvPr/>
          </p:nvSpPr>
          <p:spPr>
            <a:xfrm>
              <a:off x="2813346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0"/>
            <p:cNvSpPr/>
            <p:nvPr/>
          </p:nvSpPr>
          <p:spPr>
            <a:xfrm>
              <a:off x="3131874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0"/>
            <p:cNvSpPr/>
            <p:nvPr/>
          </p:nvSpPr>
          <p:spPr>
            <a:xfrm>
              <a:off x="3450336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0"/>
            <p:cNvSpPr/>
            <p:nvPr/>
          </p:nvSpPr>
          <p:spPr>
            <a:xfrm>
              <a:off x="3768929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0"/>
            <p:cNvSpPr/>
            <p:nvPr/>
          </p:nvSpPr>
          <p:spPr>
            <a:xfrm>
              <a:off x="4087457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0"/>
            <p:cNvSpPr/>
            <p:nvPr/>
          </p:nvSpPr>
          <p:spPr>
            <a:xfrm>
              <a:off x="4405920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0"/>
            <p:cNvSpPr/>
            <p:nvPr/>
          </p:nvSpPr>
          <p:spPr>
            <a:xfrm>
              <a:off x="472444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0"/>
            <p:cNvSpPr/>
            <p:nvPr/>
          </p:nvSpPr>
          <p:spPr>
            <a:xfrm>
              <a:off x="5043041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0"/>
            <p:cNvSpPr/>
            <p:nvPr/>
          </p:nvSpPr>
          <p:spPr>
            <a:xfrm>
              <a:off x="536163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0"/>
            <p:cNvSpPr/>
            <p:nvPr/>
          </p:nvSpPr>
          <p:spPr>
            <a:xfrm>
              <a:off x="5680031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0"/>
            <p:cNvSpPr/>
            <p:nvPr/>
          </p:nvSpPr>
          <p:spPr>
            <a:xfrm>
              <a:off x="599862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0"/>
            <p:cNvSpPr/>
            <p:nvPr/>
          </p:nvSpPr>
          <p:spPr>
            <a:xfrm>
              <a:off x="631715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0"/>
            <p:cNvSpPr/>
            <p:nvPr/>
          </p:nvSpPr>
          <p:spPr>
            <a:xfrm>
              <a:off x="6635615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0"/>
            <p:cNvSpPr/>
            <p:nvPr/>
          </p:nvSpPr>
          <p:spPr>
            <a:xfrm>
              <a:off x="6954208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0"/>
            <p:cNvSpPr/>
            <p:nvPr/>
          </p:nvSpPr>
          <p:spPr>
            <a:xfrm>
              <a:off x="7272736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0"/>
            <p:cNvSpPr/>
            <p:nvPr/>
          </p:nvSpPr>
          <p:spPr>
            <a:xfrm>
              <a:off x="0" y="2502494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0"/>
            <p:cNvSpPr/>
            <p:nvPr/>
          </p:nvSpPr>
          <p:spPr>
            <a:xfrm>
              <a:off x="0" y="2806523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0"/>
            <p:cNvSpPr/>
            <p:nvPr/>
          </p:nvSpPr>
          <p:spPr>
            <a:xfrm>
              <a:off x="0" y="3110420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0"/>
            <p:cNvSpPr/>
            <p:nvPr/>
          </p:nvSpPr>
          <p:spPr>
            <a:xfrm>
              <a:off x="0" y="3414448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0"/>
            <p:cNvSpPr/>
            <p:nvPr/>
          </p:nvSpPr>
          <p:spPr>
            <a:xfrm>
              <a:off x="0" y="3718411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0"/>
            <p:cNvSpPr/>
            <p:nvPr/>
          </p:nvSpPr>
          <p:spPr>
            <a:xfrm>
              <a:off x="0" y="402244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chemeClr val="hlink">
                <a:alpha val="12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2" name="Google Shape;2072;p30"/>
          <p:cNvGrpSpPr/>
          <p:nvPr/>
        </p:nvGrpSpPr>
        <p:grpSpPr>
          <a:xfrm>
            <a:off x="502465" y="399924"/>
            <a:ext cx="8139069" cy="4343656"/>
            <a:chOff x="916986" y="2500875"/>
            <a:chExt cx="2280618" cy="1217119"/>
          </a:xfrm>
        </p:grpSpPr>
        <p:sp>
          <p:nvSpPr>
            <p:cNvPr id="2073" name="Google Shape;2073;p30"/>
            <p:cNvSpPr/>
            <p:nvPr/>
          </p:nvSpPr>
          <p:spPr>
            <a:xfrm>
              <a:off x="930568" y="2514572"/>
              <a:ext cx="105996" cy="1189768"/>
            </a:xfrm>
            <a:custGeom>
              <a:avLst/>
              <a:gdLst/>
              <a:ahLst/>
              <a:cxnLst/>
              <a:rect l="l" t="t" r="r" b="b"/>
              <a:pathLst>
                <a:path w="1834" h="20586" extrusionOk="0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0"/>
            <p:cNvSpPr/>
            <p:nvPr/>
          </p:nvSpPr>
          <p:spPr>
            <a:xfrm>
              <a:off x="1036508" y="2514572"/>
              <a:ext cx="2147431" cy="1189768"/>
            </a:xfrm>
            <a:custGeom>
              <a:avLst/>
              <a:gdLst/>
              <a:ahLst/>
              <a:cxnLst/>
              <a:rect l="l" t="t" r="r" b="b"/>
              <a:pathLst>
                <a:path w="37156" h="20586" extrusionOk="0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0"/>
            <p:cNvSpPr/>
            <p:nvPr/>
          </p:nvSpPr>
          <p:spPr>
            <a:xfrm>
              <a:off x="916986" y="2500875"/>
              <a:ext cx="93570" cy="139459"/>
            </a:xfrm>
            <a:custGeom>
              <a:avLst/>
              <a:gdLst/>
              <a:ahLst/>
              <a:cxnLst/>
              <a:rect l="l" t="t" r="r" b="b"/>
              <a:pathLst>
                <a:path w="1619" h="2413" extrusionOk="0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0"/>
            <p:cNvSpPr/>
            <p:nvPr/>
          </p:nvSpPr>
          <p:spPr>
            <a:xfrm>
              <a:off x="916986" y="3578650"/>
              <a:ext cx="133160" cy="139344"/>
            </a:xfrm>
            <a:custGeom>
              <a:avLst/>
              <a:gdLst/>
              <a:ahLst/>
              <a:cxnLst/>
              <a:rect l="l" t="t" r="r" b="b"/>
              <a:pathLst>
                <a:path w="2304" h="2411" extrusionOk="0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0"/>
            <p:cNvSpPr/>
            <p:nvPr/>
          </p:nvSpPr>
          <p:spPr>
            <a:xfrm>
              <a:off x="2917819" y="3493113"/>
              <a:ext cx="279786" cy="224880"/>
            </a:xfrm>
            <a:custGeom>
              <a:avLst/>
              <a:gdLst/>
              <a:ahLst/>
              <a:cxnLst/>
              <a:rect l="l" t="t" r="r" b="b"/>
              <a:pathLst>
                <a:path w="4841" h="3891" extrusionOk="0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arela Round"/>
              <a:buNone/>
              <a:defRPr sz="35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●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○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■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●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○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■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●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○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■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8" r:id="rId5"/>
    <p:sldLayoutId id="2147483659" r:id="rId6"/>
    <p:sldLayoutId id="2147483664" r:id="rId7"/>
    <p:sldLayoutId id="2147483665" r:id="rId8"/>
    <p:sldLayoutId id="2147483676" r:id="rId9"/>
    <p:sldLayoutId id="214748367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Google Shape;2158;p35"/>
          <p:cNvSpPr txBox="1">
            <a:spLocks noGrp="1"/>
          </p:cNvSpPr>
          <p:nvPr>
            <p:ph type="ctrTitle"/>
          </p:nvPr>
        </p:nvSpPr>
        <p:spPr>
          <a:xfrm>
            <a:off x="1934671" y="1934423"/>
            <a:ext cx="5304000" cy="180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1"/>
                </a:solidFill>
              </a:rPr>
              <a:t>Übungskasten</a:t>
            </a:r>
            <a:r>
              <a:rPr lang="en" sz="6000">
                <a:solidFill>
                  <a:schemeClr val="accent1"/>
                </a:solidFill>
              </a:rPr>
              <a:t>   </a:t>
            </a:r>
            <a:r>
              <a:rPr lang="de-AT" sz="2000">
                <a:highlight>
                  <a:schemeClr val="dk2"/>
                </a:highlight>
              </a:rPr>
              <a:t>Eine Plattform von</a:t>
            </a:r>
            <a:r>
              <a:rPr lang="en" sz="2000">
                <a:highlight>
                  <a:schemeClr val="dk2"/>
                </a:highlight>
              </a:rPr>
              <a:t> Lehrern für Lehrer</a:t>
            </a:r>
            <a:endParaRPr sz="2000">
              <a:highlight>
                <a:schemeClr val="dk2"/>
              </a:highlight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159" name="Google Shape;2159;p35"/>
          <p:cNvSpPr txBox="1">
            <a:spLocks noGrp="1"/>
          </p:cNvSpPr>
          <p:nvPr>
            <p:ph type="subTitle" idx="1"/>
          </p:nvPr>
        </p:nvSpPr>
        <p:spPr>
          <a:xfrm>
            <a:off x="1922204" y="3775384"/>
            <a:ext cx="5304000" cy="3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1200"/>
              <a:t>Klettner Thomas &amp; Rehawi Amro</a:t>
            </a:r>
          </a:p>
        </p:txBody>
      </p:sp>
      <p:grpSp>
        <p:nvGrpSpPr>
          <p:cNvPr id="2160" name="Google Shape;2160;p35"/>
          <p:cNvGrpSpPr/>
          <p:nvPr/>
        </p:nvGrpSpPr>
        <p:grpSpPr>
          <a:xfrm flipH="1">
            <a:off x="7593621" y="1973547"/>
            <a:ext cx="1468014" cy="1968452"/>
            <a:chOff x="1400935" y="1333409"/>
            <a:chExt cx="760984" cy="1020399"/>
          </a:xfrm>
        </p:grpSpPr>
        <p:sp>
          <p:nvSpPr>
            <p:cNvPr id="2161" name="Google Shape;2161;p35"/>
            <p:cNvSpPr/>
            <p:nvPr/>
          </p:nvSpPr>
          <p:spPr>
            <a:xfrm>
              <a:off x="1400935" y="1333409"/>
              <a:ext cx="760984" cy="1005685"/>
            </a:xfrm>
            <a:custGeom>
              <a:avLst/>
              <a:gdLst/>
              <a:ahLst/>
              <a:cxnLst/>
              <a:rect l="l" t="t" r="r" b="b"/>
              <a:pathLst>
                <a:path w="14268" h="18856" extrusionOk="0">
                  <a:moveTo>
                    <a:pt x="14054" y="0"/>
                  </a:moveTo>
                  <a:cubicBezTo>
                    <a:pt x="14038" y="0"/>
                    <a:pt x="14023" y="2"/>
                    <a:pt x="14009" y="5"/>
                  </a:cubicBezTo>
                  <a:cubicBezTo>
                    <a:pt x="13998" y="7"/>
                    <a:pt x="13986" y="9"/>
                    <a:pt x="13975" y="14"/>
                  </a:cubicBezTo>
                  <a:cubicBezTo>
                    <a:pt x="13421" y="273"/>
                    <a:pt x="12939" y="429"/>
                    <a:pt x="12386" y="686"/>
                  </a:cubicBezTo>
                  <a:cubicBezTo>
                    <a:pt x="12370" y="693"/>
                    <a:pt x="12354" y="700"/>
                    <a:pt x="12338" y="709"/>
                  </a:cubicBezTo>
                  <a:cubicBezTo>
                    <a:pt x="12224" y="757"/>
                    <a:pt x="12111" y="805"/>
                    <a:pt x="12001" y="860"/>
                  </a:cubicBezTo>
                  <a:cubicBezTo>
                    <a:pt x="11909" y="906"/>
                    <a:pt x="11819" y="962"/>
                    <a:pt x="11744" y="1035"/>
                  </a:cubicBezTo>
                  <a:cubicBezTo>
                    <a:pt x="11723" y="1056"/>
                    <a:pt x="11703" y="1079"/>
                    <a:pt x="11684" y="1104"/>
                  </a:cubicBezTo>
                  <a:cubicBezTo>
                    <a:pt x="11684" y="1104"/>
                    <a:pt x="11684" y="1102"/>
                    <a:pt x="11684" y="1102"/>
                  </a:cubicBezTo>
                  <a:lnTo>
                    <a:pt x="10759" y="2371"/>
                  </a:lnTo>
                  <a:cubicBezTo>
                    <a:pt x="8436" y="5485"/>
                    <a:pt x="4036" y="11421"/>
                    <a:pt x="2841" y="13062"/>
                  </a:cubicBezTo>
                  <a:cubicBezTo>
                    <a:pt x="2629" y="13355"/>
                    <a:pt x="2311" y="13784"/>
                    <a:pt x="1994" y="14214"/>
                  </a:cubicBezTo>
                  <a:cubicBezTo>
                    <a:pt x="1891" y="14351"/>
                    <a:pt x="1790" y="14489"/>
                    <a:pt x="1691" y="14622"/>
                  </a:cubicBezTo>
                  <a:cubicBezTo>
                    <a:pt x="1613" y="14730"/>
                    <a:pt x="1535" y="14834"/>
                    <a:pt x="1461" y="14934"/>
                  </a:cubicBezTo>
                  <a:cubicBezTo>
                    <a:pt x="1401" y="15017"/>
                    <a:pt x="1342" y="15097"/>
                    <a:pt x="1287" y="15171"/>
                  </a:cubicBezTo>
                  <a:cubicBezTo>
                    <a:pt x="1255" y="15214"/>
                    <a:pt x="1225" y="15254"/>
                    <a:pt x="1197" y="15293"/>
                  </a:cubicBezTo>
                  <a:lnTo>
                    <a:pt x="977" y="15596"/>
                  </a:lnTo>
                  <a:cubicBezTo>
                    <a:pt x="958" y="15623"/>
                    <a:pt x="938" y="15648"/>
                    <a:pt x="919" y="15674"/>
                  </a:cubicBezTo>
                  <a:cubicBezTo>
                    <a:pt x="291" y="16536"/>
                    <a:pt x="1" y="17076"/>
                    <a:pt x="63" y="17512"/>
                  </a:cubicBezTo>
                  <a:cubicBezTo>
                    <a:pt x="107" y="17808"/>
                    <a:pt x="311" y="18056"/>
                    <a:pt x="683" y="18327"/>
                  </a:cubicBezTo>
                  <a:cubicBezTo>
                    <a:pt x="725" y="18357"/>
                    <a:pt x="766" y="18387"/>
                    <a:pt x="809" y="18414"/>
                  </a:cubicBezTo>
                  <a:cubicBezTo>
                    <a:pt x="846" y="18444"/>
                    <a:pt x="887" y="18474"/>
                    <a:pt x="929" y="18506"/>
                  </a:cubicBezTo>
                  <a:cubicBezTo>
                    <a:pt x="1115" y="18641"/>
                    <a:pt x="1282" y="18738"/>
                    <a:pt x="1441" y="18795"/>
                  </a:cubicBezTo>
                  <a:cubicBezTo>
                    <a:pt x="1552" y="18835"/>
                    <a:pt x="1659" y="18856"/>
                    <a:pt x="1764" y="18856"/>
                  </a:cubicBezTo>
                  <a:cubicBezTo>
                    <a:pt x="1808" y="18856"/>
                    <a:pt x="1852" y="18852"/>
                    <a:pt x="1895" y="18845"/>
                  </a:cubicBezTo>
                  <a:cubicBezTo>
                    <a:pt x="2326" y="18772"/>
                    <a:pt x="2746" y="18336"/>
                    <a:pt x="3364" y="17489"/>
                  </a:cubicBezTo>
                  <a:cubicBezTo>
                    <a:pt x="3387" y="17455"/>
                    <a:pt x="3412" y="17422"/>
                    <a:pt x="3437" y="17386"/>
                  </a:cubicBezTo>
                  <a:cubicBezTo>
                    <a:pt x="3469" y="17342"/>
                    <a:pt x="3508" y="17290"/>
                    <a:pt x="3550" y="17232"/>
                  </a:cubicBezTo>
                  <a:cubicBezTo>
                    <a:pt x="3582" y="17189"/>
                    <a:pt x="3614" y="17143"/>
                    <a:pt x="3651" y="17094"/>
                  </a:cubicBezTo>
                  <a:cubicBezTo>
                    <a:pt x="3731" y="16982"/>
                    <a:pt x="3821" y="16858"/>
                    <a:pt x="3919" y="16722"/>
                  </a:cubicBezTo>
                  <a:cubicBezTo>
                    <a:pt x="3990" y="16624"/>
                    <a:pt x="4062" y="16520"/>
                    <a:pt x="4138" y="16413"/>
                  </a:cubicBezTo>
                  <a:cubicBezTo>
                    <a:pt x="4234" y="16282"/>
                    <a:pt x="4332" y="16146"/>
                    <a:pt x="4429" y="16009"/>
                  </a:cubicBezTo>
                  <a:cubicBezTo>
                    <a:pt x="4744" y="15570"/>
                    <a:pt x="5060" y="15129"/>
                    <a:pt x="5274" y="14834"/>
                  </a:cubicBezTo>
                  <a:cubicBezTo>
                    <a:pt x="6469" y="13192"/>
                    <a:pt x="10764" y="7181"/>
                    <a:pt x="13011" y="4010"/>
                  </a:cubicBezTo>
                  <a:lnTo>
                    <a:pt x="13935" y="2742"/>
                  </a:lnTo>
                  <a:lnTo>
                    <a:pt x="13933" y="2742"/>
                  </a:lnTo>
                  <a:cubicBezTo>
                    <a:pt x="14011" y="2630"/>
                    <a:pt x="14048" y="2497"/>
                    <a:pt x="14069" y="2364"/>
                  </a:cubicBezTo>
                  <a:cubicBezTo>
                    <a:pt x="14089" y="2242"/>
                    <a:pt x="14098" y="2120"/>
                    <a:pt x="14110" y="1997"/>
                  </a:cubicBezTo>
                  <a:cubicBezTo>
                    <a:pt x="14112" y="1980"/>
                    <a:pt x="14114" y="1964"/>
                    <a:pt x="14115" y="1946"/>
                  </a:cubicBezTo>
                  <a:cubicBezTo>
                    <a:pt x="14191" y="1338"/>
                    <a:pt x="14191" y="833"/>
                    <a:pt x="14266" y="227"/>
                  </a:cubicBezTo>
                  <a:cubicBezTo>
                    <a:pt x="14268" y="216"/>
                    <a:pt x="14266" y="206"/>
                    <a:pt x="14266" y="197"/>
                  </a:cubicBezTo>
                  <a:cubicBezTo>
                    <a:pt x="14262" y="142"/>
                    <a:pt x="14236" y="87"/>
                    <a:pt x="14177" y="43"/>
                  </a:cubicBezTo>
                  <a:cubicBezTo>
                    <a:pt x="14136" y="13"/>
                    <a:pt x="14094" y="0"/>
                    <a:pt x="14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70BA"/>
                </a:solidFill>
              </a:endParaRPr>
            </a:p>
          </p:txBody>
        </p:sp>
        <p:sp>
          <p:nvSpPr>
            <p:cNvPr id="2162" name="Google Shape;2162;p35"/>
            <p:cNvSpPr/>
            <p:nvPr/>
          </p:nvSpPr>
          <p:spPr>
            <a:xfrm>
              <a:off x="1429576" y="1335169"/>
              <a:ext cx="728876" cy="987391"/>
            </a:xfrm>
            <a:custGeom>
              <a:avLst/>
              <a:gdLst/>
              <a:ahLst/>
              <a:cxnLst/>
              <a:rect l="l" t="t" r="r" b="b"/>
              <a:pathLst>
                <a:path w="13666" h="18513" extrusionOk="0">
                  <a:moveTo>
                    <a:pt x="13612" y="1"/>
                  </a:moveTo>
                  <a:cubicBezTo>
                    <a:pt x="13592" y="1"/>
                    <a:pt x="13569" y="11"/>
                    <a:pt x="13545" y="27"/>
                  </a:cubicBezTo>
                  <a:cubicBezTo>
                    <a:pt x="13538" y="31"/>
                    <a:pt x="13530" y="35"/>
                    <a:pt x="13522" y="43"/>
                  </a:cubicBezTo>
                  <a:cubicBezTo>
                    <a:pt x="13107" y="401"/>
                    <a:pt x="12763" y="658"/>
                    <a:pt x="12348" y="1016"/>
                  </a:cubicBezTo>
                  <a:cubicBezTo>
                    <a:pt x="12336" y="1027"/>
                    <a:pt x="12324" y="1038"/>
                    <a:pt x="12311" y="1048"/>
                  </a:cubicBezTo>
                  <a:cubicBezTo>
                    <a:pt x="12228" y="1117"/>
                    <a:pt x="12145" y="1186"/>
                    <a:pt x="12061" y="1261"/>
                  </a:cubicBezTo>
                  <a:cubicBezTo>
                    <a:pt x="11969" y="1342"/>
                    <a:pt x="11877" y="1434"/>
                    <a:pt x="11796" y="1544"/>
                  </a:cubicBezTo>
                  <a:cubicBezTo>
                    <a:pt x="11796" y="1544"/>
                    <a:pt x="11796" y="1544"/>
                    <a:pt x="11796" y="1543"/>
                  </a:cubicBezTo>
                  <a:lnTo>
                    <a:pt x="10872" y="2811"/>
                  </a:lnTo>
                  <a:cubicBezTo>
                    <a:pt x="8570" y="5943"/>
                    <a:pt x="4202" y="11899"/>
                    <a:pt x="3006" y="13541"/>
                  </a:cubicBezTo>
                  <a:cubicBezTo>
                    <a:pt x="2671" y="14002"/>
                    <a:pt x="2081" y="14807"/>
                    <a:pt x="1634" y="15416"/>
                  </a:cubicBezTo>
                  <a:cubicBezTo>
                    <a:pt x="1572" y="15500"/>
                    <a:pt x="1514" y="15579"/>
                    <a:pt x="1459" y="15656"/>
                  </a:cubicBezTo>
                  <a:cubicBezTo>
                    <a:pt x="1424" y="15705"/>
                    <a:pt x="1388" y="15753"/>
                    <a:pt x="1356" y="15797"/>
                  </a:cubicBezTo>
                  <a:cubicBezTo>
                    <a:pt x="1323" y="15843"/>
                    <a:pt x="1292" y="15884"/>
                    <a:pt x="1264" y="15925"/>
                  </a:cubicBezTo>
                  <a:cubicBezTo>
                    <a:pt x="1220" y="15983"/>
                    <a:pt x="1183" y="16037"/>
                    <a:pt x="1151" y="16081"/>
                  </a:cubicBezTo>
                  <a:cubicBezTo>
                    <a:pt x="484" y="16990"/>
                    <a:pt x="139" y="17522"/>
                    <a:pt x="55" y="17864"/>
                  </a:cubicBezTo>
                  <a:cubicBezTo>
                    <a:pt x="1" y="18089"/>
                    <a:pt x="59" y="18232"/>
                    <a:pt x="217" y="18346"/>
                  </a:cubicBezTo>
                  <a:cubicBezTo>
                    <a:pt x="234" y="18360"/>
                    <a:pt x="252" y="18370"/>
                    <a:pt x="270" y="18381"/>
                  </a:cubicBezTo>
                  <a:cubicBezTo>
                    <a:pt x="286" y="18395"/>
                    <a:pt x="304" y="18408"/>
                    <a:pt x="321" y="18422"/>
                  </a:cubicBezTo>
                  <a:cubicBezTo>
                    <a:pt x="402" y="18481"/>
                    <a:pt x="483" y="18512"/>
                    <a:pt x="569" y="18512"/>
                  </a:cubicBezTo>
                  <a:cubicBezTo>
                    <a:pt x="649" y="18512"/>
                    <a:pt x="734" y="18485"/>
                    <a:pt x="830" y="18427"/>
                  </a:cubicBezTo>
                  <a:cubicBezTo>
                    <a:pt x="1129" y="18243"/>
                    <a:pt x="1528" y="17750"/>
                    <a:pt x="2189" y="16838"/>
                  </a:cubicBezTo>
                  <a:cubicBezTo>
                    <a:pt x="2221" y="16793"/>
                    <a:pt x="2260" y="16740"/>
                    <a:pt x="2302" y="16682"/>
                  </a:cubicBezTo>
                  <a:cubicBezTo>
                    <a:pt x="2403" y="16543"/>
                    <a:pt x="2531" y="16368"/>
                    <a:pt x="2671" y="16173"/>
                  </a:cubicBezTo>
                  <a:cubicBezTo>
                    <a:pt x="3116" y="15560"/>
                    <a:pt x="3699" y="14750"/>
                    <a:pt x="4036" y="14289"/>
                  </a:cubicBezTo>
                  <a:cubicBezTo>
                    <a:pt x="5230" y="12647"/>
                    <a:pt x="9554" y="6659"/>
                    <a:pt x="11824" y="3504"/>
                  </a:cubicBezTo>
                  <a:lnTo>
                    <a:pt x="12747" y="2235"/>
                  </a:lnTo>
                  <a:cubicBezTo>
                    <a:pt x="12827" y="2126"/>
                    <a:pt x="12885" y="2009"/>
                    <a:pt x="12935" y="1895"/>
                  </a:cubicBezTo>
                  <a:cubicBezTo>
                    <a:pt x="12979" y="1794"/>
                    <a:pt x="13020" y="1693"/>
                    <a:pt x="13061" y="1592"/>
                  </a:cubicBezTo>
                  <a:cubicBezTo>
                    <a:pt x="13066" y="1578"/>
                    <a:pt x="13073" y="1564"/>
                    <a:pt x="13079" y="1550"/>
                  </a:cubicBezTo>
                  <a:cubicBezTo>
                    <a:pt x="13293" y="1043"/>
                    <a:pt x="13431" y="639"/>
                    <a:pt x="13646" y="132"/>
                  </a:cubicBezTo>
                  <a:cubicBezTo>
                    <a:pt x="13649" y="123"/>
                    <a:pt x="13651" y="116"/>
                    <a:pt x="13653" y="109"/>
                  </a:cubicBezTo>
                  <a:cubicBezTo>
                    <a:pt x="13665" y="66"/>
                    <a:pt x="13665" y="29"/>
                    <a:pt x="13640" y="10"/>
                  </a:cubicBezTo>
                  <a:cubicBezTo>
                    <a:pt x="13632" y="4"/>
                    <a:pt x="13622" y="1"/>
                    <a:pt x="13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35"/>
            <p:cNvSpPr/>
            <p:nvPr/>
          </p:nvSpPr>
          <p:spPr>
            <a:xfrm>
              <a:off x="1400935" y="2169375"/>
              <a:ext cx="179472" cy="169712"/>
            </a:xfrm>
            <a:custGeom>
              <a:avLst/>
              <a:gdLst/>
              <a:ahLst/>
              <a:cxnLst/>
              <a:rect l="l" t="t" r="r" b="b"/>
              <a:pathLst>
                <a:path w="3365" h="3182" extrusionOk="0">
                  <a:moveTo>
                    <a:pt x="919" y="0"/>
                  </a:moveTo>
                  <a:cubicBezTo>
                    <a:pt x="291" y="862"/>
                    <a:pt x="1" y="1402"/>
                    <a:pt x="63" y="1838"/>
                  </a:cubicBezTo>
                  <a:cubicBezTo>
                    <a:pt x="107" y="2134"/>
                    <a:pt x="311" y="2382"/>
                    <a:pt x="683" y="2653"/>
                  </a:cubicBezTo>
                  <a:cubicBezTo>
                    <a:pt x="725" y="2683"/>
                    <a:pt x="766" y="2713"/>
                    <a:pt x="809" y="2740"/>
                  </a:cubicBezTo>
                  <a:cubicBezTo>
                    <a:pt x="846" y="2770"/>
                    <a:pt x="887" y="2800"/>
                    <a:pt x="929" y="2832"/>
                  </a:cubicBezTo>
                  <a:cubicBezTo>
                    <a:pt x="1115" y="2967"/>
                    <a:pt x="1282" y="3064"/>
                    <a:pt x="1441" y="3121"/>
                  </a:cubicBezTo>
                  <a:cubicBezTo>
                    <a:pt x="1552" y="3161"/>
                    <a:pt x="1659" y="3182"/>
                    <a:pt x="1764" y="3182"/>
                  </a:cubicBezTo>
                  <a:cubicBezTo>
                    <a:pt x="1808" y="3182"/>
                    <a:pt x="1852" y="3178"/>
                    <a:pt x="1895" y="3171"/>
                  </a:cubicBezTo>
                  <a:cubicBezTo>
                    <a:pt x="2326" y="3098"/>
                    <a:pt x="2746" y="2662"/>
                    <a:pt x="3364" y="1815"/>
                  </a:cubicBezTo>
                  <a:cubicBezTo>
                    <a:pt x="2487" y="1299"/>
                    <a:pt x="1688" y="672"/>
                    <a:pt x="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5"/>
            <p:cNvSpPr/>
            <p:nvPr/>
          </p:nvSpPr>
          <p:spPr>
            <a:xfrm>
              <a:off x="1449896" y="2091507"/>
              <a:ext cx="187313" cy="174672"/>
            </a:xfrm>
            <a:custGeom>
              <a:avLst/>
              <a:gdLst/>
              <a:ahLst/>
              <a:cxnLst/>
              <a:rect l="l" t="t" r="r" b="b"/>
              <a:pathLst>
                <a:path w="3512" h="3275" extrusionOk="0">
                  <a:moveTo>
                    <a:pt x="1076" y="0"/>
                  </a:moveTo>
                  <a:cubicBezTo>
                    <a:pt x="973" y="137"/>
                    <a:pt x="872" y="275"/>
                    <a:pt x="773" y="408"/>
                  </a:cubicBezTo>
                  <a:cubicBezTo>
                    <a:pt x="693" y="516"/>
                    <a:pt x="617" y="620"/>
                    <a:pt x="543" y="720"/>
                  </a:cubicBezTo>
                  <a:cubicBezTo>
                    <a:pt x="483" y="803"/>
                    <a:pt x="424" y="883"/>
                    <a:pt x="369" y="957"/>
                  </a:cubicBezTo>
                  <a:cubicBezTo>
                    <a:pt x="337" y="1000"/>
                    <a:pt x="307" y="1040"/>
                    <a:pt x="279" y="1079"/>
                  </a:cubicBezTo>
                  <a:lnTo>
                    <a:pt x="59" y="1382"/>
                  </a:lnTo>
                  <a:cubicBezTo>
                    <a:pt x="40" y="1409"/>
                    <a:pt x="20" y="1434"/>
                    <a:pt x="1" y="1460"/>
                  </a:cubicBezTo>
                  <a:cubicBezTo>
                    <a:pt x="770" y="2132"/>
                    <a:pt x="1569" y="2759"/>
                    <a:pt x="2446" y="3275"/>
                  </a:cubicBezTo>
                  <a:cubicBezTo>
                    <a:pt x="2469" y="3241"/>
                    <a:pt x="2494" y="3208"/>
                    <a:pt x="2519" y="3172"/>
                  </a:cubicBezTo>
                  <a:cubicBezTo>
                    <a:pt x="2551" y="3128"/>
                    <a:pt x="2590" y="3076"/>
                    <a:pt x="2632" y="3018"/>
                  </a:cubicBezTo>
                  <a:cubicBezTo>
                    <a:pt x="2664" y="2975"/>
                    <a:pt x="2696" y="2929"/>
                    <a:pt x="2733" y="2880"/>
                  </a:cubicBezTo>
                  <a:cubicBezTo>
                    <a:pt x="2813" y="2770"/>
                    <a:pt x="2903" y="2644"/>
                    <a:pt x="3001" y="2508"/>
                  </a:cubicBezTo>
                  <a:cubicBezTo>
                    <a:pt x="3070" y="2410"/>
                    <a:pt x="3144" y="2306"/>
                    <a:pt x="3220" y="2199"/>
                  </a:cubicBezTo>
                  <a:cubicBezTo>
                    <a:pt x="3316" y="2068"/>
                    <a:pt x="3414" y="1932"/>
                    <a:pt x="3511" y="1795"/>
                  </a:cubicBezTo>
                  <a:cubicBezTo>
                    <a:pt x="2629" y="1308"/>
                    <a:pt x="1835" y="674"/>
                    <a:pt x="1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35"/>
            <p:cNvSpPr/>
            <p:nvPr/>
          </p:nvSpPr>
          <p:spPr>
            <a:xfrm>
              <a:off x="1464723" y="2113214"/>
              <a:ext cx="156965" cy="131897"/>
            </a:xfrm>
            <a:custGeom>
              <a:avLst/>
              <a:gdLst/>
              <a:ahLst/>
              <a:cxnLst/>
              <a:rect l="l" t="t" r="r" b="b"/>
              <a:pathLst>
                <a:path w="2943" h="2473" extrusionOk="0">
                  <a:moveTo>
                    <a:pt x="495" y="1"/>
                  </a:moveTo>
                  <a:cubicBezTo>
                    <a:pt x="415" y="109"/>
                    <a:pt x="339" y="213"/>
                    <a:pt x="265" y="313"/>
                  </a:cubicBezTo>
                  <a:cubicBezTo>
                    <a:pt x="205" y="396"/>
                    <a:pt x="146" y="476"/>
                    <a:pt x="91" y="550"/>
                  </a:cubicBezTo>
                  <a:cubicBezTo>
                    <a:pt x="59" y="593"/>
                    <a:pt x="29" y="633"/>
                    <a:pt x="1" y="672"/>
                  </a:cubicBezTo>
                  <a:cubicBezTo>
                    <a:pt x="798" y="1303"/>
                    <a:pt x="1610" y="1915"/>
                    <a:pt x="2455" y="2473"/>
                  </a:cubicBezTo>
                  <a:cubicBezTo>
                    <a:pt x="2535" y="2361"/>
                    <a:pt x="2625" y="2237"/>
                    <a:pt x="2723" y="2101"/>
                  </a:cubicBezTo>
                  <a:cubicBezTo>
                    <a:pt x="2792" y="2003"/>
                    <a:pt x="2866" y="1899"/>
                    <a:pt x="2942" y="1792"/>
                  </a:cubicBezTo>
                  <a:cubicBezTo>
                    <a:pt x="2099" y="1248"/>
                    <a:pt x="1286" y="633"/>
                    <a:pt x="4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35"/>
            <p:cNvSpPr/>
            <p:nvPr/>
          </p:nvSpPr>
          <p:spPr>
            <a:xfrm>
              <a:off x="2027403" y="1333409"/>
              <a:ext cx="134511" cy="146991"/>
            </a:xfrm>
            <a:custGeom>
              <a:avLst/>
              <a:gdLst/>
              <a:ahLst/>
              <a:cxnLst/>
              <a:rect l="l" t="t" r="r" b="b"/>
              <a:pathLst>
                <a:path w="2522" h="2756" extrusionOk="0">
                  <a:moveTo>
                    <a:pt x="2308" y="0"/>
                  </a:moveTo>
                  <a:cubicBezTo>
                    <a:pt x="2292" y="0"/>
                    <a:pt x="2277" y="2"/>
                    <a:pt x="2263" y="5"/>
                  </a:cubicBezTo>
                  <a:cubicBezTo>
                    <a:pt x="2252" y="7"/>
                    <a:pt x="2240" y="9"/>
                    <a:pt x="2229" y="14"/>
                  </a:cubicBezTo>
                  <a:cubicBezTo>
                    <a:pt x="2064" y="91"/>
                    <a:pt x="1910" y="154"/>
                    <a:pt x="1761" y="211"/>
                  </a:cubicBezTo>
                  <a:cubicBezTo>
                    <a:pt x="1402" y="348"/>
                    <a:pt x="1030" y="505"/>
                    <a:pt x="640" y="686"/>
                  </a:cubicBezTo>
                  <a:cubicBezTo>
                    <a:pt x="624" y="693"/>
                    <a:pt x="608" y="700"/>
                    <a:pt x="592" y="707"/>
                  </a:cubicBezTo>
                  <a:cubicBezTo>
                    <a:pt x="478" y="757"/>
                    <a:pt x="365" y="805"/>
                    <a:pt x="255" y="860"/>
                  </a:cubicBezTo>
                  <a:cubicBezTo>
                    <a:pt x="163" y="906"/>
                    <a:pt x="73" y="962"/>
                    <a:pt x="0" y="1035"/>
                  </a:cubicBezTo>
                  <a:cubicBezTo>
                    <a:pt x="99" y="1212"/>
                    <a:pt x="200" y="1391"/>
                    <a:pt x="299" y="1568"/>
                  </a:cubicBezTo>
                  <a:cubicBezTo>
                    <a:pt x="346" y="1652"/>
                    <a:pt x="385" y="1749"/>
                    <a:pt x="489" y="1772"/>
                  </a:cubicBezTo>
                  <a:cubicBezTo>
                    <a:pt x="510" y="1777"/>
                    <a:pt x="532" y="1779"/>
                    <a:pt x="554" y="1779"/>
                  </a:cubicBezTo>
                  <a:cubicBezTo>
                    <a:pt x="630" y="1779"/>
                    <a:pt x="712" y="1755"/>
                    <a:pt x="785" y="1746"/>
                  </a:cubicBezTo>
                  <a:cubicBezTo>
                    <a:pt x="888" y="1730"/>
                    <a:pt x="991" y="1719"/>
                    <a:pt x="1095" y="1710"/>
                  </a:cubicBezTo>
                  <a:cubicBezTo>
                    <a:pt x="1118" y="1708"/>
                    <a:pt x="1148" y="1704"/>
                    <a:pt x="1177" y="1704"/>
                  </a:cubicBezTo>
                  <a:cubicBezTo>
                    <a:pt x="1204" y="1704"/>
                    <a:pt x="1229" y="1707"/>
                    <a:pt x="1248" y="1721"/>
                  </a:cubicBezTo>
                  <a:cubicBezTo>
                    <a:pt x="1285" y="1747"/>
                    <a:pt x="1295" y="1822"/>
                    <a:pt x="1306" y="1863"/>
                  </a:cubicBezTo>
                  <a:cubicBezTo>
                    <a:pt x="1359" y="2061"/>
                    <a:pt x="1389" y="2268"/>
                    <a:pt x="1391" y="2476"/>
                  </a:cubicBezTo>
                  <a:cubicBezTo>
                    <a:pt x="1393" y="2513"/>
                    <a:pt x="1409" y="2563"/>
                    <a:pt x="1451" y="2573"/>
                  </a:cubicBezTo>
                  <a:cubicBezTo>
                    <a:pt x="1694" y="2634"/>
                    <a:pt x="1937" y="2696"/>
                    <a:pt x="2180" y="2756"/>
                  </a:cubicBezTo>
                  <a:lnTo>
                    <a:pt x="2189" y="2742"/>
                  </a:lnTo>
                  <a:lnTo>
                    <a:pt x="2187" y="2742"/>
                  </a:lnTo>
                  <a:cubicBezTo>
                    <a:pt x="2265" y="2630"/>
                    <a:pt x="2302" y="2497"/>
                    <a:pt x="2323" y="2364"/>
                  </a:cubicBezTo>
                  <a:cubicBezTo>
                    <a:pt x="2343" y="2242"/>
                    <a:pt x="2352" y="2120"/>
                    <a:pt x="2364" y="1997"/>
                  </a:cubicBezTo>
                  <a:cubicBezTo>
                    <a:pt x="2366" y="1980"/>
                    <a:pt x="2368" y="1964"/>
                    <a:pt x="2369" y="1946"/>
                  </a:cubicBezTo>
                  <a:cubicBezTo>
                    <a:pt x="2422" y="1521"/>
                    <a:pt x="2458" y="1122"/>
                    <a:pt x="2477" y="743"/>
                  </a:cubicBezTo>
                  <a:cubicBezTo>
                    <a:pt x="2484" y="578"/>
                    <a:pt x="2497" y="410"/>
                    <a:pt x="2520" y="227"/>
                  </a:cubicBezTo>
                  <a:cubicBezTo>
                    <a:pt x="2522" y="216"/>
                    <a:pt x="2520" y="206"/>
                    <a:pt x="2520" y="197"/>
                  </a:cubicBezTo>
                  <a:cubicBezTo>
                    <a:pt x="2516" y="142"/>
                    <a:pt x="2490" y="87"/>
                    <a:pt x="2431" y="43"/>
                  </a:cubicBezTo>
                  <a:cubicBezTo>
                    <a:pt x="2390" y="13"/>
                    <a:pt x="2348" y="0"/>
                    <a:pt x="23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35"/>
            <p:cNvSpPr/>
            <p:nvPr/>
          </p:nvSpPr>
          <p:spPr>
            <a:xfrm>
              <a:off x="2120845" y="1333409"/>
              <a:ext cx="41068" cy="41228"/>
            </a:xfrm>
            <a:custGeom>
              <a:avLst/>
              <a:gdLst/>
              <a:ahLst/>
              <a:cxnLst/>
              <a:rect l="l" t="t" r="r" b="b"/>
              <a:pathLst>
                <a:path w="770" h="773" extrusionOk="0">
                  <a:moveTo>
                    <a:pt x="555" y="0"/>
                  </a:moveTo>
                  <a:cubicBezTo>
                    <a:pt x="540" y="0"/>
                    <a:pt x="525" y="2"/>
                    <a:pt x="511" y="5"/>
                  </a:cubicBezTo>
                  <a:cubicBezTo>
                    <a:pt x="500" y="7"/>
                    <a:pt x="488" y="9"/>
                    <a:pt x="477" y="14"/>
                  </a:cubicBezTo>
                  <a:cubicBezTo>
                    <a:pt x="312" y="91"/>
                    <a:pt x="158" y="154"/>
                    <a:pt x="9" y="211"/>
                  </a:cubicBezTo>
                  <a:cubicBezTo>
                    <a:pt x="1" y="372"/>
                    <a:pt x="64" y="537"/>
                    <a:pt x="235" y="661"/>
                  </a:cubicBezTo>
                  <a:cubicBezTo>
                    <a:pt x="342" y="739"/>
                    <a:pt x="451" y="773"/>
                    <a:pt x="555" y="773"/>
                  </a:cubicBezTo>
                  <a:cubicBezTo>
                    <a:pt x="613" y="773"/>
                    <a:pt x="670" y="762"/>
                    <a:pt x="724" y="743"/>
                  </a:cubicBezTo>
                  <a:cubicBezTo>
                    <a:pt x="732" y="578"/>
                    <a:pt x="745" y="410"/>
                    <a:pt x="768" y="227"/>
                  </a:cubicBezTo>
                  <a:cubicBezTo>
                    <a:pt x="770" y="216"/>
                    <a:pt x="768" y="206"/>
                    <a:pt x="768" y="197"/>
                  </a:cubicBezTo>
                  <a:cubicBezTo>
                    <a:pt x="764" y="142"/>
                    <a:pt x="738" y="87"/>
                    <a:pt x="679" y="43"/>
                  </a:cubicBezTo>
                  <a:cubicBezTo>
                    <a:pt x="638" y="13"/>
                    <a:pt x="595" y="0"/>
                    <a:pt x="5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70BA"/>
                </a:solidFill>
              </a:endParaRPr>
            </a:p>
          </p:txBody>
        </p:sp>
        <p:sp>
          <p:nvSpPr>
            <p:cNvPr id="2168" name="Google Shape;2168;p35"/>
            <p:cNvSpPr/>
            <p:nvPr/>
          </p:nvSpPr>
          <p:spPr>
            <a:xfrm>
              <a:off x="1468937" y="2146068"/>
              <a:ext cx="204700" cy="207740"/>
            </a:xfrm>
            <a:custGeom>
              <a:avLst/>
              <a:gdLst/>
              <a:ahLst/>
              <a:cxnLst/>
              <a:rect l="l" t="t" r="r" b="b"/>
              <a:pathLst>
                <a:path w="3838" h="3895" extrusionOk="0">
                  <a:moveTo>
                    <a:pt x="3616" y="0"/>
                  </a:moveTo>
                  <a:cubicBezTo>
                    <a:pt x="3574" y="0"/>
                    <a:pt x="3532" y="19"/>
                    <a:pt x="3500" y="63"/>
                  </a:cubicBezTo>
                  <a:cubicBezTo>
                    <a:pt x="3090" y="632"/>
                    <a:pt x="2679" y="1199"/>
                    <a:pt x="2268" y="1766"/>
                  </a:cubicBezTo>
                  <a:cubicBezTo>
                    <a:pt x="2062" y="2046"/>
                    <a:pt x="1859" y="2328"/>
                    <a:pt x="1653" y="2610"/>
                  </a:cubicBezTo>
                  <a:cubicBezTo>
                    <a:pt x="1552" y="2748"/>
                    <a:pt x="1449" y="2890"/>
                    <a:pt x="1347" y="3028"/>
                  </a:cubicBezTo>
                  <a:cubicBezTo>
                    <a:pt x="1258" y="3149"/>
                    <a:pt x="1166" y="3271"/>
                    <a:pt x="1052" y="3372"/>
                  </a:cubicBezTo>
                  <a:cubicBezTo>
                    <a:pt x="924" y="3488"/>
                    <a:pt x="744" y="3584"/>
                    <a:pt x="569" y="3584"/>
                  </a:cubicBezTo>
                  <a:cubicBezTo>
                    <a:pt x="482" y="3584"/>
                    <a:pt x="395" y="3560"/>
                    <a:pt x="317" y="3501"/>
                  </a:cubicBezTo>
                  <a:cubicBezTo>
                    <a:pt x="287" y="3480"/>
                    <a:pt x="257" y="3470"/>
                    <a:pt x="228" y="3470"/>
                  </a:cubicBezTo>
                  <a:cubicBezTo>
                    <a:pt x="100" y="3470"/>
                    <a:pt x="1" y="3656"/>
                    <a:pt x="133" y="3755"/>
                  </a:cubicBezTo>
                  <a:cubicBezTo>
                    <a:pt x="262" y="3851"/>
                    <a:pt x="417" y="3894"/>
                    <a:pt x="574" y="3894"/>
                  </a:cubicBezTo>
                  <a:cubicBezTo>
                    <a:pt x="712" y="3894"/>
                    <a:pt x="852" y="3860"/>
                    <a:pt x="976" y="3799"/>
                  </a:cubicBezTo>
                  <a:cubicBezTo>
                    <a:pt x="1284" y="3650"/>
                    <a:pt x="1488" y="3363"/>
                    <a:pt x="1685" y="3094"/>
                  </a:cubicBezTo>
                  <a:cubicBezTo>
                    <a:pt x="2126" y="2491"/>
                    <a:pt x="2566" y="1887"/>
                    <a:pt x="3003" y="1281"/>
                  </a:cubicBezTo>
                  <a:cubicBezTo>
                    <a:pt x="3253" y="937"/>
                    <a:pt x="3503" y="592"/>
                    <a:pt x="3751" y="248"/>
                  </a:cubicBezTo>
                  <a:cubicBezTo>
                    <a:pt x="3837" y="129"/>
                    <a:pt x="3728" y="0"/>
                    <a:pt x="3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35"/>
            <p:cNvSpPr/>
            <p:nvPr/>
          </p:nvSpPr>
          <p:spPr>
            <a:xfrm>
              <a:off x="1519498" y="1962651"/>
              <a:ext cx="88856" cy="100856"/>
            </a:xfrm>
            <a:custGeom>
              <a:avLst/>
              <a:gdLst/>
              <a:ahLst/>
              <a:cxnLst/>
              <a:rect l="l" t="t" r="r" b="b"/>
              <a:pathLst>
                <a:path w="1666" h="1891" extrusionOk="0">
                  <a:moveTo>
                    <a:pt x="1439" y="1"/>
                  </a:moveTo>
                  <a:cubicBezTo>
                    <a:pt x="1397" y="1"/>
                    <a:pt x="1354" y="18"/>
                    <a:pt x="1320" y="59"/>
                  </a:cubicBezTo>
                  <a:cubicBezTo>
                    <a:pt x="896" y="577"/>
                    <a:pt x="485" y="1107"/>
                    <a:pt x="87" y="1644"/>
                  </a:cubicBezTo>
                  <a:cubicBezTo>
                    <a:pt x="0" y="1761"/>
                    <a:pt x="110" y="1890"/>
                    <a:pt x="222" y="1890"/>
                  </a:cubicBezTo>
                  <a:cubicBezTo>
                    <a:pt x="264" y="1890"/>
                    <a:pt x="307" y="1872"/>
                    <a:pt x="340" y="1828"/>
                  </a:cubicBezTo>
                  <a:cubicBezTo>
                    <a:pt x="737" y="1289"/>
                    <a:pt x="1148" y="761"/>
                    <a:pt x="1572" y="244"/>
                  </a:cubicBezTo>
                  <a:cubicBezTo>
                    <a:pt x="1665" y="129"/>
                    <a:pt x="1555" y="1"/>
                    <a:pt x="1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35"/>
            <p:cNvSpPr/>
            <p:nvPr/>
          </p:nvSpPr>
          <p:spPr>
            <a:xfrm>
              <a:off x="2022763" y="1464452"/>
              <a:ext cx="136698" cy="178939"/>
            </a:xfrm>
            <a:custGeom>
              <a:avLst/>
              <a:gdLst/>
              <a:ahLst/>
              <a:cxnLst/>
              <a:rect l="l" t="t" r="r" b="b"/>
              <a:pathLst>
                <a:path w="2563" h="3355" extrusionOk="0">
                  <a:moveTo>
                    <a:pt x="2337" y="0"/>
                  </a:moveTo>
                  <a:cubicBezTo>
                    <a:pt x="2294" y="0"/>
                    <a:pt x="2251" y="18"/>
                    <a:pt x="2217" y="60"/>
                  </a:cubicBezTo>
                  <a:cubicBezTo>
                    <a:pt x="1428" y="1020"/>
                    <a:pt x="853" y="2129"/>
                    <a:pt x="91" y="3111"/>
                  </a:cubicBezTo>
                  <a:cubicBezTo>
                    <a:pt x="0" y="3226"/>
                    <a:pt x="110" y="3355"/>
                    <a:pt x="224" y="3355"/>
                  </a:cubicBezTo>
                  <a:cubicBezTo>
                    <a:pt x="266" y="3355"/>
                    <a:pt x="309" y="3337"/>
                    <a:pt x="342" y="3294"/>
                  </a:cubicBezTo>
                  <a:cubicBezTo>
                    <a:pt x="1104" y="2314"/>
                    <a:pt x="1682" y="1203"/>
                    <a:pt x="2470" y="242"/>
                  </a:cubicBezTo>
                  <a:cubicBezTo>
                    <a:pt x="2563" y="129"/>
                    <a:pt x="2453" y="0"/>
                    <a:pt x="2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35"/>
            <p:cNvSpPr/>
            <p:nvPr/>
          </p:nvSpPr>
          <p:spPr>
            <a:xfrm>
              <a:off x="1791024" y="1775766"/>
              <a:ext cx="90616" cy="109977"/>
            </a:xfrm>
            <a:custGeom>
              <a:avLst/>
              <a:gdLst/>
              <a:ahLst/>
              <a:cxnLst/>
              <a:rect l="l" t="t" r="r" b="b"/>
              <a:pathLst>
                <a:path w="1699" h="2062" extrusionOk="0">
                  <a:moveTo>
                    <a:pt x="1478" y="0"/>
                  </a:moveTo>
                  <a:cubicBezTo>
                    <a:pt x="1436" y="0"/>
                    <a:pt x="1394" y="19"/>
                    <a:pt x="1361" y="63"/>
                  </a:cubicBezTo>
                  <a:lnTo>
                    <a:pt x="87" y="1814"/>
                  </a:lnTo>
                  <a:cubicBezTo>
                    <a:pt x="1" y="1933"/>
                    <a:pt x="110" y="2061"/>
                    <a:pt x="221" y="2061"/>
                  </a:cubicBezTo>
                  <a:cubicBezTo>
                    <a:pt x="263" y="2061"/>
                    <a:pt x="306" y="2043"/>
                    <a:pt x="338" y="1998"/>
                  </a:cubicBezTo>
                  <a:lnTo>
                    <a:pt x="1613" y="248"/>
                  </a:lnTo>
                  <a:cubicBezTo>
                    <a:pt x="1699" y="129"/>
                    <a:pt x="1590" y="0"/>
                    <a:pt x="1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35"/>
            <p:cNvSpPr/>
            <p:nvPr/>
          </p:nvSpPr>
          <p:spPr>
            <a:xfrm>
              <a:off x="1748196" y="1907023"/>
              <a:ext cx="36641" cy="41281"/>
            </a:xfrm>
            <a:custGeom>
              <a:avLst/>
              <a:gdLst/>
              <a:ahLst/>
              <a:cxnLst/>
              <a:rect l="l" t="t" r="r" b="b"/>
              <a:pathLst>
                <a:path w="687" h="774" extrusionOk="0">
                  <a:moveTo>
                    <a:pt x="510" y="1"/>
                  </a:moveTo>
                  <a:cubicBezTo>
                    <a:pt x="463" y="1"/>
                    <a:pt x="417" y="22"/>
                    <a:pt x="387" y="64"/>
                  </a:cubicBezTo>
                  <a:lnTo>
                    <a:pt x="48" y="528"/>
                  </a:lnTo>
                  <a:cubicBezTo>
                    <a:pt x="0" y="594"/>
                    <a:pt x="13" y="698"/>
                    <a:pt x="84" y="744"/>
                  </a:cubicBezTo>
                  <a:cubicBezTo>
                    <a:pt x="112" y="764"/>
                    <a:pt x="145" y="774"/>
                    <a:pt x="178" y="774"/>
                  </a:cubicBezTo>
                  <a:cubicBezTo>
                    <a:pt x="225" y="774"/>
                    <a:pt x="271" y="753"/>
                    <a:pt x="302" y="711"/>
                  </a:cubicBezTo>
                  <a:lnTo>
                    <a:pt x="638" y="248"/>
                  </a:lnTo>
                  <a:cubicBezTo>
                    <a:pt x="686" y="181"/>
                    <a:pt x="674" y="76"/>
                    <a:pt x="605" y="30"/>
                  </a:cubicBezTo>
                  <a:cubicBezTo>
                    <a:pt x="576" y="11"/>
                    <a:pt x="543" y="1"/>
                    <a:pt x="5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35"/>
            <p:cNvSpPr/>
            <p:nvPr/>
          </p:nvSpPr>
          <p:spPr>
            <a:xfrm>
              <a:off x="1440616" y="2162655"/>
              <a:ext cx="38988" cy="36961"/>
            </a:xfrm>
            <a:custGeom>
              <a:avLst/>
              <a:gdLst/>
              <a:ahLst/>
              <a:cxnLst/>
              <a:rect l="l" t="t" r="r" b="b"/>
              <a:pathLst>
                <a:path w="731" h="693" extrusionOk="0">
                  <a:moveTo>
                    <a:pt x="172" y="1"/>
                  </a:moveTo>
                  <a:cubicBezTo>
                    <a:pt x="138" y="1"/>
                    <a:pt x="105" y="11"/>
                    <a:pt x="79" y="34"/>
                  </a:cubicBezTo>
                  <a:cubicBezTo>
                    <a:pt x="15" y="91"/>
                    <a:pt x="1" y="185"/>
                    <a:pt x="54" y="254"/>
                  </a:cubicBezTo>
                  <a:cubicBezTo>
                    <a:pt x="173" y="406"/>
                    <a:pt x="313" y="545"/>
                    <a:pt x="465" y="663"/>
                  </a:cubicBezTo>
                  <a:cubicBezTo>
                    <a:pt x="491" y="683"/>
                    <a:pt x="523" y="692"/>
                    <a:pt x="556" y="692"/>
                  </a:cubicBezTo>
                  <a:cubicBezTo>
                    <a:pt x="606" y="692"/>
                    <a:pt x="656" y="670"/>
                    <a:pt x="683" y="628"/>
                  </a:cubicBezTo>
                  <a:cubicBezTo>
                    <a:pt x="731" y="557"/>
                    <a:pt x="719" y="463"/>
                    <a:pt x="649" y="410"/>
                  </a:cubicBezTo>
                  <a:cubicBezTo>
                    <a:pt x="596" y="369"/>
                    <a:pt x="545" y="327"/>
                    <a:pt x="495" y="281"/>
                  </a:cubicBezTo>
                  <a:cubicBezTo>
                    <a:pt x="424" y="211"/>
                    <a:pt x="359" y="139"/>
                    <a:pt x="299" y="59"/>
                  </a:cubicBezTo>
                  <a:cubicBezTo>
                    <a:pt x="269" y="22"/>
                    <a:pt x="220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35"/>
            <p:cNvSpPr/>
            <p:nvPr/>
          </p:nvSpPr>
          <p:spPr>
            <a:xfrm>
              <a:off x="1989535" y="1357463"/>
              <a:ext cx="92376" cy="73496"/>
            </a:xfrm>
            <a:custGeom>
              <a:avLst/>
              <a:gdLst/>
              <a:ahLst/>
              <a:cxnLst/>
              <a:rect l="l" t="t" r="r" b="b"/>
              <a:pathLst>
                <a:path w="1732" h="1378" extrusionOk="0">
                  <a:moveTo>
                    <a:pt x="1508" y="1"/>
                  </a:moveTo>
                  <a:cubicBezTo>
                    <a:pt x="1488" y="1"/>
                    <a:pt x="1466" y="5"/>
                    <a:pt x="1444" y="15"/>
                  </a:cubicBezTo>
                  <a:lnTo>
                    <a:pt x="1036" y="192"/>
                  </a:lnTo>
                  <a:cubicBezTo>
                    <a:pt x="900" y="253"/>
                    <a:pt x="761" y="311"/>
                    <a:pt x="650" y="412"/>
                  </a:cubicBezTo>
                  <a:cubicBezTo>
                    <a:pt x="426" y="614"/>
                    <a:pt x="244" y="878"/>
                    <a:pt x="79" y="1128"/>
                  </a:cubicBezTo>
                  <a:cubicBezTo>
                    <a:pt x="0" y="1248"/>
                    <a:pt x="108" y="1377"/>
                    <a:pt x="216" y="1377"/>
                  </a:cubicBezTo>
                  <a:cubicBezTo>
                    <a:pt x="258" y="1377"/>
                    <a:pt x="300" y="1358"/>
                    <a:pt x="331" y="1311"/>
                  </a:cubicBezTo>
                  <a:cubicBezTo>
                    <a:pt x="411" y="1192"/>
                    <a:pt x="494" y="1075"/>
                    <a:pt x="581" y="963"/>
                  </a:cubicBezTo>
                  <a:cubicBezTo>
                    <a:pt x="662" y="857"/>
                    <a:pt x="745" y="745"/>
                    <a:pt x="843" y="657"/>
                  </a:cubicBezTo>
                  <a:cubicBezTo>
                    <a:pt x="944" y="566"/>
                    <a:pt x="1068" y="520"/>
                    <a:pt x="1188" y="467"/>
                  </a:cubicBezTo>
                  <a:lnTo>
                    <a:pt x="1569" y="301"/>
                  </a:lnTo>
                  <a:cubicBezTo>
                    <a:pt x="1731" y="229"/>
                    <a:pt x="1654" y="1"/>
                    <a:pt x="1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5" name="Google Shape;2175;p35"/>
          <p:cNvSpPr/>
          <p:nvPr/>
        </p:nvSpPr>
        <p:spPr>
          <a:xfrm>
            <a:off x="6830422" y="855823"/>
            <a:ext cx="1236835" cy="489612"/>
          </a:xfrm>
          <a:custGeom>
            <a:avLst/>
            <a:gdLst/>
            <a:ahLst/>
            <a:cxnLst/>
            <a:rect l="l" t="t" r="r" b="b"/>
            <a:pathLst>
              <a:path w="36083" h="14031" extrusionOk="0">
                <a:moveTo>
                  <a:pt x="18007" y="0"/>
                </a:moveTo>
                <a:cubicBezTo>
                  <a:pt x="15994" y="0"/>
                  <a:pt x="14021" y="912"/>
                  <a:pt x="12749" y="2604"/>
                </a:cubicBezTo>
                <a:cubicBezTo>
                  <a:pt x="12302" y="3196"/>
                  <a:pt x="11957" y="3864"/>
                  <a:pt x="11732" y="4571"/>
                </a:cubicBezTo>
                <a:cubicBezTo>
                  <a:pt x="11672" y="4757"/>
                  <a:pt x="11622" y="4945"/>
                  <a:pt x="11581" y="5134"/>
                </a:cubicBezTo>
                <a:cubicBezTo>
                  <a:pt x="11547" y="5292"/>
                  <a:pt x="11570" y="5420"/>
                  <a:pt x="11435" y="5420"/>
                </a:cubicBezTo>
                <a:cubicBezTo>
                  <a:pt x="11415" y="5420"/>
                  <a:pt x="11391" y="5417"/>
                  <a:pt x="11363" y="5411"/>
                </a:cubicBezTo>
                <a:cubicBezTo>
                  <a:pt x="11163" y="5370"/>
                  <a:pt x="10965" y="5248"/>
                  <a:pt x="10766" y="5189"/>
                </a:cubicBezTo>
                <a:cubicBezTo>
                  <a:pt x="10552" y="5127"/>
                  <a:pt x="10335" y="5083"/>
                  <a:pt x="10116" y="5053"/>
                </a:cubicBezTo>
                <a:cubicBezTo>
                  <a:pt x="9899" y="5022"/>
                  <a:pt x="9681" y="5007"/>
                  <a:pt x="9464" y="5007"/>
                </a:cubicBezTo>
                <a:cubicBezTo>
                  <a:pt x="8125" y="5007"/>
                  <a:pt x="6822" y="5578"/>
                  <a:pt x="5937" y="6609"/>
                </a:cubicBezTo>
                <a:cubicBezTo>
                  <a:pt x="5452" y="7174"/>
                  <a:pt x="5202" y="7782"/>
                  <a:pt x="4945" y="8468"/>
                </a:cubicBezTo>
                <a:cubicBezTo>
                  <a:pt x="4808" y="8829"/>
                  <a:pt x="4418" y="8774"/>
                  <a:pt x="4092" y="8842"/>
                </a:cubicBezTo>
                <a:cubicBezTo>
                  <a:pt x="3738" y="8914"/>
                  <a:pt x="3396" y="9036"/>
                  <a:pt x="3068" y="9191"/>
                </a:cubicBezTo>
                <a:cubicBezTo>
                  <a:pt x="1829" y="9775"/>
                  <a:pt x="851" y="10920"/>
                  <a:pt x="456" y="12232"/>
                </a:cubicBezTo>
                <a:cubicBezTo>
                  <a:pt x="312" y="12705"/>
                  <a:pt x="1" y="13789"/>
                  <a:pt x="681" y="13988"/>
                </a:cubicBezTo>
                <a:cubicBezTo>
                  <a:pt x="727" y="14014"/>
                  <a:pt x="782" y="14030"/>
                  <a:pt x="848" y="14030"/>
                </a:cubicBezTo>
                <a:lnTo>
                  <a:pt x="35235" y="14030"/>
                </a:lnTo>
                <a:cubicBezTo>
                  <a:pt x="35301" y="14030"/>
                  <a:pt x="35357" y="14014"/>
                  <a:pt x="35402" y="13988"/>
                </a:cubicBezTo>
                <a:cubicBezTo>
                  <a:pt x="36082" y="13789"/>
                  <a:pt x="35770" y="12705"/>
                  <a:pt x="35627" y="12232"/>
                </a:cubicBezTo>
                <a:cubicBezTo>
                  <a:pt x="35232" y="10920"/>
                  <a:pt x="34255" y="9775"/>
                  <a:pt x="33015" y="9191"/>
                </a:cubicBezTo>
                <a:cubicBezTo>
                  <a:pt x="32687" y="9036"/>
                  <a:pt x="32345" y="8914"/>
                  <a:pt x="31990" y="8842"/>
                </a:cubicBezTo>
                <a:cubicBezTo>
                  <a:pt x="31664" y="8774"/>
                  <a:pt x="31274" y="8829"/>
                  <a:pt x="31138" y="8468"/>
                </a:cubicBezTo>
                <a:cubicBezTo>
                  <a:pt x="30881" y="7782"/>
                  <a:pt x="30631" y="7174"/>
                  <a:pt x="30146" y="6609"/>
                </a:cubicBezTo>
                <a:cubicBezTo>
                  <a:pt x="29263" y="5578"/>
                  <a:pt x="27958" y="5007"/>
                  <a:pt x="26619" y="5007"/>
                </a:cubicBezTo>
                <a:cubicBezTo>
                  <a:pt x="26402" y="5007"/>
                  <a:pt x="26184" y="5022"/>
                  <a:pt x="25967" y="5053"/>
                </a:cubicBezTo>
                <a:cubicBezTo>
                  <a:pt x="25747" y="5083"/>
                  <a:pt x="25531" y="5127"/>
                  <a:pt x="25317" y="5189"/>
                </a:cubicBezTo>
                <a:cubicBezTo>
                  <a:pt x="25118" y="5248"/>
                  <a:pt x="24920" y="5370"/>
                  <a:pt x="24720" y="5411"/>
                </a:cubicBezTo>
                <a:cubicBezTo>
                  <a:pt x="24692" y="5417"/>
                  <a:pt x="24668" y="5420"/>
                  <a:pt x="24648" y="5420"/>
                </a:cubicBezTo>
                <a:cubicBezTo>
                  <a:pt x="24513" y="5420"/>
                  <a:pt x="24535" y="5292"/>
                  <a:pt x="24502" y="5134"/>
                </a:cubicBezTo>
                <a:cubicBezTo>
                  <a:pt x="24461" y="4945"/>
                  <a:pt x="24411" y="4757"/>
                  <a:pt x="24353" y="4571"/>
                </a:cubicBezTo>
                <a:cubicBezTo>
                  <a:pt x="24126" y="3864"/>
                  <a:pt x="23780" y="3196"/>
                  <a:pt x="23334" y="2604"/>
                </a:cubicBezTo>
                <a:cubicBezTo>
                  <a:pt x="22062" y="912"/>
                  <a:pt x="20089" y="0"/>
                  <a:pt x="18077" y="0"/>
                </a:cubicBezTo>
                <a:cubicBezTo>
                  <a:pt x="18066" y="0"/>
                  <a:pt x="18054" y="1"/>
                  <a:pt x="18042" y="1"/>
                </a:cubicBezTo>
                <a:cubicBezTo>
                  <a:pt x="18031" y="1"/>
                  <a:pt x="18019" y="0"/>
                  <a:pt x="180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6" name="Google Shape;2176;p35"/>
          <p:cNvSpPr/>
          <p:nvPr/>
        </p:nvSpPr>
        <p:spPr>
          <a:xfrm>
            <a:off x="1527241" y="4177061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7" name="Google Shape;2177;p35"/>
          <p:cNvSpPr/>
          <p:nvPr/>
        </p:nvSpPr>
        <p:spPr>
          <a:xfrm>
            <a:off x="7988191" y="714061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70BA"/>
              </a:solidFill>
            </a:endParaRPr>
          </a:p>
        </p:txBody>
      </p:sp>
      <p:sp>
        <p:nvSpPr>
          <p:cNvPr id="2178" name="Google Shape;2178;p35"/>
          <p:cNvSpPr/>
          <p:nvPr/>
        </p:nvSpPr>
        <p:spPr>
          <a:xfrm>
            <a:off x="7727591" y="403948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79" name="Google Shape;2179;p35"/>
          <p:cNvGrpSpPr/>
          <p:nvPr/>
        </p:nvGrpSpPr>
        <p:grpSpPr>
          <a:xfrm rot="1315589">
            <a:off x="976505" y="459619"/>
            <a:ext cx="902596" cy="1584801"/>
            <a:chOff x="2332850" y="1508965"/>
            <a:chExt cx="495799" cy="870474"/>
          </a:xfrm>
        </p:grpSpPr>
        <p:sp>
          <p:nvSpPr>
            <p:cNvPr id="2180" name="Google Shape;2180;p35"/>
            <p:cNvSpPr/>
            <p:nvPr/>
          </p:nvSpPr>
          <p:spPr>
            <a:xfrm>
              <a:off x="2347410" y="1709183"/>
              <a:ext cx="467748" cy="569138"/>
            </a:xfrm>
            <a:custGeom>
              <a:avLst/>
              <a:gdLst/>
              <a:ahLst/>
              <a:cxnLst/>
              <a:rect l="l" t="t" r="r" b="b"/>
              <a:pathLst>
                <a:path w="8770" h="10671" extrusionOk="0">
                  <a:moveTo>
                    <a:pt x="4336" y="1"/>
                  </a:moveTo>
                  <a:cubicBezTo>
                    <a:pt x="4096" y="1"/>
                    <a:pt x="3869" y="8"/>
                    <a:pt x="3774" y="23"/>
                  </a:cubicBezTo>
                  <a:cubicBezTo>
                    <a:pt x="3116" y="126"/>
                    <a:pt x="2471" y="296"/>
                    <a:pt x="1881" y="622"/>
                  </a:cubicBezTo>
                  <a:cubicBezTo>
                    <a:pt x="1050" y="1081"/>
                    <a:pt x="456" y="1815"/>
                    <a:pt x="217" y="2738"/>
                  </a:cubicBezTo>
                  <a:cubicBezTo>
                    <a:pt x="95" y="3209"/>
                    <a:pt x="43" y="3707"/>
                    <a:pt x="20" y="4193"/>
                  </a:cubicBezTo>
                  <a:cubicBezTo>
                    <a:pt x="1" y="4646"/>
                    <a:pt x="18" y="5111"/>
                    <a:pt x="119" y="5555"/>
                  </a:cubicBezTo>
                  <a:cubicBezTo>
                    <a:pt x="226" y="6023"/>
                    <a:pt x="438" y="6457"/>
                    <a:pt x="759" y="6815"/>
                  </a:cubicBezTo>
                  <a:cubicBezTo>
                    <a:pt x="1053" y="7143"/>
                    <a:pt x="1424" y="7390"/>
                    <a:pt x="1768" y="7662"/>
                  </a:cubicBezTo>
                  <a:cubicBezTo>
                    <a:pt x="2542" y="8276"/>
                    <a:pt x="3029" y="9149"/>
                    <a:pt x="3040" y="10149"/>
                  </a:cubicBezTo>
                  <a:cubicBezTo>
                    <a:pt x="3040" y="10202"/>
                    <a:pt x="3052" y="10250"/>
                    <a:pt x="3070" y="10290"/>
                  </a:cubicBezTo>
                  <a:cubicBezTo>
                    <a:pt x="3070" y="10294"/>
                    <a:pt x="3068" y="10298"/>
                    <a:pt x="3068" y="10301"/>
                  </a:cubicBezTo>
                  <a:cubicBezTo>
                    <a:pt x="3072" y="10391"/>
                    <a:pt x="3102" y="10487"/>
                    <a:pt x="3171" y="10551"/>
                  </a:cubicBezTo>
                  <a:cubicBezTo>
                    <a:pt x="3234" y="10611"/>
                    <a:pt x="3321" y="10657"/>
                    <a:pt x="3409" y="10657"/>
                  </a:cubicBezTo>
                  <a:cubicBezTo>
                    <a:pt x="3413" y="10657"/>
                    <a:pt x="3416" y="10657"/>
                    <a:pt x="3419" y="10657"/>
                  </a:cubicBezTo>
                  <a:cubicBezTo>
                    <a:pt x="3726" y="10638"/>
                    <a:pt x="4030" y="10618"/>
                    <a:pt x="4335" y="10601"/>
                  </a:cubicBezTo>
                  <a:cubicBezTo>
                    <a:pt x="4339" y="10601"/>
                    <a:pt x="4342" y="10601"/>
                    <a:pt x="4346" y="10599"/>
                  </a:cubicBezTo>
                  <a:cubicBezTo>
                    <a:pt x="4348" y="10601"/>
                    <a:pt x="4353" y="10601"/>
                    <a:pt x="4355" y="10601"/>
                  </a:cubicBezTo>
                  <a:cubicBezTo>
                    <a:pt x="4661" y="10622"/>
                    <a:pt x="4964" y="10647"/>
                    <a:pt x="5269" y="10670"/>
                  </a:cubicBezTo>
                  <a:cubicBezTo>
                    <a:pt x="5274" y="10670"/>
                    <a:pt x="5279" y="10670"/>
                    <a:pt x="5284" y="10670"/>
                  </a:cubicBezTo>
                  <a:cubicBezTo>
                    <a:pt x="5372" y="10670"/>
                    <a:pt x="5457" y="10624"/>
                    <a:pt x="5521" y="10567"/>
                  </a:cubicBezTo>
                  <a:cubicBezTo>
                    <a:pt x="5590" y="10505"/>
                    <a:pt x="5622" y="10407"/>
                    <a:pt x="5625" y="10317"/>
                  </a:cubicBezTo>
                  <a:cubicBezTo>
                    <a:pt x="5627" y="10315"/>
                    <a:pt x="5625" y="10310"/>
                    <a:pt x="5625" y="10308"/>
                  </a:cubicBezTo>
                  <a:cubicBezTo>
                    <a:pt x="5645" y="10267"/>
                    <a:pt x="5655" y="10220"/>
                    <a:pt x="5655" y="10166"/>
                  </a:cubicBezTo>
                  <a:cubicBezTo>
                    <a:pt x="5682" y="9167"/>
                    <a:pt x="6180" y="8300"/>
                    <a:pt x="6962" y="7696"/>
                  </a:cubicBezTo>
                  <a:cubicBezTo>
                    <a:pt x="7309" y="7428"/>
                    <a:pt x="7683" y="7187"/>
                    <a:pt x="7980" y="6863"/>
                  </a:cubicBezTo>
                  <a:cubicBezTo>
                    <a:pt x="8308" y="6511"/>
                    <a:pt x="8526" y="6078"/>
                    <a:pt x="8640" y="5612"/>
                  </a:cubicBezTo>
                  <a:cubicBezTo>
                    <a:pt x="8746" y="5169"/>
                    <a:pt x="8769" y="4705"/>
                    <a:pt x="8755" y="4251"/>
                  </a:cubicBezTo>
                  <a:cubicBezTo>
                    <a:pt x="8739" y="3766"/>
                    <a:pt x="8696" y="3268"/>
                    <a:pt x="8579" y="2794"/>
                  </a:cubicBezTo>
                  <a:cubicBezTo>
                    <a:pt x="8353" y="1866"/>
                    <a:pt x="7768" y="1127"/>
                    <a:pt x="6942" y="656"/>
                  </a:cubicBezTo>
                  <a:cubicBezTo>
                    <a:pt x="6357" y="322"/>
                    <a:pt x="5714" y="143"/>
                    <a:pt x="5057" y="32"/>
                  </a:cubicBezTo>
                  <a:cubicBezTo>
                    <a:pt x="4941" y="11"/>
                    <a:pt x="4629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35"/>
            <p:cNvSpPr/>
            <p:nvPr/>
          </p:nvSpPr>
          <p:spPr>
            <a:xfrm>
              <a:off x="2516587" y="2272290"/>
              <a:ext cx="132964" cy="96323"/>
            </a:xfrm>
            <a:custGeom>
              <a:avLst/>
              <a:gdLst/>
              <a:ahLst/>
              <a:cxnLst/>
              <a:rect l="l" t="t" r="r" b="b"/>
              <a:pathLst>
                <a:path w="2493" h="1806" extrusionOk="0">
                  <a:moveTo>
                    <a:pt x="454" y="0"/>
                  </a:moveTo>
                  <a:cubicBezTo>
                    <a:pt x="244" y="0"/>
                    <a:pt x="1" y="191"/>
                    <a:pt x="26" y="422"/>
                  </a:cubicBezTo>
                  <a:cubicBezTo>
                    <a:pt x="31" y="459"/>
                    <a:pt x="36" y="496"/>
                    <a:pt x="42" y="535"/>
                  </a:cubicBezTo>
                  <a:cubicBezTo>
                    <a:pt x="19" y="604"/>
                    <a:pt x="15" y="684"/>
                    <a:pt x="42" y="774"/>
                  </a:cubicBezTo>
                  <a:cubicBezTo>
                    <a:pt x="82" y="918"/>
                    <a:pt x="144" y="1051"/>
                    <a:pt x="222" y="1173"/>
                  </a:cubicBezTo>
                  <a:cubicBezTo>
                    <a:pt x="380" y="1512"/>
                    <a:pt x="641" y="1777"/>
                    <a:pt x="1059" y="1802"/>
                  </a:cubicBezTo>
                  <a:cubicBezTo>
                    <a:pt x="1080" y="1803"/>
                    <a:pt x="1101" y="1804"/>
                    <a:pt x="1122" y="1804"/>
                  </a:cubicBezTo>
                  <a:cubicBezTo>
                    <a:pt x="1160" y="1804"/>
                    <a:pt x="1198" y="1802"/>
                    <a:pt x="1236" y="1799"/>
                  </a:cubicBezTo>
                  <a:cubicBezTo>
                    <a:pt x="1278" y="1803"/>
                    <a:pt x="1320" y="1805"/>
                    <a:pt x="1363" y="1805"/>
                  </a:cubicBezTo>
                  <a:cubicBezTo>
                    <a:pt x="1380" y="1805"/>
                    <a:pt x="1396" y="1805"/>
                    <a:pt x="1413" y="1804"/>
                  </a:cubicBezTo>
                  <a:cubicBezTo>
                    <a:pt x="1831" y="1786"/>
                    <a:pt x="2095" y="1522"/>
                    <a:pt x="2257" y="1186"/>
                  </a:cubicBezTo>
                  <a:cubicBezTo>
                    <a:pt x="2338" y="1065"/>
                    <a:pt x="2402" y="932"/>
                    <a:pt x="2445" y="790"/>
                  </a:cubicBezTo>
                  <a:cubicBezTo>
                    <a:pt x="2471" y="702"/>
                    <a:pt x="2469" y="620"/>
                    <a:pt x="2448" y="551"/>
                  </a:cubicBezTo>
                  <a:cubicBezTo>
                    <a:pt x="2453" y="514"/>
                    <a:pt x="2459" y="475"/>
                    <a:pt x="2464" y="438"/>
                  </a:cubicBezTo>
                  <a:cubicBezTo>
                    <a:pt x="2492" y="207"/>
                    <a:pt x="2253" y="14"/>
                    <a:pt x="2042" y="11"/>
                  </a:cubicBezTo>
                  <a:cubicBezTo>
                    <a:pt x="2039" y="11"/>
                    <a:pt x="2036" y="11"/>
                    <a:pt x="2033" y="11"/>
                  </a:cubicBezTo>
                  <a:cubicBezTo>
                    <a:pt x="1961" y="11"/>
                    <a:pt x="1900" y="30"/>
                    <a:pt x="1846" y="58"/>
                  </a:cubicBezTo>
                  <a:cubicBezTo>
                    <a:pt x="1804" y="44"/>
                    <a:pt x="1761" y="37"/>
                    <a:pt x="1717" y="37"/>
                  </a:cubicBezTo>
                  <a:cubicBezTo>
                    <a:pt x="1623" y="37"/>
                    <a:pt x="1525" y="73"/>
                    <a:pt x="1438" y="160"/>
                  </a:cubicBezTo>
                  <a:cubicBezTo>
                    <a:pt x="1383" y="216"/>
                    <a:pt x="1316" y="262"/>
                    <a:pt x="1247" y="296"/>
                  </a:cubicBezTo>
                  <a:cubicBezTo>
                    <a:pt x="1176" y="262"/>
                    <a:pt x="1110" y="214"/>
                    <a:pt x="1055" y="158"/>
                  </a:cubicBezTo>
                  <a:cubicBezTo>
                    <a:pt x="967" y="67"/>
                    <a:pt x="868" y="30"/>
                    <a:pt x="772" y="30"/>
                  </a:cubicBezTo>
                  <a:cubicBezTo>
                    <a:pt x="730" y="30"/>
                    <a:pt x="689" y="37"/>
                    <a:pt x="649" y="50"/>
                  </a:cubicBezTo>
                  <a:cubicBezTo>
                    <a:pt x="594" y="20"/>
                    <a:pt x="529" y="0"/>
                    <a:pt x="45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35"/>
            <p:cNvSpPr/>
            <p:nvPr/>
          </p:nvSpPr>
          <p:spPr>
            <a:xfrm>
              <a:off x="2540908" y="1888227"/>
              <a:ext cx="89816" cy="406413"/>
            </a:xfrm>
            <a:custGeom>
              <a:avLst/>
              <a:gdLst/>
              <a:ahLst/>
              <a:cxnLst/>
              <a:rect l="l" t="t" r="r" b="b"/>
              <a:pathLst>
                <a:path w="1684" h="7620" extrusionOk="0">
                  <a:moveTo>
                    <a:pt x="1044" y="288"/>
                  </a:moveTo>
                  <a:cubicBezTo>
                    <a:pt x="1141" y="288"/>
                    <a:pt x="1232" y="333"/>
                    <a:pt x="1290" y="439"/>
                  </a:cubicBezTo>
                  <a:cubicBezTo>
                    <a:pt x="1413" y="664"/>
                    <a:pt x="1296" y="926"/>
                    <a:pt x="1186" y="1128"/>
                  </a:cubicBezTo>
                  <a:cubicBezTo>
                    <a:pt x="1053" y="1369"/>
                    <a:pt x="902" y="1598"/>
                    <a:pt x="753" y="1828"/>
                  </a:cubicBezTo>
                  <a:cubicBezTo>
                    <a:pt x="737" y="1810"/>
                    <a:pt x="723" y="1794"/>
                    <a:pt x="707" y="1777"/>
                  </a:cubicBezTo>
                  <a:cubicBezTo>
                    <a:pt x="535" y="1576"/>
                    <a:pt x="482" y="1381"/>
                    <a:pt x="512" y="1117"/>
                  </a:cubicBezTo>
                  <a:cubicBezTo>
                    <a:pt x="539" y="873"/>
                    <a:pt x="587" y="563"/>
                    <a:pt x="783" y="393"/>
                  </a:cubicBezTo>
                  <a:cubicBezTo>
                    <a:pt x="859" y="327"/>
                    <a:pt x="954" y="288"/>
                    <a:pt x="1044" y="288"/>
                  </a:cubicBezTo>
                  <a:close/>
                  <a:moveTo>
                    <a:pt x="1046" y="0"/>
                  </a:moveTo>
                  <a:cubicBezTo>
                    <a:pt x="593" y="0"/>
                    <a:pt x="347" y="446"/>
                    <a:pt x="270" y="841"/>
                  </a:cubicBezTo>
                  <a:cubicBezTo>
                    <a:pt x="224" y="1084"/>
                    <a:pt x="185" y="1350"/>
                    <a:pt x="266" y="1589"/>
                  </a:cubicBezTo>
                  <a:cubicBezTo>
                    <a:pt x="330" y="1780"/>
                    <a:pt x="463" y="1929"/>
                    <a:pt x="597" y="2074"/>
                  </a:cubicBezTo>
                  <a:cubicBezTo>
                    <a:pt x="542" y="2163"/>
                    <a:pt x="489" y="2252"/>
                    <a:pt x="440" y="2344"/>
                  </a:cubicBezTo>
                  <a:cubicBezTo>
                    <a:pt x="209" y="2767"/>
                    <a:pt x="75" y="3210"/>
                    <a:pt x="41" y="3694"/>
                  </a:cubicBezTo>
                  <a:cubicBezTo>
                    <a:pt x="0" y="4302"/>
                    <a:pt x="41" y="4922"/>
                    <a:pt x="52" y="5532"/>
                  </a:cubicBezTo>
                  <a:cubicBezTo>
                    <a:pt x="60" y="6115"/>
                    <a:pt x="37" y="6714"/>
                    <a:pt x="188" y="7281"/>
                  </a:cubicBezTo>
                  <a:cubicBezTo>
                    <a:pt x="207" y="7351"/>
                    <a:pt x="262" y="7382"/>
                    <a:pt x="319" y="7382"/>
                  </a:cubicBezTo>
                  <a:cubicBezTo>
                    <a:pt x="403" y="7382"/>
                    <a:pt x="490" y="7313"/>
                    <a:pt x="463" y="7208"/>
                  </a:cubicBezTo>
                  <a:cubicBezTo>
                    <a:pt x="310" y="6643"/>
                    <a:pt x="342" y="6042"/>
                    <a:pt x="333" y="5464"/>
                  </a:cubicBezTo>
                  <a:cubicBezTo>
                    <a:pt x="323" y="4887"/>
                    <a:pt x="287" y="4304"/>
                    <a:pt x="323" y="3728"/>
                  </a:cubicBezTo>
                  <a:cubicBezTo>
                    <a:pt x="355" y="3203"/>
                    <a:pt x="530" y="2748"/>
                    <a:pt x="791" y="2303"/>
                  </a:cubicBezTo>
                  <a:cubicBezTo>
                    <a:pt x="1044" y="2654"/>
                    <a:pt x="1145" y="3076"/>
                    <a:pt x="1182" y="3513"/>
                  </a:cubicBezTo>
                  <a:cubicBezTo>
                    <a:pt x="1294" y="4816"/>
                    <a:pt x="1166" y="6163"/>
                    <a:pt x="911" y="7440"/>
                  </a:cubicBezTo>
                  <a:cubicBezTo>
                    <a:pt x="890" y="7548"/>
                    <a:pt x="980" y="7620"/>
                    <a:pt x="1063" y="7620"/>
                  </a:cubicBezTo>
                  <a:cubicBezTo>
                    <a:pt x="1117" y="7620"/>
                    <a:pt x="1168" y="7589"/>
                    <a:pt x="1182" y="7518"/>
                  </a:cubicBezTo>
                  <a:cubicBezTo>
                    <a:pt x="1395" y="6457"/>
                    <a:pt x="1503" y="5378"/>
                    <a:pt x="1496" y="4295"/>
                  </a:cubicBezTo>
                  <a:cubicBezTo>
                    <a:pt x="1492" y="3825"/>
                    <a:pt x="1483" y="3341"/>
                    <a:pt x="1368" y="2882"/>
                  </a:cubicBezTo>
                  <a:cubicBezTo>
                    <a:pt x="1319" y="2691"/>
                    <a:pt x="1248" y="2501"/>
                    <a:pt x="1152" y="2328"/>
                  </a:cubicBezTo>
                  <a:cubicBezTo>
                    <a:pt x="1094" y="2225"/>
                    <a:pt x="1024" y="2135"/>
                    <a:pt x="948" y="2048"/>
                  </a:cubicBezTo>
                  <a:cubicBezTo>
                    <a:pt x="1195" y="1679"/>
                    <a:pt x="1494" y="1298"/>
                    <a:pt x="1595" y="875"/>
                  </a:cubicBezTo>
                  <a:cubicBezTo>
                    <a:pt x="1684" y="506"/>
                    <a:pt x="1519" y="26"/>
                    <a:pt x="1083" y="1"/>
                  </a:cubicBezTo>
                  <a:cubicBezTo>
                    <a:pt x="1071" y="0"/>
                    <a:pt x="1058" y="0"/>
                    <a:pt x="10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35"/>
            <p:cNvSpPr/>
            <p:nvPr/>
          </p:nvSpPr>
          <p:spPr>
            <a:xfrm>
              <a:off x="2485120" y="2193675"/>
              <a:ext cx="205233" cy="132004"/>
            </a:xfrm>
            <a:custGeom>
              <a:avLst/>
              <a:gdLst/>
              <a:ahLst/>
              <a:cxnLst/>
              <a:rect l="l" t="t" r="r" b="b"/>
              <a:pathLst>
                <a:path w="3848" h="2475" extrusionOk="0">
                  <a:moveTo>
                    <a:pt x="2832" y="0"/>
                  </a:moveTo>
                  <a:cubicBezTo>
                    <a:pt x="2601" y="0"/>
                    <a:pt x="2367" y="24"/>
                    <a:pt x="2189" y="24"/>
                  </a:cubicBezTo>
                  <a:cubicBezTo>
                    <a:pt x="1946" y="24"/>
                    <a:pt x="1702" y="22"/>
                    <a:pt x="1459" y="22"/>
                  </a:cubicBezTo>
                  <a:cubicBezTo>
                    <a:pt x="1144" y="22"/>
                    <a:pt x="830" y="25"/>
                    <a:pt x="516" y="37"/>
                  </a:cubicBezTo>
                  <a:cubicBezTo>
                    <a:pt x="190" y="51"/>
                    <a:pt x="38" y="327"/>
                    <a:pt x="59" y="577"/>
                  </a:cubicBezTo>
                  <a:cubicBezTo>
                    <a:pt x="59" y="588"/>
                    <a:pt x="59" y="597"/>
                    <a:pt x="61" y="606"/>
                  </a:cubicBezTo>
                  <a:cubicBezTo>
                    <a:pt x="57" y="643"/>
                    <a:pt x="54" y="678"/>
                    <a:pt x="49" y="716"/>
                  </a:cubicBezTo>
                  <a:cubicBezTo>
                    <a:pt x="20" y="999"/>
                    <a:pt x="1" y="1281"/>
                    <a:pt x="38" y="1525"/>
                  </a:cubicBezTo>
                  <a:cubicBezTo>
                    <a:pt x="40" y="1587"/>
                    <a:pt x="43" y="1646"/>
                    <a:pt x="52" y="1704"/>
                  </a:cubicBezTo>
                  <a:cubicBezTo>
                    <a:pt x="57" y="1754"/>
                    <a:pt x="64" y="1802"/>
                    <a:pt x="75" y="1850"/>
                  </a:cubicBezTo>
                  <a:cubicBezTo>
                    <a:pt x="82" y="1883"/>
                    <a:pt x="91" y="1915"/>
                    <a:pt x="100" y="1947"/>
                  </a:cubicBezTo>
                  <a:cubicBezTo>
                    <a:pt x="155" y="2126"/>
                    <a:pt x="318" y="2282"/>
                    <a:pt x="511" y="2296"/>
                  </a:cubicBezTo>
                  <a:cubicBezTo>
                    <a:pt x="546" y="2309"/>
                    <a:pt x="585" y="2323"/>
                    <a:pt x="628" y="2330"/>
                  </a:cubicBezTo>
                  <a:cubicBezTo>
                    <a:pt x="1155" y="2414"/>
                    <a:pt x="1683" y="2474"/>
                    <a:pt x="2216" y="2474"/>
                  </a:cubicBezTo>
                  <a:cubicBezTo>
                    <a:pt x="2246" y="2474"/>
                    <a:pt x="2275" y="2474"/>
                    <a:pt x="2304" y="2473"/>
                  </a:cubicBezTo>
                  <a:cubicBezTo>
                    <a:pt x="2335" y="2473"/>
                    <a:pt x="2366" y="2473"/>
                    <a:pt x="2397" y="2473"/>
                  </a:cubicBezTo>
                  <a:cubicBezTo>
                    <a:pt x="2446" y="2473"/>
                    <a:pt x="2496" y="2473"/>
                    <a:pt x="2546" y="2473"/>
                  </a:cubicBezTo>
                  <a:cubicBezTo>
                    <a:pt x="2872" y="2473"/>
                    <a:pt x="3230" y="2461"/>
                    <a:pt x="3479" y="2271"/>
                  </a:cubicBezTo>
                  <a:cubicBezTo>
                    <a:pt x="3582" y="2192"/>
                    <a:pt x="3664" y="2069"/>
                    <a:pt x="3722" y="1919"/>
                  </a:cubicBezTo>
                  <a:cubicBezTo>
                    <a:pt x="3742" y="1869"/>
                    <a:pt x="3759" y="1818"/>
                    <a:pt x="3773" y="1765"/>
                  </a:cubicBezTo>
                  <a:cubicBezTo>
                    <a:pt x="3816" y="1612"/>
                    <a:pt x="3835" y="1442"/>
                    <a:pt x="3835" y="1272"/>
                  </a:cubicBezTo>
                  <a:cubicBezTo>
                    <a:pt x="3848" y="1107"/>
                    <a:pt x="3841" y="939"/>
                    <a:pt x="3814" y="779"/>
                  </a:cubicBezTo>
                  <a:cubicBezTo>
                    <a:pt x="3807" y="737"/>
                    <a:pt x="3800" y="694"/>
                    <a:pt x="3789" y="654"/>
                  </a:cubicBezTo>
                  <a:cubicBezTo>
                    <a:pt x="3729" y="423"/>
                    <a:pt x="3621" y="228"/>
                    <a:pt x="3460" y="127"/>
                  </a:cubicBezTo>
                  <a:cubicBezTo>
                    <a:pt x="3298" y="25"/>
                    <a:pt x="3067" y="0"/>
                    <a:pt x="2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35"/>
            <p:cNvSpPr/>
            <p:nvPr/>
          </p:nvSpPr>
          <p:spPr>
            <a:xfrm>
              <a:off x="2485120" y="2231222"/>
              <a:ext cx="205233" cy="56588"/>
            </a:xfrm>
            <a:custGeom>
              <a:avLst/>
              <a:gdLst/>
              <a:ahLst/>
              <a:cxnLst/>
              <a:rect l="l" t="t" r="r" b="b"/>
              <a:pathLst>
                <a:path w="3848" h="1061" extrusionOk="0">
                  <a:moveTo>
                    <a:pt x="1008" y="0"/>
                  </a:moveTo>
                  <a:cubicBezTo>
                    <a:pt x="688" y="0"/>
                    <a:pt x="368" y="4"/>
                    <a:pt x="49" y="12"/>
                  </a:cubicBezTo>
                  <a:cubicBezTo>
                    <a:pt x="20" y="295"/>
                    <a:pt x="1" y="577"/>
                    <a:pt x="38" y="821"/>
                  </a:cubicBezTo>
                  <a:cubicBezTo>
                    <a:pt x="40" y="883"/>
                    <a:pt x="43" y="942"/>
                    <a:pt x="52" y="1000"/>
                  </a:cubicBezTo>
                  <a:cubicBezTo>
                    <a:pt x="414" y="988"/>
                    <a:pt x="777" y="983"/>
                    <a:pt x="1141" y="983"/>
                  </a:cubicBezTo>
                  <a:cubicBezTo>
                    <a:pt x="2017" y="983"/>
                    <a:pt x="2898" y="1014"/>
                    <a:pt x="3773" y="1061"/>
                  </a:cubicBezTo>
                  <a:cubicBezTo>
                    <a:pt x="3816" y="908"/>
                    <a:pt x="3835" y="738"/>
                    <a:pt x="3835" y="568"/>
                  </a:cubicBezTo>
                  <a:cubicBezTo>
                    <a:pt x="3848" y="403"/>
                    <a:pt x="3841" y="235"/>
                    <a:pt x="3814" y="75"/>
                  </a:cubicBezTo>
                  <a:cubicBezTo>
                    <a:pt x="2878" y="30"/>
                    <a:pt x="1942" y="0"/>
                    <a:pt x="10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35"/>
            <p:cNvSpPr/>
            <p:nvPr/>
          </p:nvSpPr>
          <p:spPr>
            <a:xfrm>
              <a:off x="2697711" y="1935802"/>
              <a:ext cx="130937" cy="210247"/>
            </a:xfrm>
            <a:custGeom>
              <a:avLst/>
              <a:gdLst/>
              <a:ahLst/>
              <a:cxnLst/>
              <a:rect l="l" t="t" r="r" b="b"/>
              <a:pathLst>
                <a:path w="2455" h="3942" extrusionOk="0">
                  <a:moveTo>
                    <a:pt x="2139" y="0"/>
                  </a:moveTo>
                  <a:cubicBezTo>
                    <a:pt x="2119" y="0"/>
                    <a:pt x="2099" y="2"/>
                    <a:pt x="2081" y="7"/>
                  </a:cubicBezTo>
                  <a:cubicBezTo>
                    <a:pt x="1946" y="43"/>
                    <a:pt x="1886" y="176"/>
                    <a:pt x="1910" y="305"/>
                  </a:cubicBezTo>
                  <a:cubicBezTo>
                    <a:pt x="1974" y="663"/>
                    <a:pt x="1884" y="1025"/>
                    <a:pt x="1765" y="1363"/>
                  </a:cubicBezTo>
                  <a:cubicBezTo>
                    <a:pt x="1655" y="1680"/>
                    <a:pt x="1537" y="2035"/>
                    <a:pt x="1333" y="2306"/>
                  </a:cubicBezTo>
                  <a:cubicBezTo>
                    <a:pt x="977" y="2783"/>
                    <a:pt x="413" y="3050"/>
                    <a:pt x="110" y="3576"/>
                  </a:cubicBezTo>
                  <a:cubicBezTo>
                    <a:pt x="0" y="3765"/>
                    <a:pt x="169" y="3942"/>
                    <a:pt x="334" y="3942"/>
                  </a:cubicBezTo>
                  <a:cubicBezTo>
                    <a:pt x="407" y="3942"/>
                    <a:pt x="479" y="3907"/>
                    <a:pt x="526" y="3825"/>
                  </a:cubicBezTo>
                  <a:cubicBezTo>
                    <a:pt x="844" y="3277"/>
                    <a:pt x="1473" y="3004"/>
                    <a:pt x="1811" y="2467"/>
                  </a:cubicBezTo>
                  <a:cubicBezTo>
                    <a:pt x="1910" y="2309"/>
                    <a:pt x="1980" y="2134"/>
                    <a:pt x="2050" y="1962"/>
                  </a:cubicBezTo>
                  <a:cubicBezTo>
                    <a:pt x="2127" y="1780"/>
                    <a:pt x="2201" y="1597"/>
                    <a:pt x="2263" y="1409"/>
                  </a:cubicBezTo>
                  <a:cubicBezTo>
                    <a:pt x="2394" y="1009"/>
                    <a:pt x="2454" y="596"/>
                    <a:pt x="2378" y="179"/>
                  </a:cubicBezTo>
                  <a:cubicBezTo>
                    <a:pt x="2359" y="70"/>
                    <a:pt x="2246" y="0"/>
                    <a:pt x="2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35"/>
            <p:cNvSpPr/>
            <p:nvPr/>
          </p:nvSpPr>
          <p:spPr>
            <a:xfrm>
              <a:off x="2727099" y="1748437"/>
              <a:ext cx="93710" cy="106563"/>
            </a:xfrm>
            <a:custGeom>
              <a:avLst/>
              <a:gdLst/>
              <a:ahLst/>
              <a:cxnLst/>
              <a:rect l="l" t="t" r="r" b="b"/>
              <a:pathLst>
                <a:path w="1757" h="1998" extrusionOk="0">
                  <a:moveTo>
                    <a:pt x="277" y="0"/>
                  </a:moveTo>
                  <a:cubicBezTo>
                    <a:pt x="192" y="0"/>
                    <a:pt x="104" y="44"/>
                    <a:pt x="64" y="120"/>
                  </a:cubicBezTo>
                  <a:cubicBezTo>
                    <a:pt x="0" y="239"/>
                    <a:pt x="36" y="377"/>
                    <a:pt x="149" y="451"/>
                  </a:cubicBezTo>
                  <a:cubicBezTo>
                    <a:pt x="213" y="494"/>
                    <a:pt x="277" y="538"/>
                    <a:pt x="339" y="586"/>
                  </a:cubicBezTo>
                  <a:cubicBezTo>
                    <a:pt x="344" y="591"/>
                    <a:pt x="353" y="598"/>
                    <a:pt x="358" y="602"/>
                  </a:cubicBezTo>
                  <a:cubicBezTo>
                    <a:pt x="372" y="614"/>
                    <a:pt x="388" y="627"/>
                    <a:pt x="403" y="639"/>
                  </a:cubicBezTo>
                  <a:cubicBezTo>
                    <a:pt x="433" y="666"/>
                    <a:pt x="463" y="690"/>
                    <a:pt x="493" y="719"/>
                  </a:cubicBezTo>
                  <a:cubicBezTo>
                    <a:pt x="608" y="825"/>
                    <a:pt x="716" y="940"/>
                    <a:pt x="815" y="1063"/>
                  </a:cubicBezTo>
                  <a:cubicBezTo>
                    <a:pt x="822" y="1071"/>
                    <a:pt x="830" y="1082"/>
                    <a:pt x="837" y="1091"/>
                  </a:cubicBezTo>
                  <a:cubicBezTo>
                    <a:pt x="836" y="1091"/>
                    <a:pt x="836" y="1090"/>
                    <a:pt x="836" y="1090"/>
                  </a:cubicBezTo>
                  <a:lnTo>
                    <a:pt x="836" y="1090"/>
                  </a:lnTo>
                  <a:cubicBezTo>
                    <a:pt x="837" y="1090"/>
                    <a:pt x="863" y="1126"/>
                    <a:pt x="863" y="1126"/>
                  </a:cubicBezTo>
                  <a:cubicBezTo>
                    <a:pt x="886" y="1158"/>
                    <a:pt x="909" y="1190"/>
                    <a:pt x="932" y="1224"/>
                  </a:cubicBezTo>
                  <a:cubicBezTo>
                    <a:pt x="973" y="1286"/>
                    <a:pt x="1012" y="1350"/>
                    <a:pt x="1049" y="1413"/>
                  </a:cubicBezTo>
                  <a:cubicBezTo>
                    <a:pt x="1088" y="1483"/>
                    <a:pt x="1126" y="1552"/>
                    <a:pt x="1159" y="1624"/>
                  </a:cubicBezTo>
                  <a:cubicBezTo>
                    <a:pt x="1177" y="1660"/>
                    <a:pt x="1193" y="1695"/>
                    <a:pt x="1207" y="1732"/>
                  </a:cubicBezTo>
                  <a:cubicBezTo>
                    <a:pt x="1209" y="1736"/>
                    <a:pt x="1211" y="1738"/>
                    <a:pt x="1211" y="1738"/>
                  </a:cubicBezTo>
                  <a:cubicBezTo>
                    <a:pt x="1212" y="1741"/>
                    <a:pt x="1212" y="1745"/>
                    <a:pt x="1216" y="1750"/>
                  </a:cubicBezTo>
                  <a:cubicBezTo>
                    <a:pt x="1223" y="1771"/>
                    <a:pt x="1232" y="1794"/>
                    <a:pt x="1241" y="1816"/>
                  </a:cubicBezTo>
                  <a:cubicBezTo>
                    <a:pt x="1278" y="1915"/>
                    <a:pt x="1368" y="1998"/>
                    <a:pt x="1474" y="1998"/>
                  </a:cubicBezTo>
                  <a:cubicBezTo>
                    <a:pt x="1495" y="1998"/>
                    <a:pt x="1516" y="1995"/>
                    <a:pt x="1538" y="1988"/>
                  </a:cubicBezTo>
                  <a:cubicBezTo>
                    <a:pt x="1654" y="1952"/>
                    <a:pt x="1756" y="1817"/>
                    <a:pt x="1710" y="1690"/>
                  </a:cubicBezTo>
                  <a:cubicBezTo>
                    <a:pt x="1459" y="1011"/>
                    <a:pt x="1003" y="432"/>
                    <a:pt x="397" y="35"/>
                  </a:cubicBezTo>
                  <a:cubicBezTo>
                    <a:pt x="362" y="11"/>
                    <a:pt x="320" y="0"/>
                    <a:pt x="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35"/>
            <p:cNvSpPr/>
            <p:nvPr/>
          </p:nvSpPr>
          <p:spPr>
            <a:xfrm>
              <a:off x="2332850" y="1917775"/>
              <a:ext cx="90936" cy="185819"/>
            </a:xfrm>
            <a:custGeom>
              <a:avLst/>
              <a:gdLst/>
              <a:ahLst/>
              <a:cxnLst/>
              <a:rect l="l" t="t" r="r" b="b"/>
              <a:pathLst>
                <a:path w="1705" h="3484" extrusionOk="0">
                  <a:moveTo>
                    <a:pt x="238" y="1"/>
                  </a:moveTo>
                  <a:cubicBezTo>
                    <a:pt x="118" y="1"/>
                    <a:pt x="1" y="78"/>
                    <a:pt x="6" y="234"/>
                  </a:cubicBezTo>
                  <a:cubicBezTo>
                    <a:pt x="49" y="1400"/>
                    <a:pt x="167" y="2741"/>
                    <a:pt x="1238" y="3443"/>
                  </a:cubicBezTo>
                  <a:cubicBezTo>
                    <a:pt x="1281" y="3471"/>
                    <a:pt x="1324" y="3484"/>
                    <a:pt x="1364" y="3484"/>
                  </a:cubicBezTo>
                  <a:cubicBezTo>
                    <a:pt x="1568" y="3484"/>
                    <a:pt x="1705" y="3168"/>
                    <a:pt x="1486" y="3025"/>
                  </a:cubicBezTo>
                  <a:cubicBezTo>
                    <a:pt x="580" y="2431"/>
                    <a:pt x="527" y="1208"/>
                    <a:pt x="492" y="237"/>
                  </a:cubicBezTo>
                  <a:cubicBezTo>
                    <a:pt x="486" y="80"/>
                    <a:pt x="361" y="1"/>
                    <a:pt x="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35"/>
            <p:cNvSpPr/>
            <p:nvPr/>
          </p:nvSpPr>
          <p:spPr>
            <a:xfrm>
              <a:off x="2523201" y="2334265"/>
              <a:ext cx="66615" cy="45175"/>
            </a:xfrm>
            <a:custGeom>
              <a:avLst/>
              <a:gdLst/>
              <a:ahLst/>
              <a:cxnLst/>
              <a:rect l="l" t="t" r="r" b="b"/>
              <a:pathLst>
                <a:path w="1249" h="847" extrusionOk="0">
                  <a:moveTo>
                    <a:pt x="435" y="91"/>
                  </a:moveTo>
                  <a:cubicBezTo>
                    <a:pt x="435" y="91"/>
                    <a:pt x="436" y="92"/>
                    <a:pt x="436" y="93"/>
                  </a:cubicBezTo>
                  <a:lnTo>
                    <a:pt x="436" y="93"/>
                  </a:lnTo>
                  <a:cubicBezTo>
                    <a:pt x="436" y="92"/>
                    <a:pt x="435" y="91"/>
                    <a:pt x="435" y="91"/>
                  </a:cubicBezTo>
                  <a:close/>
                  <a:moveTo>
                    <a:pt x="436" y="93"/>
                  </a:moveTo>
                  <a:cubicBezTo>
                    <a:pt x="441" y="98"/>
                    <a:pt x="445" y="103"/>
                    <a:pt x="449" y="108"/>
                  </a:cubicBezTo>
                  <a:lnTo>
                    <a:pt x="449" y="108"/>
                  </a:lnTo>
                  <a:cubicBezTo>
                    <a:pt x="445" y="103"/>
                    <a:pt x="441" y="98"/>
                    <a:pt x="436" y="93"/>
                  </a:cubicBezTo>
                  <a:close/>
                  <a:moveTo>
                    <a:pt x="248" y="1"/>
                  </a:moveTo>
                  <a:cubicBezTo>
                    <a:pt x="206" y="1"/>
                    <a:pt x="162" y="11"/>
                    <a:pt x="128" y="32"/>
                  </a:cubicBezTo>
                  <a:cubicBezTo>
                    <a:pt x="75" y="66"/>
                    <a:pt x="29" y="116"/>
                    <a:pt x="15" y="176"/>
                  </a:cubicBezTo>
                  <a:cubicBezTo>
                    <a:pt x="1" y="236"/>
                    <a:pt x="1" y="312"/>
                    <a:pt x="38" y="364"/>
                  </a:cubicBezTo>
                  <a:cubicBezTo>
                    <a:pt x="150" y="514"/>
                    <a:pt x="286" y="644"/>
                    <a:pt x="456" y="725"/>
                  </a:cubicBezTo>
                  <a:cubicBezTo>
                    <a:pt x="613" y="800"/>
                    <a:pt x="782" y="847"/>
                    <a:pt x="954" y="847"/>
                  </a:cubicBezTo>
                  <a:cubicBezTo>
                    <a:pt x="969" y="847"/>
                    <a:pt x="984" y="847"/>
                    <a:pt x="999" y="846"/>
                  </a:cubicBezTo>
                  <a:cubicBezTo>
                    <a:pt x="1126" y="842"/>
                    <a:pt x="1248" y="741"/>
                    <a:pt x="1243" y="605"/>
                  </a:cubicBezTo>
                  <a:cubicBezTo>
                    <a:pt x="1240" y="482"/>
                    <a:pt x="1143" y="360"/>
                    <a:pt x="1011" y="360"/>
                  </a:cubicBezTo>
                  <a:cubicBezTo>
                    <a:pt x="1008" y="360"/>
                    <a:pt x="1005" y="360"/>
                    <a:pt x="1002" y="360"/>
                  </a:cubicBezTo>
                  <a:cubicBezTo>
                    <a:pt x="991" y="361"/>
                    <a:pt x="980" y="361"/>
                    <a:pt x="969" y="361"/>
                  </a:cubicBezTo>
                  <a:cubicBezTo>
                    <a:pt x="940" y="361"/>
                    <a:pt x="910" y="359"/>
                    <a:pt x="882" y="357"/>
                  </a:cubicBezTo>
                  <a:cubicBezTo>
                    <a:pt x="823" y="346"/>
                    <a:pt x="766" y="330"/>
                    <a:pt x="713" y="309"/>
                  </a:cubicBezTo>
                  <a:cubicBezTo>
                    <a:pt x="658" y="284"/>
                    <a:pt x="607" y="254"/>
                    <a:pt x="559" y="218"/>
                  </a:cubicBezTo>
                  <a:cubicBezTo>
                    <a:pt x="520" y="184"/>
                    <a:pt x="483" y="148"/>
                    <a:pt x="449" y="108"/>
                  </a:cubicBezTo>
                  <a:lnTo>
                    <a:pt x="449" y="108"/>
                  </a:lnTo>
                  <a:cubicBezTo>
                    <a:pt x="451" y="110"/>
                    <a:pt x="453" y="113"/>
                    <a:pt x="454" y="116"/>
                  </a:cubicBezTo>
                  <a:cubicBezTo>
                    <a:pt x="417" y="66"/>
                    <a:pt x="378" y="27"/>
                    <a:pt x="314" y="9"/>
                  </a:cubicBezTo>
                  <a:cubicBezTo>
                    <a:pt x="294" y="4"/>
                    <a:pt x="272" y="1"/>
                    <a:pt x="2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35"/>
            <p:cNvSpPr/>
            <p:nvPr/>
          </p:nvSpPr>
          <p:spPr>
            <a:xfrm>
              <a:off x="2570029" y="1508965"/>
              <a:ext cx="32428" cy="147738"/>
            </a:xfrm>
            <a:custGeom>
              <a:avLst/>
              <a:gdLst/>
              <a:ahLst/>
              <a:cxnLst/>
              <a:rect l="l" t="t" r="r" b="b"/>
              <a:pathLst>
                <a:path w="608" h="2770" extrusionOk="0">
                  <a:moveTo>
                    <a:pt x="245" y="1"/>
                  </a:moveTo>
                  <a:cubicBezTo>
                    <a:pt x="228" y="1"/>
                    <a:pt x="212" y="2"/>
                    <a:pt x="197" y="6"/>
                  </a:cubicBezTo>
                  <a:cubicBezTo>
                    <a:pt x="57" y="36"/>
                    <a:pt x="0" y="165"/>
                    <a:pt x="14" y="295"/>
                  </a:cubicBezTo>
                  <a:cubicBezTo>
                    <a:pt x="90" y="1035"/>
                    <a:pt x="122" y="1780"/>
                    <a:pt x="112" y="2522"/>
                  </a:cubicBezTo>
                  <a:cubicBezTo>
                    <a:pt x="109" y="2685"/>
                    <a:pt x="238" y="2769"/>
                    <a:pt x="364" y="2769"/>
                  </a:cubicBezTo>
                  <a:cubicBezTo>
                    <a:pt x="480" y="2769"/>
                    <a:pt x="594" y="2696"/>
                    <a:pt x="595" y="2545"/>
                  </a:cubicBezTo>
                  <a:cubicBezTo>
                    <a:pt x="608" y="1759"/>
                    <a:pt x="569" y="972"/>
                    <a:pt x="487" y="188"/>
                  </a:cubicBezTo>
                  <a:cubicBezTo>
                    <a:pt x="477" y="75"/>
                    <a:pt x="353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35"/>
            <p:cNvSpPr/>
            <p:nvPr/>
          </p:nvSpPr>
          <p:spPr>
            <a:xfrm>
              <a:off x="2363091" y="1613501"/>
              <a:ext cx="80483" cy="74776"/>
            </a:xfrm>
            <a:custGeom>
              <a:avLst/>
              <a:gdLst/>
              <a:ahLst/>
              <a:cxnLst/>
              <a:rect l="l" t="t" r="r" b="b"/>
              <a:pathLst>
                <a:path w="1509" h="1402" extrusionOk="0">
                  <a:moveTo>
                    <a:pt x="292" y="0"/>
                  </a:moveTo>
                  <a:cubicBezTo>
                    <a:pt x="267" y="0"/>
                    <a:pt x="243" y="3"/>
                    <a:pt x="219" y="8"/>
                  </a:cubicBezTo>
                  <a:cubicBezTo>
                    <a:pt x="95" y="36"/>
                    <a:pt x="1" y="172"/>
                    <a:pt x="35" y="298"/>
                  </a:cubicBezTo>
                  <a:cubicBezTo>
                    <a:pt x="63" y="399"/>
                    <a:pt x="143" y="472"/>
                    <a:pt x="240" y="484"/>
                  </a:cubicBezTo>
                  <a:cubicBezTo>
                    <a:pt x="245" y="490"/>
                    <a:pt x="249" y="495"/>
                    <a:pt x="254" y="498"/>
                  </a:cubicBezTo>
                  <a:lnTo>
                    <a:pt x="371" y="621"/>
                  </a:lnTo>
                  <a:cubicBezTo>
                    <a:pt x="447" y="699"/>
                    <a:pt x="524" y="777"/>
                    <a:pt x="600" y="855"/>
                  </a:cubicBezTo>
                  <a:cubicBezTo>
                    <a:pt x="752" y="1011"/>
                    <a:pt x="903" y="1168"/>
                    <a:pt x="1055" y="1324"/>
                  </a:cubicBezTo>
                  <a:cubicBezTo>
                    <a:pt x="1104" y="1374"/>
                    <a:pt x="1174" y="1402"/>
                    <a:pt x="1243" y="1402"/>
                  </a:cubicBezTo>
                  <a:cubicBezTo>
                    <a:pt x="1299" y="1402"/>
                    <a:pt x="1356" y="1383"/>
                    <a:pt x="1399" y="1340"/>
                  </a:cubicBezTo>
                  <a:cubicBezTo>
                    <a:pt x="1489" y="1250"/>
                    <a:pt x="1509" y="1094"/>
                    <a:pt x="1415" y="996"/>
                  </a:cubicBezTo>
                  <a:cubicBezTo>
                    <a:pt x="1245" y="821"/>
                    <a:pt x="1075" y="646"/>
                    <a:pt x="905" y="470"/>
                  </a:cubicBezTo>
                  <a:cubicBezTo>
                    <a:pt x="821" y="385"/>
                    <a:pt x="738" y="300"/>
                    <a:pt x="655" y="215"/>
                  </a:cubicBezTo>
                  <a:cubicBezTo>
                    <a:pt x="605" y="164"/>
                    <a:pt x="556" y="109"/>
                    <a:pt x="497" y="66"/>
                  </a:cubicBezTo>
                  <a:cubicBezTo>
                    <a:pt x="437" y="22"/>
                    <a:pt x="36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35"/>
            <p:cNvSpPr/>
            <p:nvPr/>
          </p:nvSpPr>
          <p:spPr>
            <a:xfrm>
              <a:off x="2758939" y="1619954"/>
              <a:ext cx="62829" cy="68642"/>
            </a:xfrm>
            <a:custGeom>
              <a:avLst/>
              <a:gdLst/>
              <a:ahLst/>
              <a:cxnLst/>
              <a:rect l="l" t="t" r="r" b="b"/>
              <a:pathLst>
                <a:path w="1178" h="1287" extrusionOk="0">
                  <a:moveTo>
                    <a:pt x="892" y="1"/>
                  </a:moveTo>
                  <a:cubicBezTo>
                    <a:pt x="836" y="1"/>
                    <a:pt x="780" y="20"/>
                    <a:pt x="738" y="64"/>
                  </a:cubicBezTo>
                  <a:cubicBezTo>
                    <a:pt x="484" y="321"/>
                    <a:pt x="257" y="606"/>
                    <a:pt x="68" y="914"/>
                  </a:cubicBezTo>
                  <a:cubicBezTo>
                    <a:pt x="0" y="1023"/>
                    <a:pt x="23" y="1182"/>
                    <a:pt x="139" y="1249"/>
                  </a:cubicBezTo>
                  <a:cubicBezTo>
                    <a:pt x="180" y="1274"/>
                    <a:pt x="227" y="1286"/>
                    <a:pt x="274" y="1286"/>
                  </a:cubicBezTo>
                  <a:cubicBezTo>
                    <a:pt x="353" y="1286"/>
                    <a:pt x="430" y="1251"/>
                    <a:pt x="475" y="1178"/>
                  </a:cubicBezTo>
                  <a:cubicBezTo>
                    <a:pt x="564" y="1035"/>
                    <a:pt x="660" y="898"/>
                    <a:pt x="762" y="766"/>
                  </a:cubicBezTo>
                  <a:cubicBezTo>
                    <a:pt x="787" y="734"/>
                    <a:pt x="812" y="702"/>
                    <a:pt x="839" y="672"/>
                  </a:cubicBezTo>
                  <a:cubicBezTo>
                    <a:pt x="844" y="663"/>
                    <a:pt x="851" y="656"/>
                    <a:pt x="858" y="649"/>
                  </a:cubicBezTo>
                  <a:cubicBezTo>
                    <a:pt x="860" y="645"/>
                    <a:pt x="867" y="638"/>
                    <a:pt x="871" y="633"/>
                  </a:cubicBezTo>
                  <a:cubicBezTo>
                    <a:pt x="878" y="626"/>
                    <a:pt x="883" y="617"/>
                    <a:pt x="890" y="610"/>
                  </a:cubicBezTo>
                  <a:cubicBezTo>
                    <a:pt x="947" y="546"/>
                    <a:pt x="1005" y="484"/>
                    <a:pt x="1064" y="422"/>
                  </a:cubicBezTo>
                  <a:cubicBezTo>
                    <a:pt x="1152" y="331"/>
                    <a:pt x="1177" y="175"/>
                    <a:pt x="1080" y="80"/>
                  </a:cubicBezTo>
                  <a:cubicBezTo>
                    <a:pt x="1032" y="30"/>
                    <a:pt x="961" y="1"/>
                    <a:pt x="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2" name="Google Shape;2192;p35"/>
          <p:cNvGrpSpPr/>
          <p:nvPr/>
        </p:nvGrpSpPr>
        <p:grpSpPr>
          <a:xfrm>
            <a:off x="490857" y="3000656"/>
            <a:ext cx="1059580" cy="1088238"/>
            <a:chOff x="1742490" y="367839"/>
            <a:chExt cx="629242" cy="646260"/>
          </a:xfrm>
        </p:grpSpPr>
        <p:sp>
          <p:nvSpPr>
            <p:cNvPr id="2193" name="Google Shape;2193;p35"/>
            <p:cNvSpPr/>
            <p:nvPr/>
          </p:nvSpPr>
          <p:spPr>
            <a:xfrm>
              <a:off x="1754810" y="367839"/>
              <a:ext cx="604819" cy="646260"/>
            </a:xfrm>
            <a:custGeom>
              <a:avLst/>
              <a:gdLst/>
              <a:ahLst/>
              <a:cxnLst/>
              <a:rect l="l" t="t" r="r" b="b"/>
              <a:pathLst>
                <a:path w="11340" h="12117" extrusionOk="0">
                  <a:moveTo>
                    <a:pt x="5053" y="0"/>
                  </a:moveTo>
                  <a:cubicBezTo>
                    <a:pt x="4764" y="0"/>
                    <a:pt x="4519" y="174"/>
                    <a:pt x="4294" y="337"/>
                  </a:cubicBezTo>
                  <a:cubicBezTo>
                    <a:pt x="4186" y="415"/>
                    <a:pt x="4080" y="493"/>
                    <a:pt x="3972" y="571"/>
                  </a:cubicBezTo>
                  <a:cubicBezTo>
                    <a:pt x="3638" y="814"/>
                    <a:pt x="3305" y="1058"/>
                    <a:pt x="2970" y="1301"/>
                  </a:cubicBezTo>
                  <a:cubicBezTo>
                    <a:pt x="2483" y="1656"/>
                    <a:pt x="1996" y="2014"/>
                    <a:pt x="1510" y="2372"/>
                  </a:cubicBezTo>
                  <a:cubicBezTo>
                    <a:pt x="1441" y="2423"/>
                    <a:pt x="1370" y="2474"/>
                    <a:pt x="1301" y="2526"/>
                  </a:cubicBezTo>
                  <a:cubicBezTo>
                    <a:pt x="1085" y="2685"/>
                    <a:pt x="869" y="2843"/>
                    <a:pt x="652" y="3002"/>
                  </a:cubicBezTo>
                  <a:cubicBezTo>
                    <a:pt x="415" y="3180"/>
                    <a:pt x="169" y="3369"/>
                    <a:pt x="85" y="3665"/>
                  </a:cubicBezTo>
                  <a:cubicBezTo>
                    <a:pt x="0" y="3974"/>
                    <a:pt x="140" y="4312"/>
                    <a:pt x="273" y="4585"/>
                  </a:cubicBezTo>
                  <a:cubicBezTo>
                    <a:pt x="420" y="4891"/>
                    <a:pt x="610" y="5175"/>
                    <a:pt x="810" y="5450"/>
                  </a:cubicBezTo>
                  <a:cubicBezTo>
                    <a:pt x="1010" y="5721"/>
                    <a:pt x="1219" y="5985"/>
                    <a:pt x="1409" y="6265"/>
                  </a:cubicBezTo>
                  <a:cubicBezTo>
                    <a:pt x="1562" y="6492"/>
                    <a:pt x="1702" y="6750"/>
                    <a:pt x="1939" y="6901"/>
                  </a:cubicBezTo>
                  <a:cubicBezTo>
                    <a:pt x="2070" y="6984"/>
                    <a:pt x="2202" y="7016"/>
                    <a:pt x="2337" y="7016"/>
                  </a:cubicBezTo>
                  <a:cubicBezTo>
                    <a:pt x="2481" y="7016"/>
                    <a:pt x="2627" y="6980"/>
                    <a:pt x="2777" y="6931"/>
                  </a:cubicBezTo>
                  <a:cubicBezTo>
                    <a:pt x="2874" y="6901"/>
                    <a:pt x="2963" y="6880"/>
                    <a:pt x="3047" y="6880"/>
                  </a:cubicBezTo>
                  <a:cubicBezTo>
                    <a:pt x="3155" y="6880"/>
                    <a:pt x="3256" y="6914"/>
                    <a:pt x="3357" y="7002"/>
                  </a:cubicBezTo>
                  <a:cubicBezTo>
                    <a:pt x="3513" y="7140"/>
                    <a:pt x="3603" y="7367"/>
                    <a:pt x="3598" y="7578"/>
                  </a:cubicBezTo>
                  <a:cubicBezTo>
                    <a:pt x="3594" y="7810"/>
                    <a:pt x="3507" y="8037"/>
                    <a:pt x="3452" y="8260"/>
                  </a:cubicBezTo>
                  <a:cubicBezTo>
                    <a:pt x="3387" y="8521"/>
                    <a:pt x="3371" y="8787"/>
                    <a:pt x="3465" y="9043"/>
                  </a:cubicBezTo>
                  <a:cubicBezTo>
                    <a:pt x="3578" y="9361"/>
                    <a:pt x="3800" y="9650"/>
                    <a:pt x="3988" y="9924"/>
                  </a:cubicBezTo>
                  <a:cubicBezTo>
                    <a:pt x="4379" y="10500"/>
                    <a:pt x="4799" y="11073"/>
                    <a:pt x="5276" y="11581"/>
                  </a:cubicBezTo>
                  <a:cubicBezTo>
                    <a:pt x="5492" y="11811"/>
                    <a:pt x="5731" y="12012"/>
                    <a:pt x="6045" y="12088"/>
                  </a:cubicBezTo>
                  <a:cubicBezTo>
                    <a:pt x="6125" y="12107"/>
                    <a:pt x="6207" y="12116"/>
                    <a:pt x="6289" y="12116"/>
                  </a:cubicBezTo>
                  <a:cubicBezTo>
                    <a:pt x="6484" y="12116"/>
                    <a:pt x="6680" y="12067"/>
                    <a:pt x="6858" y="11996"/>
                  </a:cubicBezTo>
                  <a:cubicBezTo>
                    <a:pt x="7145" y="11881"/>
                    <a:pt x="7408" y="11710"/>
                    <a:pt x="7668" y="11547"/>
                  </a:cubicBezTo>
                  <a:cubicBezTo>
                    <a:pt x="7973" y="11354"/>
                    <a:pt x="8271" y="11154"/>
                    <a:pt x="8563" y="10943"/>
                  </a:cubicBezTo>
                  <a:cubicBezTo>
                    <a:pt x="8717" y="10833"/>
                    <a:pt x="8868" y="10718"/>
                    <a:pt x="9018" y="10603"/>
                  </a:cubicBezTo>
                  <a:cubicBezTo>
                    <a:pt x="9470" y="10287"/>
                    <a:pt x="9910" y="9951"/>
                    <a:pt x="10332" y="9593"/>
                  </a:cubicBezTo>
                  <a:cubicBezTo>
                    <a:pt x="10755" y="9235"/>
                    <a:pt x="11289" y="8810"/>
                    <a:pt x="11322" y="8207"/>
                  </a:cubicBezTo>
                  <a:cubicBezTo>
                    <a:pt x="11340" y="7886"/>
                    <a:pt x="11219" y="7596"/>
                    <a:pt x="11062" y="7321"/>
                  </a:cubicBezTo>
                  <a:cubicBezTo>
                    <a:pt x="10895" y="7027"/>
                    <a:pt x="10704" y="6743"/>
                    <a:pt x="10511" y="6465"/>
                  </a:cubicBezTo>
                  <a:cubicBezTo>
                    <a:pt x="10305" y="6167"/>
                    <a:pt x="10091" y="5877"/>
                    <a:pt x="9867" y="5593"/>
                  </a:cubicBezTo>
                  <a:cubicBezTo>
                    <a:pt x="9660" y="5333"/>
                    <a:pt x="9453" y="5033"/>
                    <a:pt x="9183" y="4833"/>
                  </a:cubicBezTo>
                  <a:cubicBezTo>
                    <a:pt x="8965" y="4670"/>
                    <a:pt x="8707" y="4611"/>
                    <a:pt x="8439" y="4596"/>
                  </a:cubicBezTo>
                  <a:cubicBezTo>
                    <a:pt x="8210" y="4581"/>
                    <a:pt x="7968" y="4596"/>
                    <a:pt x="7748" y="4526"/>
                  </a:cubicBezTo>
                  <a:cubicBezTo>
                    <a:pt x="7544" y="4461"/>
                    <a:pt x="7360" y="4305"/>
                    <a:pt x="7278" y="4114"/>
                  </a:cubicBezTo>
                  <a:cubicBezTo>
                    <a:pt x="7186" y="3896"/>
                    <a:pt x="7268" y="3727"/>
                    <a:pt x="7399" y="3539"/>
                  </a:cubicBezTo>
                  <a:cubicBezTo>
                    <a:pt x="7576" y="3291"/>
                    <a:pt x="7698" y="3040"/>
                    <a:pt x="7610" y="2730"/>
                  </a:cubicBezTo>
                  <a:cubicBezTo>
                    <a:pt x="7532" y="2453"/>
                    <a:pt x="7317" y="2237"/>
                    <a:pt x="7145" y="2017"/>
                  </a:cubicBezTo>
                  <a:cubicBezTo>
                    <a:pt x="6731" y="1489"/>
                    <a:pt x="6390" y="904"/>
                    <a:pt x="5894" y="444"/>
                  </a:cubicBezTo>
                  <a:cubicBezTo>
                    <a:pt x="5667" y="233"/>
                    <a:pt x="5387" y="4"/>
                    <a:pt x="5061" y="0"/>
                  </a:cubicBezTo>
                  <a:cubicBezTo>
                    <a:pt x="5058" y="0"/>
                    <a:pt x="5056" y="0"/>
                    <a:pt x="5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35"/>
            <p:cNvSpPr/>
            <p:nvPr/>
          </p:nvSpPr>
          <p:spPr>
            <a:xfrm>
              <a:off x="1824198" y="398293"/>
              <a:ext cx="361718" cy="477988"/>
            </a:xfrm>
            <a:custGeom>
              <a:avLst/>
              <a:gdLst/>
              <a:ahLst/>
              <a:cxnLst/>
              <a:rect l="l" t="t" r="r" b="b"/>
              <a:pathLst>
                <a:path w="6782" h="8962" extrusionOk="0">
                  <a:moveTo>
                    <a:pt x="2671" y="0"/>
                  </a:moveTo>
                  <a:cubicBezTo>
                    <a:pt x="2337" y="243"/>
                    <a:pt x="2004" y="487"/>
                    <a:pt x="1669" y="730"/>
                  </a:cubicBezTo>
                  <a:cubicBezTo>
                    <a:pt x="1382" y="939"/>
                    <a:pt x="1093" y="1150"/>
                    <a:pt x="808" y="1361"/>
                  </a:cubicBezTo>
                  <a:cubicBezTo>
                    <a:pt x="608" y="1506"/>
                    <a:pt x="408" y="1653"/>
                    <a:pt x="209" y="1801"/>
                  </a:cubicBezTo>
                  <a:cubicBezTo>
                    <a:pt x="140" y="1852"/>
                    <a:pt x="69" y="1903"/>
                    <a:pt x="0" y="1955"/>
                  </a:cubicBezTo>
                  <a:cubicBezTo>
                    <a:pt x="718" y="2975"/>
                    <a:pt x="1416" y="4012"/>
                    <a:pt x="2123" y="5040"/>
                  </a:cubicBezTo>
                  <a:cubicBezTo>
                    <a:pt x="2951" y="6241"/>
                    <a:pt x="3787" y="7443"/>
                    <a:pt x="4705" y="8577"/>
                  </a:cubicBezTo>
                  <a:cubicBezTo>
                    <a:pt x="4857" y="8764"/>
                    <a:pt x="5055" y="8962"/>
                    <a:pt x="5307" y="8962"/>
                  </a:cubicBezTo>
                  <a:cubicBezTo>
                    <a:pt x="5335" y="8962"/>
                    <a:pt x="5362" y="8959"/>
                    <a:pt x="5391" y="8954"/>
                  </a:cubicBezTo>
                  <a:cubicBezTo>
                    <a:pt x="5657" y="8910"/>
                    <a:pt x="5841" y="8696"/>
                    <a:pt x="5947" y="8460"/>
                  </a:cubicBezTo>
                  <a:cubicBezTo>
                    <a:pt x="5956" y="8439"/>
                    <a:pt x="5965" y="8418"/>
                    <a:pt x="5974" y="8396"/>
                  </a:cubicBezTo>
                  <a:cubicBezTo>
                    <a:pt x="6029" y="8253"/>
                    <a:pt x="6066" y="8104"/>
                    <a:pt x="6119" y="7962"/>
                  </a:cubicBezTo>
                  <a:cubicBezTo>
                    <a:pt x="6170" y="7826"/>
                    <a:pt x="6232" y="7695"/>
                    <a:pt x="6296" y="7565"/>
                  </a:cubicBezTo>
                  <a:cubicBezTo>
                    <a:pt x="6424" y="7306"/>
                    <a:pt x="6557" y="7051"/>
                    <a:pt x="6631" y="6773"/>
                  </a:cubicBezTo>
                  <a:cubicBezTo>
                    <a:pt x="6782" y="6210"/>
                    <a:pt x="6598" y="5651"/>
                    <a:pt x="6321" y="5160"/>
                  </a:cubicBezTo>
                  <a:cubicBezTo>
                    <a:pt x="6181" y="4911"/>
                    <a:pt x="6016" y="4677"/>
                    <a:pt x="5850" y="4445"/>
                  </a:cubicBezTo>
                  <a:cubicBezTo>
                    <a:pt x="5635" y="4143"/>
                    <a:pt x="5419" y="3842"/>
                    <a:pt x="5205" y="3543"/>
                  </a:cubicBezTo>
                  <a:cubicBezTo>
                    <a:pt x="4361" y="2361"/>
                    <a:pt x="3516" y="1180"/>
                    <a:pt x="26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35"/>
            <p:cNvSpPr/>
            <p:nvPr/>
          </p:nvSpPr>
          <p:spPr>
            <a:xfrm>
              <a:off x="1824198" y="470882"/>
              <a:ext cx="317237" cy="405399"/>
            </a:xfrm>
            <a:custGeom>
              <a:avLst/>
              <a:gdLst/>
              <a:ahLst/>
              <a:cxnLst/>
              <a:rect l="l" t="t" r="r" b="b"/>
              <a:pathLst>
                <a:path w="5948" h="7601" extrusionOk="0">
                  <a:moveTo>
                    <a:pt x="808" y="0"/>
                  </a:moveTo>
                  <a:cubicBezTo>
                    <a:pt x="608" y="145"/>
                    <a:pt x="408" y="292"/>
                    <a:pt x="209" y="440"/>
                  </a:cubicBezTo>
                  <a:cubicBezTo>
                    <a:pt x="140" y="491"/>
                    <a:pt x="69" y="542"/>
                    <a:pt x="0" y="594"/>
                  </a:cubicBezTo>
                  <a:cubicBezTo>
                    <a:pt x="719" y="1614"/>
                    <a:pt x="1416" y="2651"/>
                    <a:pt x="2123" y="3679"/>
                  </a:cubicBezTo>
                  <a:cubicBezTo>
                    <a:pt x="2951" y="4880"/>
                    <a:pt x="3787" y="6082"/>
                    <a:pt x="4705" y="7216"/>
                  </a:cubicBezTo>
                  <a:cubicBezTo>
                    <a:pt x="4857" y="7403"/>
                    <a:pt x="5055" y="7601"/>
                    <a:pt x="5307" y="7601"/>
                  </a:cubicBezTo>
                  <a:cubicBezTo>
                    <a:pt x="5335" y="7601"/>
                    <a:pt x="5362" y="7598"/>
                    <a:pt x="5391" y="7593"/>
                  </a:cubicBezTo>
                  <a:cubicBezTo>
                    <a:pt x="5657" y="7549"/>
                    <a:pt x="5841" y="7335"/>
                    <a:pt x="5947" y="7099"/>
                  </a:cubicBezTo>
                  <a:cubicBezTo>
                    <a:pt x="5740" y="6831"/>
                    <a:pt x="5534" y="6564"/>
                    <a:pt x="5329" y="6295"/>
                  </a:cubicBezTo>
                  <a:cubicBezTo>
                    <a:pt x="4799" y="5598"/>
                    <a:pt x="4276" y="4896"/>
                    <a:pt x="3759" y="4191"/>
                  </a:cubicBezTo>
                  <a:cubicBezTo>
                    <a:pt x="2749" y="2812"/>
                    <a:pt x="1765" y="1416"/>
                    <a:pt x="8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35"/>
            <p:cNvSpPr/>
            <p:nvPr/>
          </p:nvSpPr>
          <p:spPr>
            <a:xfrm>
              <a:off x="2019723" y="584165"/>
              <a:ext cx="47521" cy="41975"/>
            </a:xfrm>
            <a:custGeom>
              <a:avLst/>
              <a:gdLst/>
              <a:ahLst/>
              <a:cxnLst/>
              <a:rect l="l" t="t" r="r" b="b"/>
              <a:pathLst>
                <a:path w="891" h="787" extrusionOk="0">
                  <a:moveTo>
                    <a:pt x="445" y="1"/>
                  </a:moveTo>
                  <a:cubicBezTo>
                    <a:pt x="365" y="1"/>
                    <a:pt x="283" y="25"/>
                    <a:pt x="213" y="77"/>
                  </a:cubicBezTo>
                  <a:cubicBezTo>
                    <a:pt x="39" y="205"/>
                    <a:pt x="0" y="451"/>
                    <a:pt x="128" y="625"/>
                  </a:cubicBezTo>
                  <a:cubicBezTo>
                    <a:pt x="206" y="730"/>
                    <a:pt x="325" y="786"/>
                    <a:pt x="446" y="786"/>
                  </a:cubicBezTo>
                  <a:cubicBezTo>
                    <a:pt x="526" y="786"/>
                    <a:pt x="607" y="761"/>
                    <a:pt x="677" y="710"/>
                  </a:cubicBezTo>
                  <a:cubicBezTo>
                    <a:pt x="853" y="582"/>
                    <a:pt x="890" y="336"/>
                    <a:pt x="762" y="162"/>
                  </a:cubicBezTo>
                  <a:cubicBezTo>
                    <a:pt x="686" y="57"/>
                    <a:pt x="566" y="1"/>
                    <a:pt x="4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5"/>
            <p:cNvSpPr/>
            <p:nvPr/>
          </p:nvSpPr>
          <p:spPr>
            <a:xfrm>
              <a:off x="2272422" y="664273"/>
              <a:ext cx="99310" cy="231634"/>
            </a:xfrm>
            <a:custGeom>
              <a:avLst/>
              <a:gdLst/>
              <a:ahLst/>
              <a:cxnLst/>
              <a:rect l="l" t="t" r="r" b="b"/>
              <a:pathLst>
                <a:path w="1862" h="4343" extrusionOk="0">
                  <a:moveTo>
                    <a:pt x="289" y="1"/>
                  </a:moveTo>
                  <a:cubicBezTo>
                    <a:pt x="143" y="1"/>
                    <a:pt x="0" y="168"/>
                    <a:pt x="116" y="319"/>
                  </a:cubicBezTo>
                  <a:cubicBezTo>
                    <a:pt x="355" y="634"/>
                    <a:pt x="582" y="958"/>
                    <a:pt x="793" y="1293"/>
                  </a:cubicBezTo>
                  <a:cubicBezTo>
                    <a:pt x="992" y="1607"/>
                    <a:pt x="1201" y="1935"/>
                    <a:pt x="1343" y="2279"/>
                  </a:cubicBezTo>
                  <a:cubicBezTo>
                    <a:pt x="1399" y="2419"/>
                    <a:pt x="1435" y="2560"/>
                    <a:pt x="1399" y="2711"/>
                  </a:cubicBezTo>
                  <a:cubicBezTo>
                    <a:pt x="1358" y="2872"/>
                    <a:pt x="1268" y="3034"/>
                    <a:pt x="1185" y="3177"/>
                  </a:cubicBezTo>
                  <a:cubicBezTo>
                    <a:pt x="1008" y="3480"/>
                    <a:pt x="774" y="3753"/>
                    <a:pt x="506" y="3976"/>
                  </a:cubicBezTo>
                  <a:cubicBezTo>
                    <a:pt x="421" y="4047"/>
                    <a:pt x="394" y="4168"/>
                    <a:pt x="462" y="4260"/>
                  </a:cubicBezTo>
                  <a:cubicBezTo>
                    <a:pt x="500" y="4311"/>
                    <a:pt x="567" y="4343"/>
                    <a:pt x="632" y="4343"/>
                  </a:cubicBezTo>
                  <a:cubicBezTo>
                    <a:pt x="673" y="4343"/>
                    <a:pt x="713" y="4331"/>
                    <a:pt x="745" y="4304"/>
                  </a:cubicBezTo>
                  <a:cubicBezTo>
                    <a:pt x="986" y="4100"/>
                    <a:pt x="1206" y="3870"/>
                    <a:pt x="1385" y="3610"/>
                  </a:cubicBezTo>
                  <a:cubicBezTo>
                    <a:pt x="1562" y="3356"/>
                    <a:pt x="1739" y="3062"/>
                    <a:pt x="1803" y="2755"/>
                  </a:cubicBezTo>
                  <a:cubicBezTo>
                    <a:pt x="1862" y="2467"/>
                    <a:pt x="1755" y="2183"/>
                    <a:pt x="1624" y="1931"/>
                  </a:cubicBezTo>
                  <a:cubicBezTo>
                    <a:pt x="1465" y="1627"/>
                    <a:pt x="1293" y="1327"/>
                    <a:pt x="1109" y="1036"/>
                  </a:cubicBezTo>
                  <a:cubicBezTo>
                    <a:pt x="901" y="709"/>
                    <a:pt x="678" y="390"/>
                    <a:pt x="442" y="80"/>
                  </a:cubicBezTo>
                  <a:cubicBezTo>
                    <a:pt x="400" y="24"/>
                    <a:pt x="344" y="1"/>
                    <a:pt x="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5"/>
            <p:cNvSpPr/>
            <p:nvPr/>
          </p:nvSpPr>
          <p:spPr>
            <a:xfrm>
              <a:off x="1927080" y="669607"/>
              <a:ext cx="104323" cy="130457"/>
            </a:xfrm>
            <a:custGeom>
              <a:avLst/>
              <a:gdLst/>
              <a:ahLst/>
              <a:cxnLst/>
              <a:rect l="l" t="t" r="r" b="b"/>
              <a:pathLst>
                <a:path w="1956" h="2446" extrusionOk="0">
                  <a:moveTo>
                    <a:pt x="284" y="0"/>
                  </a:moveTo>
                  <a:cubicBezTo>
                    <a:pt x="142" y="0"/>
                    <a:pt x="1" y="168"/>
                    <a:pt x="107" y="323"/>
                  </a:cubicBezTo>
                  <a:lnTo>
                    <a:pt x="1521" y="2363"/>
                  </a:lnTo>
                  <a:cubicBezTo>
                    <a:pt x="1562" y="2422"/>
                    <a:pt x="1616" y="2446"/>
                    <a:pt x="1670" y="2446"/>
                  </a:cubicBezTo>
                  <a:cubicBezTo>
                    <a:pt x="1813" y="2446"/>
                    <a:pt x="1955" y="2278"/>
                    <a:pt x="1847" y="2124"/>
                  </a:cubicBezTo>
                  <a:lnTo>
                    <a:pt x="435" y="84"/>
                  </a:lnTo>
                  <a:cubicBezTo>
                    <a:pt x="394" y="25"/>
                    <a:pt x="339" y="0"/>
                    <a:pt x="2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5"/>
            <p:cNvSpPr/>
            <p:nvPr/>
          </p:nvSpPr>
          <p:spPr>
            <a:xfrm>
              <a:off x="2109111" y="700381"/>
              <a:ext cx="80963" cy="185232"/>
            </a:xfrm>
            <a:custGeom>
              <a:avLst/>
              <a:gdLst/>
              <a:ahLst/>
              <a:cxnLst/>
              <a:rect l="l" t="t" r="r" b="b"/>
              <a:pathLst>
                <a:path w="1518" h="3473" extrusionOk="0">
                  <a:moveTo>
                    <a:pt x="1239" y="0"/>
                  </a:moveTo>
                  <a:cubicBezTo>
                    <a:pt x="1130" y="0"/>
                    <a:pt x="1021" y="76"/>
                    <a:pt x="1039" y="216"/>
                  </a:cubicBezTo>
                  <a:cubicBezTo>
                    <a:pt x="1105" y="730"/>
                    <a:pt x="1030" y="1249"/>
                    <a:pt x="883" y="1742"/>
                  </a:cubicBezTo>
                  <a:cubicBezTo>
                    <a:pt x="809" y="1995"/>
                    <a:pt x="717" y="2243"/>
                    <a:pt x="616" y="2488"/>
                  </a:cubicBezTo>
                  <a:cubicBezTo>
                    <a:pt x="520" y="2722"/>
                    <a:pt x="426" y="3016"/>
                    <a:pt x="155" y="3085"/>
                  </a:cubicBezTo>
                  <a:cubicBezTo>
                    <a:pt x="49" y="3113"/>
                    <a:pt x="1" y="3251"/>
                    <a:pt x="38" y="3347"/>
                  </a:cubicBezTo>
                  <a:cubicBezTo>
                    <a:pt x="71" y="3434"/>
                    <a:pt x="147" y="3473"/>
                    <a:pt x="229" y="3473"/>
                  </a:cubicBezTo>
                  <a:cubicBezTo>
                    <a:pt x="252" y="3473"/>
                    <a:pt x="275" y="3470"/>
                    <a:pt x="299" y="3464"/>
                  </a:cubicBezTo>
                  <a:cubicBezTo>
                    <a:pt x="639" y="3376"/>
                    <a:pt x="818" y="3055"/>
                    <a:pt x="944" y="2755"/>
                  </a:cubicBezTo>
                  <a:cubicBezTo>
                    <a:pt x="1057" y="2486"/>
                    <a:pt x="1160" y="2213"/>
                    <a:pt x="1245" y="1935"/>
                  </a:cubicBezTo>
                  <a:cubicBezTo>
                    <a:pt x="1419" y="1364"/>
                    <a:pt x="1518" y="771"/>
                    <a:pt x="1442" y="175"/>
                  </a:cubicBezTo>
                  <a:cubicBezTo>
                    <a:pt x="1426" y="56"/>
                    <a:pt x="1332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5"/>
            <p:cNvSpPr/>
            <p:nvPr/>
          </p:nvSpPr>
          <p:spPr>
            <a:xfrm>
              <a:off x="1742490" y="525070"/>
              <a:ext cx="97070" cy="179792"/>
            </a:xfrm>
            <a:custGeom>
              <a:avLst/>
              <a:gdLst/>
              <a:ahLst/>
              <a:cxnLst/>
              <a:rect l="l" t="t" r="r" b="b"/>
              <a:pathLst>
                <a:path w="1820" h="3371" extrusionOk="0">
                  <a:moveTo>
                    <a:pt x="643" y="1"/>
                  </a:moveTo>
                  <a:cubicBezTo>
                    <a:pt x="583" y="1"/>
                    <a:pt x="523" y="29"/>
                    <a:pt x="479" y="77"/>
                  </a:cubicBezTo>
                  <a:cubicBezTo>
                    <a:pt x="107" y="478"/>
                    <a:pt x="1" y="1100"/>
                    <a:pt x="222" y="1601"/>
                  </a:cubicBezTo>
                  <a:cubicBezTo>
                    <a:pt x="359" y="1910"/>
                    <a:pt x="575" y="2184"/>
                    <a:pt x="770" y="2459"/>
                  </a:cubicBezTo>
                  <a:cubicBezTo>
                    <a:pt x="968" y="2739"/>
                    <a:pt x="1172" y="3016"/>
                    <a:pt x="1378" y="3290"/>
                  </a:cubicBezTo>
                  <a:cubicBezTo>
                    <a:pt x="1421" y="3347"/>
                    <a:pt x="1476" y="3371"/>
                    <a:pt x="1531" y="3371"/>
                  </a:cubicBezTo>
                  <a:cubicBezTo>
                    <a:pt x="1678" y="3371"/>
                    <a:pt x="1819" y="3203"/>
                    <a:pt x="1706" y="3051"/>
                  </a:cubicBezTo>
                  <a:cubicBezTo>
                    <a:pt x="1518" y="2803"/>
                    <a:pt x="1334" y="2553"/>
                    <a:pt x="1155" y="2301"/>
                  </a:cubicBezTo>
                  <a:cubicBezTo>
                    <a:pt x="983" y="2060"/>
                    <a:pt x="793" y="1819"/>
                    <a:pt x="650" y="1559"/>
                  </a:cubicBezTo>
                  <a:cubicBezTo>
                    <a:pt x="430" y="1153"/>
                    <a:pt x="481" y="669"/>
                    <a:pt x="797" y="327"/>
                  </a:cubicBezTo>
                  <a:cubicBezTo>
                    <a:pt x="871" y="248"/>
                    <a:pt x="844" y="108"/>
                    <a:pt x="763" y="44"/>
                  </a:cubicBezTo>
                  <a:cubicBezTo>
                    <a:pt x="726" y="14"/>
                    <a:pt x="685" y="1"/>
                    <a:pt x="6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5"/>
            <p:cNvSpPr/>
            <p:nvPr/>
          </p:nvSpPr>
          <p:spPr>
            <a:xfrm>
              <a:off x="1925960" y="804010"/>
              <a:ext cx="42668" cy="90456"/>
            </a:xfrm>
            <a:custGeom>
              <a:avLst/>
              <a:gdLst/>
              <a:ahLst/>
              <a:cxnLst/>
              <a:rect l="l" t="t" r="r" b="b"/>
              <a:pathLst>
                <a:path w="800" h="1696" extrusionOk="0">
                  <a:moveTo>
                    <a:pt x="210" y="1"/>
                  </a:moveTo>
                  <a:cubicBezTo>
                    <a:pt x="203" y="1"/>
                    <a:pt x="195" y="1"/>
                    <a:pt x="188" y="2"/>
                  </a:cubicBezTo>
                  <a:cubicBezTo>
                    <a:pt x="70" y="20"/>
                    <a:pt x="11" y="111"/>
                    <a:pt x="9" y="224"/>
                  </a:cubicBezTo>
                  <a:cubicBezTo>
                    <a:pt x="1" y="717"/>
                    <a:pt x="148" y="1200"/>
                    <a:pt x="413" y="1613"/>
                  </a:cubicBezTo>
                  <a:cubicBezTo>
                    <a:pt x="448" y="1667"/>
                    <a:pt x="514" y="1696"/>
                    <a:pt x="579" y="1696"/>
                  </a:cubicBezTo>
                  <a:cubicBezTo>
                    <a:pt x="621" y="1696"/>
                    <a:pt x="663" y="1684"/>
                    <a:pt x="695" y="1658"/>
                  </a:cubicBezTo>
                  <a:cubicBezTo>
                    <a:pt x="786" y="1585"/>
                    <a:pt x="800" y="1470"/>
                    <a:pt x="740" y="1374"/>
                  </a:cubicBezTo>
                  <a:cubicBezTo>
                    <a:pt x="672" y="1270"/>
                    <a:pt x="646" y="1220"/>
                    <a:pt x="594" y="1103"/>
                  </a:cubicBezTo>
                  <a:cubicBezTo>
                    <a:pt x="552" y="1007"/>
                    <a:pt x="514" y="906"/>
                    <a:pt x="486" y="803"/>
                  </a:cubicBezTo>
                  <a:cubicBezTo>
                    <a:pt x="436" y="630"/>
                    <a:pt x="408" y="394"/>
                    <a:pt x="412" y="183"/>
                  </a:cubicBezTo>
                  <a:cubicBezTo>
                    <a:pt x="413" y="84"/>
                    <a:pt x="305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5"/>
            <p:cNvSpPr/>
            <p:nvPr/>
          </p:nvSpPr>
          <p:spPr>
            <a:xfrm>
              <a:off x="2113645" y="446828"/>
              <a:ext cx="50348" cy="56695"/>
            </a:xfrm>
            <a:custGeom>
              <a:avLst/>
              <a:gdLst/>
              <a:ahLst/>
              <a:cxnLst/>
              <a:rect l="l" t="t" r="r" b="b"/>
              <a:pathLst>
                <a:path w="944" h="1063" extrusionOk="0">
                  <a:moveTo>
                    <a:pt x="228" y="1"/>
                  </a:moveTo>
                  <a:cubicBezTo>
                    <a:pt x="187" y="1"/>
                    <a:pt x="146" y="13"/>
                    <a:pt x="113" y="40"/>
                  </a:cubicBezTo>
                  <a:cubicBezTo>
                    <a:pt x="26" y="107"/>
                    <a:pt x="1" y="231"/>
                    <a:pt x="68" y="322"/>
                  </a:cubicBezTo>
                  <a:lnTo>
                    <a:pt x="550" y="981"/>
                  </a:lnTo>
                  <a:cubicBezTo>
                    <a:pt x="589" y="1033"/>
                    <a:pt x="654" y="1063"/>
                    <a:pt x="719" y="1063"/>
                  </a:cubicBezTo>
                  <a:cubicBezTo>
                    <a:pt x="760" y="1063"/>
                    <a:pt x="801" y="1050"/>
                    <a:pt x="834" y="1023"/>
                  </a:cubicBezTo>
                  <a:cubicBezTo>
                    <a:pt x="919" y="956"/>
                    <a:pt x="944" y="834"/>
                    <a:pt x="878" y="742"/>
                  </a:cubicBezTo>
                  <a:lnTo>
                    <a:pt x="394" y="82"/>
                  </a:lnTo>
                  <a:cubicBezTo>
                    <a:pt x="357" y="31"/>
                    <a:pt x="292" y="1"/>
                    <a:pt x="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5"/>
            <p:cNvSpPr/>
            <p:nvPr/>
          </p:nvSpPr>
          <p:spPr>
            <a:xfrm>
              <a:off x="1976735" y="418934"/>
              <a:ext cx="50882" cy="57495"/>
            </a:xfrm>
            <a:custGeom>
              <a:avLst/>
              <a:gdLst/>
              <a:ahLst/>
              <a:cxnLst/>
              <a:rect l="l" t="t" r="r" b="b"/>
              <a:pathLst>
                <a:path w="954" h="1078" extrusionOk="0">
                  <a:moveTo>
                    <a:pt x="225" y="1"/>
                  </a:moveTo>
                  <a:cubicBezTo>
                    <a:pt x="184" y="1"/>
                    <a:pt x="143" y="13"/>
                    <a:pt x="110" y="40"/>
                  </a:cubicBezTo>
                  <a:cubicBezTo>
                    <a:pt x="25" y="109"/>
                    <a:pt x="0" y="232"/>
                    <a:pt x="68" y="324"/>
                  </a:cubicBezTo>
                  <a:lnTo>
                    <a:pt x="560" y="995"/>
                  </a:lnTo>
                  <a:cubicBezTo>
                    <a:pt x="598" y="1047"/>
                    <a:pt x="664" y="1078"/>
                    <a:pt x="728" y="1078"/>
                  </a:cubicBezTo>
                  <a:cubicBezTo>
                    <a:pt x="769" y="1078"/>
                    <a:pt x="809" y="1066"/>
                    <a:pt x="842" y="1040"/>
                  </a:cubicBezTo>
                  <a:cubicBezTo>
                    <a:pt x="927" y="971"/>
                    <a:pt x="954" y="848"/>
                    <a:pt x="886" y="756"/>
                  </a:cubicBezTo>
                  <a:lnTo>
                    <a:pt x="394" y="84"/>
                  </a:lnTo>
                  <a:cubicBezTo>
                    <a:pt x="355" y="31"/>
                    <a:pt x="289" y="1"/>
                    <a:pt x="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Grafik 2" descr="Ein Bild, das Uhr, Kreis, Grafiken, Darstellung enthält.&#10;&#10;Automatisch generierte Beschreibung">
            <a:extLst>
              <a:ext uri="{FF2B5EF4-FFF2-40B4-BE49-F238E27FC236}">
                <a16:creationId xmlns:a16="http://schemas.microsoft.com/office/drawing/2014/main" id="{ACE0280E-BDDB-7DCB-188A-F1C4227B82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292" t="19176" r="13479" b="18462"/>
          <a:stretch/>
        </p:blipFill>
        <p:spPr>
          <a:xfrm>
            <a:off x="3478200" y="545526"/>
            <a:ext cx="2311302" cy="2143946"/>
          </a:xfrm>
          <a:prstGeom prst="rect">
            <a:avLst/>
          </a:prstGeom>
        </p:spPr>
      </p:pic>
      <p:pic>
        <p:nvPicPr>
          <p:cNvPr id="5" name="Grafik 4" descr="Ein Bild, das Screenshot, Grafiken, Kreis, Grafikdesign enthält.&#10;&#10;Automatisch generierte Beschreibung">
            <a:extLst>
              <a:ext uri="{FF2B5EF4-FFF2-40B4-BE49-F238E27FC236}">
                <a16:creationId xmlns:a16="http://schemas.microsoft.com/office/drawing/2014/main" id="{8871D6C0-F210-92E2-D7DA-B6FB14F309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199" t="7667" r="20218" b="18774"/>
          <a:stretch/>
        </p:blipFill>
        <p:spPr>
          <a:xfrm>
            <a:off x="4176697" y="4096284"/>
            <a:ext cx="630010" cy="59559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0" name="Google Shape;2450;p42"/>
          <p:cNvSpPr txBox="1">
            <a:spLocks noGrp="1"/>
          </p:cNvSpPr>
          <p:nvPr>
            <p:ph type="title"/>
          </p:nvPr>
        </p:nvSpPr>
        <p:spPr>
          <a:xfrm>
            <a:off x="720000" y="2531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Kernanforderungen</a:t>
            </a:r>
            <a:endParaRPr>
              <a:highlight>
                <a:schemeClr val="dk2"/>
              </a:highlight>
            </a:endParaRPr>
          </a:p>
        </p:txBody>
      </p:sp>
      <p:sp>
        <p:nvSpPr>
          <p:cNvPr id="2469" name="Google Shape;2469;p42"/>
          <p:cNvSpPr/>
          <p:nvPr/>
        </p:nvSpPr>
        <p:spPr>
          <a:xfrm>
            <a:off x="7878766" y="446111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0" name="Google Shape;2470;p42"/>
          <p:cNvSpPr/>
          <p:nvPr/>
        </p:nvSpPr>
        <p:spPr>
          <a:xfrm>
            <a:off x="8327066" y="881761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1" name="Google Shape;2471;p42"/>
          <p:cNvSpPr/>
          <p:nvPr/>
        </p:nvSpPr>
        <p:spPr>
          <a:xfrm>
            <a:off x="5142166" y="4167711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2343;p40">
            <a:extLst>
              <a:ext uri="{FF2B5EF4-FFF2-40B4-BE49-F238E27FC236}">
                <a16:creationId xmlns:a16="http://schemas.microsoft.com/office/drawing/2014/main" id="{9E17D8C2-EAEC-50CC-3191-52F06E05475A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20000" y="1697150"/>
            <a:ext cx="5713675" cy="10087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AT"/>
              <a:t>Automatische und manuelle Generierung von Arbeitsblättern aus gespeicherten Fragen.</a:t>
            </a:r>
          </a:p>
        </p:txBody>
      </p:sp>
      <p:pic>
        <p:nvPicPr>
          <p:cNvPr id="18" name="Grafik 17" descr="Ein Bild, das Screenshot, Grafiken, Kreis, Grafikdesign enthält.&#10;&#10;Automatisch generierte Beschreibung">
            <a:extLst>
              <a:ext uri="{FF2B5EF4-FFF2-40B4-BE49-F238E27FC236}">
                <a16:creationId xmlns:a16="http://schemas.microsoft.com/office/drawing/2014/main" id="{D22B2272-67B3-0C4C-C29E-FDC81908E6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99" t="7667" r="20218" b="18774"/>
          <a:stretch/>
        </p:blipFill>
        <p:spPr>
          <a:xfrm>
            <a:off x="8535566" y="4528494"/>
            <a:ext cx="630010" cy="595596"/>
          </a:xfrm>
          <a:prstGeom prst="rect">
            <a:avLst/>
          </a:prstGeom>
        </p:spPr>
      </p:pic>
      <p:sp>
        <p:nvSpPr>
          <p:cNvPr id="4" name="Google Shape;2344;p40">
            <a:extLst>
              <a:ext uri="{FF2B5EF4-FFF2-40B4-BE49-F238E27FC236}">
                <a16:creationId xmlns:a16="http://schemas.microsoft.com/office/drawing/2014/main" id="{F9C43AD5-4994-576F-0AE7-BAF1C686CCED}"/>
              </a:ext>
            </a:extLst>
          </p:cNvPr>
          <p:cNvSpPr txBox="1">
            <a:spLocks/>
          </p:cNvSpPr>
          <p:nvPr/>
        </p:nvSpPr>
        <p:spPr>
          <a:xfrm>
            <a:off x="-297528" y="695700"/>
            <a:ext cx="4807652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de-AT" sz="1600" b="1">
                <a:solidFill>
                  <a:schemeClr val="accent1"/>
                </a:solidFill>
                <a:latin typeface="Varela Round"/>
                <a:cs typeface="Varela Round"/>
              </a:rPr>
              <a:t>Arbeitsblätter generieren</a:t>
            </a:r>
            <a:endParaRPr lang="de-AT" sz="1600" b="1">
              <a:solidFill>
                <a:schemeClr val="accent1"/>
              </a:solidFill>
              <a:latin typeface="Varela Round"/>
              <a:cs typeface="Varela Round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3408581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6" name="Google Shape;2316;p39"/>
          <p:cNvSpPr/>
          <p:nvPr/>
        </p:nvSpPr>
        <p:spPr>
          <a:xfrm>
            <a:off x="1271376" y="1132201"/>
            <a:ext cx="1245895" cy="1148568"/>
          </a:xfrm>
          <a:custGeom>
            <a:avLst/>
            <a:gdLst/>
            <a:ahLst/>
            <a:cxnLst/>
            <a:rect l="l" t="t" r="r" b="b"/>
            <a:pathLst>
              <a:path w="21493" h="19814" extrusionOk="0">
                <a:moveTo>
                  <a:pt x="15473" y="1"/>
                </a:moveTo>
                <a:cubicBezTo>
                  <a:pt x="14968" y="1"/>
                  <a:pt x="14459" y="79"/>
                  <a:pt x="13954" y="241"/>
                </a:cubicBezTo>
                <a:cubicBezTo>
                  <a:pt x="12920" y="574"/>
                  <a:pt x="11997" y="1152"/>
                  <a:pt x="11015" y="1600"/>
                </a:cubicBezTo>
                <a:cubicBezTo>
                  <a:pt x="10454" y="1816"/>
                  <a:pt x="9874" y="1951"/>
                  <a:pt x="9279" y="2041"/>
                </a:cubicBezTo>
                <a:cubicBezTo>
                  <a:pt x="7450" y="2261"/>
                  <a:pt x="5580" y="2270"/>
                  <a:pt x="3913" y="3160"/>
                </a:cubicBezTo>
                <a:cubicBezTo>
                  <a:pt x="2185" y="4081"/>
                  <a:pt x="1007" y="5885"/>
                  <a:pt x="489" y="7735"/>
                </a:cubicBezTo>
                <a:cubicBezTo>
                  <a:pt x="0" y="9482"/>
                  <a:pt x="46" y="11457"/>
                  <a:pt x="684" y="13160"/>
                </a:cubicBezTo>
                <a:cubicBezTo>
                  <a:pt x="746" y="13326"/>
                  <a:pt x="814" y="13489"/>
                  <a:pt x="884" y="13650"/>
                </a:cubicBezTo>
                <a:cubicBezTo>
                  <a:pt x="1462" y="15173"/>
                  <a:pt x="2479" y="16548"/>
                  <a:pt x="3737" y="17553"/>
                </a:cubicBezTo>
                <a:cubicBezTo>
                  <a:pt x="5549" y="18999"/>
                  <a:pt x="7723" y="19800"/>
                  <a:pt x="10051" y="19814"/>
                </a:cubicBezTo>
                <a:cubicBezTo>
                  <a:pt x="10073" y="19814"/>
                  <a:pt x="10095" y="19814"/>
                  <a:pt x="10117" y="19814"/>
                </a:cubicBezTo>
                <a:cubicBezTo>
                  <a:pt x="14792" y="19814"/>
                  <a:pt x="19404" y="16777"/>
                  <a:pt x="20856" y="12270"/>
                </a:cubicBezTo>
                <a:cubicBezTo>
                  <a:pt x="21260" y="11015"/>
                  <a:pt x="21492" y="9633"/>
                  <a:pt x="21473" y="8313"/>
                </a:cubicBezTo>
                <a:cubicBezTo>
                  <a:pt x="21467" y="7987"/>
                  <a:pt x="21444" y="7655"/>
                  <a:pt x="21403" y="7328"/>
                </a:cubicBezTo>
                <a:cubicBezTo>
                  <a:pt x="21340" y="6580"/>
                  <a:pt x="21207" y="5839"/>
                  <a:pt x="21005" y="5121"/>
                </a:cubicBezTo>
                <a:cubicBezTo>
                  <a:pt x="20971" y="5001"/>
                  <a:pt x="20934" y="4880"/>
                  <a:pt x="20895" y="4762"/>
                </a:cubicBezTo>
                <a:cubicBezTo>
                  <a:pt x="20727" y="3980"/>
                  <a:pt x="20448" y="3227"/>
                  <a:pt x="19991" y="2559"/>
                </a:cubicBezTo>
                <a:cubicBezTo>
                  <a:pt x="19406" y="1707"/>
                  <a:pt x="18634" y="936"/>
                  <a:pt x="17682" y="500"/>
                </a:cubicBezTo>
                <a:cubicBezTo>
                  <a:pt x="16971" y="174"/>
                  <a:pt x="16226" y="1"/>
                  <a:pt x="154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7" name="Google Shape;2317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3200"/>
              <a:t>Einige Überlegungen</a:t>
            </a:r>
            <a:endParaRPr sz="3200"/>
          </a:p>
        </p:txBody>
      </p:sp>
      <p:sp>
        <p:nvSpPr>
          <p:cNvPr id="2318" name="Google Shape;2318;p39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2320" name="Google Shape;2320;p39"/>
          <p:cNvGrpSpPr/>
          <p:nvPr/>
        </p:nvGrpSpPr>
        <p:grpSpPr>
          <a:xfrm>
            <a:off x="6086768" y="741629"/>
            <a:ext cx="2026677" cy="3558238"/>
            <a:chOff x="2332850" y="1508965"/>
            <a:chExt cx="495799" cy="870474"/>
          </a:xfrm>
        </p:grpSpPr>
        <p:sp>
          <p:nvSpPr>
            <p:cNvPr id="2321" name="Google Shape;2321;p39"/>
            <p:cNvSpPr/>
            <p:nvPr/>
          </p:nvSpPr>
          <p:spPr>
            <a:xfrm>
              <a:off x="2347410" y="1709183"/>
              <a:ext cx="467748" cy="569138"/>
            </a:xfrm>
            <a:custGeom>
              <a:avLst/>
              <a:gdLst/>
              <a:ahLst/>
              <a:cxnLst/>
              <a:rect l="l" t="t" r="r" b="b"/>
              <a:pathLst>
                <a:path w="8770" h="10671" extrusionOk="0">
                  <a:moveTo>
                    <a:pt x="4336" y="1"/>
                  </a:moveTo>
                  <a:cubicBezTo>
                    <a:pt x="4096" y="1"/>
                    <a:pt x="3869" y="8"/>
                    <a:pt x="3774" y="23"/>
                  </a:cubicBezTo>
                  <a:cubicBezTo>
                    <a:pt x="3116" y="126"/>
                    <a:pt x="2471" y="296"/>
                    <a:pt x="1881" y="622"/>
                  </a:cubicBezTo>
                  <a:cubicBezTo>
                    <a:pt x="1050" y="1081"/>
                    <a:pt x="456" y="1815"/>
                    <a:pt x="217" y="2738"/>
                  </a:cubicBezTo>
                  <a:cubicBezTo>
                    <a:pt x="95" y="3209"/>
                    <a:pt x="43" y="3707"/>
                    <a:pt x="20" y="4193"/>
                  </a:cubicBezTo>
                  <a:cubicBezTo>
                    <a:pt x="1" y="4646"/>
                    <a:pt x="18" y="5111"/>
                    <a:pt x="119" y="5555"/>
                  </a:cubicBezTo>
                  <a:cubicBezTo>
                    <a:pt x="226" y="6023"/>
                    <a:pt x="438" y="6457"/>
                    <a:pt x="759" y="6815"/>
                  </a:cubicBezTo>
                  <a:cubicBezTo>
                    <a:pt x="1053" y="7143"/>
                    <a:pt x="1424" y="7390"/>
                    <a:pt x="1768" y="7662"/>
                  </a:cubicBezTo>
                  <a:cubicBezTo>
                    <a:pt x="2542" y="8276"/>
                    <a:pt x="3029" y="9149"/>
                    <a:pt x="3040" y="10149"/>
                  </a:cubicBezTo>
                  <a:cubicBezTo>
                    <a:pt x="3040" y="10202"/>
                    <a:pt x="3052" y="10250"/>
                    <a:pt x="3070" y="10290"/>
                  </a:cubicBezTo>
                  <a:cubicBezTo>
                    <a:pt x="3070" y="10294"/>
                    <a:pt x="3068" y="10298"/>
                    <a:pt x="3068" y="10301"/>
                  </a:cubicBezTo>
                  <a:cubicBezTo>
                    <a:pt x="3072" y="10391"/>
                    <a:pt x="3102" y="10487"/>
                    <a:pt x="3171" y="10551"/>
                  </a:cubicBezTo>
                  <a:cubicBezTo>
                    <a:pt x="3234" y="10611"/>
                    <a:pt x="3321" y="10657"/>
                    <a:pt x="3409" y="10657"/>
                  </a:cubicBezTo>
                  <a:cubicBezTo>
                    <a:pt x="3413" y="10657"/>
                    <a:pt x="3416" y="10657"/>
                    <a:pt x="3419" y="10657"/>
                  </a:cubicBezTo>
                  <a:cubicBezTo>
                    <a:pt x="3726" y="10638"/>
                    <a:pt x="4030" y="10618"/>
                    <a:pt x="4335" y="10601"/>
                  </a:cubicBezTo>
                  <a:cubicBezTo>
                    <a:pt x="4339" y="10601"/>
                    <a:pt x="4342" y="10601"/>
                    <a:pt x="4346" y="10599"/>
                  </a:cubicBezTo>
                  <a:cubicBezTo>
                    <a:pt x="4348" y="10601"/>
                    <a:pt x="4353" y="10601"/>
                    <a:pt x="4355" y="10601"/>
                  </a:cubicBezTo>
                  <a:cubicBezTo>
                    <a:pt x="4661" y="10622"/>
                    <a:pt x="4964" y="10647"/>
                    <a:pt x="5269" y="10670"/>
                  </a:cubicBezTo>
                  <a:cubicBezTo>
                    <a:pt x="5274" y="10670"/>
                    <a:pt x="5279" y="10670"/>
                    <a:pt x="5284" y="10670"/>
                  </a:cubicBezTo>
                  <a:cubicBezTo>
                    <a:pt x="5372" y="10670"/>
                    <a:pt x="5457" y="10624"/>
                    <a:pt x="5521" y="10567"/>
                  </a:cubicBezTo>
                  <a:cubicBezTo>
                    <a:pt x="5590" y="10505"/>
                    <a:pt x="5622" y="10407"/>
                    <a:pt x="5625" y="10317"/>
                  </a:cubicBezTo>
                  <a:cubicBezTo>
                    <a:pt x="5627" y="10315"/>
                    <a:pt x="5625" y="10310"/>
                    <a:pt x="5625" y="10308"/>
                  </a:cubicBezTo>
                  <a:cubicBezTo>
                    <a:pt x="5645" y="10267"/>
                    <a:pt x="5655" y="10220"/>
                    <a:pt x="5655" y="10166"/>
                  </a:cubicBezTo>
                  <a:cubicBezTo>
                    <a:pt x="5682" y="9167"/>
                    <a:pt x="6180" y="8300"/>
                    <a:pt x="6962" y="7696"/>
                  </a:cubicBezTo>
                  <a:cubicBezTo>
                    <a:pt x="7309" y="7428"/>
                    <a:pt x="7683" y="7187"/>
                    <a:pt x="7980" y="6863"/>
                  </a:cubicBezTo>
                  <a:cubicBezTo>
                    <a:pt x="8308" y="6511"/>
                    <a:pt x="8526" y="6078"/>
                    <a:pt x="8640" y="5612"/>
                  </a:cubicBezTo>
                  <a:cubicBezTo>
                    <a:pt x="8746" y="5169"/>
                    <a:pt x="8769" y="4705"/>
                    <a:pt x="8755" y="4251"/>
                  </a:cubicBezTo>
                  <a:cubicBezTo>
                    <a:pt x="8739" y="3766"/>
                    <a:pt x="8696" y="3268"/>
                    <a:pt x="8579" y="2794"/>
                  </a:cubicBezTo>
                  <a:cubicBezTo>
                    <a:pt x="8353" y="1866"/>
                    <a:pt x="7768" y="1127"/>
                    <a:pt x="6942" y="656"/>
                  </a:cubicBezTo>
                  <a:cubicBezTo>
                    <a:pt x="6357" y="322"/>
                    <a:pt x="5714" y="143"/>
                    <a:pt x="5057" y="32"/>
                  </a:cubicBezTo>
                  <a:cubicBezTo>
                    <a:pt x="4941" y="11"/>
                    <a:pt x="4629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39"/>
            <p:cNvSpPr/>
            <p:nvPr/>
          </p:nvSpPr>
          <p:spPr>
            <a:xfrm>
              <a:off x="2516587" y="2272290"/>
              <a:ext cx="132964" cy="96323"/>
            </a:xfrm>
            <a:custGeom>
              <a:avLst/>
              <a:gdLst/>
              <a:ahLst/>
              <a:cxnLst/>
              <a:rect l="l" t="t" r="r" b="b"/>
              <a:pathLst>
                <a:path w="2493" h="1806" extrusionOk="0">
                  <a:moveTo>
                    <a:pt x="454" y="0"/>
                  </a:moveTo>
                  <a:cubicBezTo>
                    <a:pt x="244" y="0"/>
                    <a:pt x="1" y="191"/>
                    <a:pt x="26" y="422"/>
                  </a:cubicBezTo>
                  <a:cubicBezTo>
                    <a:pt x="31" y="459"/>
                    <a:pt x="36" y="496"/>
                    <a:pt x="42" y="535"/>
                  </a:cubicBezTo>
                  <a:cubicBezTo>
                    <a:pt x="19" y="604"/>
                    <a:pt x="15" y="684"/>
                    <a:pt x="42" y="774"/>
                  </a:cubicBezTo>
                  <a:cubicBezTo>
                    <a:pt x="82" y="918"/>
                    <a:pt x="144" y="1051"/>
                    <a:pt x="222" y="1173"/>
                  </a:cubicBezTo>
                  <a:cubicBezTo>
                    <a:pt x="380" y="1512"/>
                    <a:pt x="641" y="1777"/>
                    <a:pt x="1059" y="1802"/>
                  </a:cubicBezTo>
                  <a:cubicBezTo>
                    <a:pt x="1080" y="1803"/>
                    <a:pt x="1101" y="1804"/>
                    <a:pt x="1122" y="1804"/>
                  </a:cubicBezTo>
                  <a:cubicBezTo>
                    <a:pt x="1160" y="1804"/>
                    <a:pt x="1198" y="1802"/>
                    <a:pt x="1236" y="1799"/>
                  </a:cubicBezTo>
                  <a:cubicBezTo>
                    <a:pt x="1278" y="1803"/>
                    <a:pt x="1320" y="1805"/>
                    <a:pt x="1363" y="1805"/>
                  </a:cubicBezTo>
                  <a:cubicBezTo>
                    <a:pt x="1380" y="1805"/>
                    <a:pt x="1396" y="1805"/>
                    <a:pt x="1413" y="1804"/>
                  </a:cubicBezTo>
                  <a:cubicBezTo>
                    <a:pt x="1831" y="1786"/>
                    <a:pt x="2095" y="1522"/>
                    <a:pt x="2257" y="1186"/>
                  </a:cubicBezTo>
                  <a:cubicBezTo>
                    <a:pt x="2338" y="1065"/>
                    <a:pt x="2402" y="932"/>
                    <a:pt x="2445" y="790"/>
                  </a:cubicBezTo>
                  <a:cubicBezTo>
                    <a:pt x="2471" y="702"/>
                    <a:pt x="2469" y="620"/>
                    <a:pt x="2448" y="551"/>
                  </a:cubicBezTo>
                  <a:cubicBezTo>
                    <a:pt x="2453" y="514"/>
                    <a:pt x="2459" y="475"/>
                    <a:pt x="2464" y="438"/>
                  </a:cubicBezTo>
                  <a:cubicBezTo>
                    <a:pt x="2492" y="207"/>
                    <a:pt x="2253" y="14"/>
                    <a:pt x="2042" y="11"/>
                  </a:cubicBezTo>
                  <a:cubicBezTo>
                    <a:pt x="2039" y="11"/>
                    <a:pt x="2036" y="11"/>
                    <a:pt x="2033" y="11"/>
                  </a:cubicBezTo>
                  <a:cubicBezTo>
                    <a:pt x="1961" y="11"/>
                    <a:pt x="1900" y="30"/>
                    <a:pt x="1846" y="58"/>
                  </a:cubicBezTo>
                  <a:cubicBezTo>
                    <a:pt x="1804" y="44"/>
                    <a:pt x="1761" y="37"/>
                    <a:pt x="1717" y="37"/>
                  </a:cubicBezTo>
                  <a:cubicBezTo>
                    <a:pt x="1623" y="37"/>
                    <a:pt x="1525" y="73"/>
                    <a:pt x="1438" y="160"/>
                  </a:cubicBezTo>
                  <a:cubicBezTo>
                    <a:pt x="1383" y="216"/>
                    <a:pt x="1316" y="262"/>
                    <a:pt x="1247" y="296"/>
                  </a:cubicBezTo>
                  <a:cubicBezTo>
                    <a:pt x="1176" y="262"/>
                    <a:pt x="1110" y="214"/>
                    <a:pt x="1055" y="158"/>
                  </a:cubicBezTo>
                  <a:cubicBezTo>
                    <a:pt x="967" y="67"/>
                    <a:pt x="868" y="30"/>
                    <a:pt x="772" y="30"/>
                  </a:cubicBezTo>
                  <a:cubicBezTo>
                    <a:pt x="730" y="30"/>
                    <a:pt x="689" y="37"/>
                    <a:pt x="649" y="50"/>
                  </a:cubicBezTo>
                  <a:cubicBezTo>
                    <a:pt x="594" y="20"/>
                    <a:pt x="529" y="0"/>
                    <a:pt x="4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39"/>
            <p:cNvSpPr/>
            <p:nvPr/>
          </p:nvSpPr>
          <p:spPr>
            <a:xfrm>
              <a:off x="2540908" y="1888227"/>
              <a:ext cx="89816" cy="406413"/>
            </a:xfrm>
            <a:custGeom>
              <a:avLst/>
              <a:gdLst/>
              <a:ahLst/>
              <a:cxnLst/>
              <a:rect l="l" t="t" r="r" b="b"/>
              <a:pathLst>
                <a:path w="1684" h="7620" extrusionOk="0">
                  <a:moveTo>
                    <a:pt x="1044" y="288"/>
                  </a:moveTo>
                  <a:cubicBezTo>
                    <a:pt x="1141" y="288"/>
                    <a:pt x="1232" y="333"/>
                    <a:pt x="1290" y="439"/>
                  </a:cubicBezTo>
                  <a:cubicBezTo>
                    <a:pt x="1413" y="664"/>
                    <a:pt x="1296" y="926"/>
                    <a:pt x="1186" y="1128"/>
                  </a:cubicBezTo>
                  <a:cubicBezTo>
                    <a:pt x="1053" y="1369"/>
                    <a:pt x="902" y="1598"/>
                    <a:pt x="753" y="1828"/>
                  </a:cubicBezTo>
                  <a:cubicBezTo>
                    <a:pt x="737" y="1810"/>
                    <a:pt x="723" y="1794"/>
                    <a:pt x="707" y="1777"/>
                  </a:cubicBezTo>
                  <a:cubicBezTo>
                    <a:pt x="535" y="1576"/>
                    <a:pt x="482" y="1381"/>
                    <a:pt x="512" y="1117"/>
                  </a:cubicBezTo>
                  <a:cubicBezTo>
                    <a:pt x="539" y="873"/>
                    <a:pt x="587" y="563"/>
                    <a:pt x="783" y="393"/>
                  </a:cubicBezTo>
                  <a:cubicBezTo>
                    <a:pt x="859" y="327"/>
                    <a:pt x="954" y="288"/>
                    <a:pt x="1044" y="288"/>
                  </a:cubicBezTo>
                  <a:close/>
                  <a:moveTo>
                    <a:pt x="1046" y="0"/>
                  </a:moveTo>
                  <a:cubicBezTo>
                    <a:pt x="593" y="0"/>
                    <a:pt x="347" y="446"/>
                    <a:pt x="270" y="841"/>
                  </a:cubicBezTo>
                  <a:cubicBezTo>
                    <a:pt x="224" y="1084"/>
                    <a:pt x="185" y="1350"/>
                    <a:pt x="266" y="1589"/>
                  </a:cubicBezTo>
                  <a:cubicBezTo>
                    <a:pt x="330" y="1780"/>
                    <a:pt x="463" y="1929"/>
                    <a:pt x="597" y="2074"/>
                  </a:cubicBezTo>
                  <a:cubicBezTo>
                    <a:pt x="542" y="2163"/>
                    <a:pt x="489" y="2252"/>
                    <a:pt x="440" y="2344"/>
                  </a:cubicBezTo>
                  <a:cubicBezTo>
                    <a:pt x="209" y="2767"/>
                    <a:pt x="75" y="3210"/>
                    <a:pt x="41" y="3694"/>
                  </a:cubicBezTo>
                  <a:cubicBezTo>
                    <a:pt x="0" y="4302"/>
                    <a:pt x="41" y="4922"/>
                    <a:pt x="52" y="5532"/>
                  </a:cubicBezTo>
                  <a:cubicBezTo>
                    <a:pt x="60" y="6115"/>
                    <a:pt x="37" y="6714"/>
                    <a:pt x="188" y="7281"/>
                  </a:cubicBezTo>
                  <a:cubicBezTo>
                    <a:pt x="207" y="7351"/>
                    <a:pt x="262" y="7382"/>
                    <a:pt x="319" y="7382"/>
                  </a:cubicBezTo>
                  <a:cubicBezTo>
                    <a:pt x="403" y="7382"/>
                    <a:pt x="490" y="7313"/>
                    <a:pt x="463" y="7208"/>
                  </a:cubicBezTo>
                  <a:cubicBezTo>
                    <a:pt x="310" y="6643"/>
                    <a:pt x="342" y="6042"/>
                    <a:pt x="333" y="5464"/>
                  </a:cubicBezTo>
                  <a:cubicBezTo>
                    <a:pt x="323" y="4887"/>
                    <a:pt x="287" y="4304"/>
                    <a:pt x="323" y="3728"/>
                  </a:cubicBezTo>
                  <a:cubicBezTo>
                    <a:pt x="355" y="3203"/>
                    <a:pt x="530" y="2748"/>
                    <a:pt x="791" y="2303"/>
                  </a:cubicBezTo>
                  <a:cubicBezTo>
                    <a:pt x="1044" y="2654"/>
                    <a:pt x="1145" y="3076"/>
                    <a:pt x="1182" y="3513"/>
                  </a:cubicBezTo>
                  <a:cubicBezTo>
                    <a:pt x="1294" y="4816"/>
                    <a:pt x="1166" y="6163"/>
                    <a:pt x="911" y="7440"/>
                  </a:cubicBezTo>
                  <a:cubicBezTo>
                    <a:pt x="890" y="7548"/>
                    <a:pt x="980" y="7620"/>
                    <a:pt x="1063" y="7620"/>
                  </a:cubicBezTo>
                  <a:cubicBezTo>
                    <a:pt x="1117" y="7620"/>
                    <a:pt x="1168" y="7589"/>
                    <a:pt x="1182" y="7518"/>
                  </a:cubicBezTo>
                  <a:cubicBezTo>
                    <a:pt x="1395" y="6457"/>
                    <a:pt x="1503" y="5378"/>
                    <a:pt x="1496" y="4295"/>
                  </a:cubicBezTo>
                  <a:cubicBezTo>
                    <a:pt x="1492" y="3825"/>
                    <a:pt x="1483" y="3341"/>
                    <a:pt x="1368" y="2882"/>
                  </a:cubicBezTo>
                  <a:cubicBezTo>
                    <a:pt x="1319" y="2691"/>
                    <a:pt x="1248" y="2501"/>
                    <a:pt x="1152" y="2328"/>
                  </a:cubicBezTo>
                  <a:cubicBezTo>
                    <a:pt x="1094" y="2225"/>
                    <a:pt x="1024" y="2135"/>
                    <a:pt x="948" y="2048"/>
                  </a:cubicBezTo>
                  <a:cubicBezTo>
                    <a:pt x="1195" y="1679"/>
                    <a:pt x="1494" y="1298"/>
                    <a:pt x="1595" y="875"/>
                  </a:cubicBezTo>
                  <a:cubicBezTo>
                    <a:pt x="1684" y="506"/>
                    <a:pt x="1519" y="26"/>
                    <a:pt x="1083" y="1"/>
                  </a:cubicBezTo>
                  <a:cubicBezTo>
                    <a:pt x="1071" y="0"/>
                    <a:pt x="1058" y="0"/>
                    <a:pt x="10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39"/>
            <p:cNvSpPr/>
            <p:nvPr/>
          </p:nvSpPr>
          <p:spPr>
            <a:xfrm>
              <a:off x="2485120" y="2193675"/>
              <a:ext cx="205233" cy="132004"/>
            </a:xfrm>
            <a:custGeom>
              <a:avLst/>
              <a:gdLst/>
              <a:ahLst/>
              <a:cxnLst/>
              <a:rect l="l" t="t" r="r" b="b"/>
              <a:pathLst>
                <a:path w="3848" h="2475" extrusionOk="0">
                  <a:moveTo>
                    <a:pt x="2832" y="0"/>
                  </a:moveTo>
                  <a:cubicBezTo>
                    <a:pt x="2601" y="0"/>
                    <a:pt x="2367" y="24"/>
                    <a:pt x="2189" y="24"/>
                  </a:cubicBezTo>
                  <a:cubicBezTo>
                    <a:pt x="1946" y="24"/>
                    <a:pt x="1702" y="22"/>
                    <a:pt x="1459" y="22"/>
                  </a:cubicBezTo>
                  <a:cubicBezTo>
                    <a:pt x="1144" y="22"/>
                    <a:pt x="830" y="25"/>
                    <a:pt x="516" y="37"/>
                  </a:cubicBezTo>
                  <a:cubicBezTo>
                    <a:pt x="190" y="51"/>
                    <a:pt x="38" y="327"/>
                    <a:pt x="59" y="577"/>
                  </a:cubicBezTo>
                  <a:cubicBezTo>
                    <a:pt x="59" y="588"/>
                    <a:pt x="59" y="597"/>
                    <a:pt x="61" y="606"/>
                  </a:cubicBezTo>
                  <a:cubicBezTo>
                    <a:pt x="57" y="643"/>
                    <a:pt x="54" y="678"/>
                    <a:pt x="49" y="716"/>
                  </a:cubicBezTo>
                  <a:cubicBezTo>
                    <a:pt x="20" y="999"/>
                    <a:pt x="1" y="1281"/>
                    <a:pt x="38" y="1525"/>
                  </a:cubicBezTo>
                  <a:cubicBezTo>
                    <a:pt x="40" y="1587"/>
                    <a:pt x="43" y="1646"/>
                    <a:pt x="52" y="1704"/>
                  </a:cubicBezTo>
                  <a:cubicBezTo>
                    <a:pt x="57" y="1754"/>
                    <a:pt x="64" y="1802"/>
                    <a:pt x="75" y="1850"/>
                  </a:cubicBezTo>
                  <a:cubicBezTo>
                    <a:pt x="82" y="1883"/>
                    <a:pt x="91" y="1915"/>
                    <a:pt x="100" y="1947"/>
                  </a:cubicBezTo>
                  <a:cubicBezTo>
                    <a:pt x="155" y="2126"/>
                    <a:pt x="318" y="2282"/>
                    <a:pt x="511" y="2296"/>
                  </a:cubicBezTo>
                  <a:cubicBezTo>
                    <a:pt x="546" y="2309"/>
                    <a:pt x="585" y="2323"/>
                    <a:pt x="628" y="2330"/>
                  </a:cubicBezTo>
                  <a:cubicBezTo>
                    <a:pt x="1155" y="2414"/>
                    <a:pt x="1683" y="2474"/>
                    <a:pt x="2216" y="2474"/>
                  </a:cubicBezTo>
                  <a:cubicBezTo>
                    <a:pt x="2246" y="2474"/>
                    <a:pt x="2275" y="2474"/>
                    <a:pt x="2304" y="2473"/>
                  </a:cubicBezTo>
                  <a:cubicBezTo>
                    <a:pt x="2335" y="2473"/>
                    <a:pt x="2366" y="2473"/>
                    <a:pt x="2397" y="2473"/>
                  </a:cubicBezTo>
                  <a:cubicBezTo>
                    <a:pt x="2446" y="2473"/>
                    <a:pt x="2496" y="2473"/>
                    <a:pt x="2546" y="2473"/>
                  </a:cubicBezTo>
                  <a:cubicBezTo>
                    <a:pt x="2872" y="2473"/>
                    <a:pt x="3230" y="2461"/>
                    <a:pt x="3479" y="2271"/>
                  </a:cubicBezTo>
                  <a:cubicBezTo>
                    <a:pt x="3582" y="2192"/>
                    <a:pt x="3664" y="2069"/>
                    <a:pt x="3722" y="1919"/>
                  </a:cubicBezTo>
                  <a:cubicBezTo>
                    <a:pt x="3742" y="1869"/>
                    <a:pt x="3759" y="1818"/>
                    <a:pt x="3773" y="1765"/>
                  </a:cubicBezTo>
                  <a:cubicBezTo>
                    <a:pt x="3816" y="1612"/>
                    <a:pt x="3835" y="1442"/>
                    <a:pt x="3835" y="1272"/>
                  </a:cubicBezTo>
                  <a:cubicBezTo>
                    <a:pt x="3848" y="1107"/>
                    <a:pt x="3841" y="939"/>
                    <a:pt x="3814" y="779"/>
                  </a:cubicBezTo>
                  <a:cubicBezTo>
                    <a:pt x="3807" y="737"/>
                    <a:pt x="3800" y="694"/>
                    <a:pt x="3789" y="654"/>
                  </a:cubicBezTo>
                  <a:cubicBezTo>
                    <a:pt x="3729" y="423"/>
                    <a:pt x="3621" y="228"/>
                    <a:pt x="3460" y="127"/>
                  </a:cubicBezTo>
                  <a:cubicBezTo>
                    <a:pt x="3298" y="25"/>
                    <a:pt x="3067" y="0"/>
                    <a:pt x="2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39"/>
            <p:cNvSpPr/>
            <p:nvPr/>
          </p:nvSpPr>
          <p:spPr>
            <a:xfrm>
              <a:off x="2485120" y="2231222"/>
              <a:ext cx="205233" cy="56588"/>
            </a:xfrm>
            <a:custGeom>
              <a:avLst/>
              <a:gdLst/>
              <a:ahLst/>
              <a:cxnLst/>
              <a:rect l="l" t="t" r="r" b="b"/>
              <a:pathLst>
                <a:path w="3848" h="1061" extrusionOk="0">
                  <a:moveTo>
                    <a:pt x="1008" y="0"/>
                  </a:moveTo>
                  <a:cubicBezTo>
                    <a:pt x="688" y="0"/>
                    <a:pt x="368" y="4"/>
                    <a:pt x="49" y="12"/>
                  </a:cubicBezTo>
                  <a:cubicBezTo>
                    <a:pt x="20" y="295"/>
                    <a:pt x="1" y="577"/>
                    <a:pt x="38" y="821"/>
                  </a:cubicBezTo>
                  <a:cubicBezTo>
                    <a:pt x="40" y="883"/>
                    <a:pt x="43" y="942"/>
                    <a:pt x="52" y="1000"/>
                  </a:cubicBezTo>
                  <a:cubicBezTo>
                    <a:pt x="414" y="988"/>
                    <a:pt x="777" y="983"/>
                    <a:pt x="1141" y="983"/>
                  </a:cubicBezTo>
                  <a:cubicBezTo>
                    <a:pt x="2017" y="983"/>
                    <a:pt x="2898" y="1014"/>
                    <a:pt x="3773" y="1061"/>
                  </a:cubicBezTo>
                  <a:cubicBezTo>
                    <a:pt x="3816" y="908"/>
                    <a:pt x="3835" y="738"/>
                    <a:pt x="3835" y="568"/>
                  </a:cubicBezTo>
                  <a:cubicBezTo>
                    <a:pt x="3848" y="403"/>
                    <a:pt x="3841" y="235"/>
                    <a:pt x="3814" y="75"/>
                  </a:cubicBezTo>
                  <a:cubicBezTo>
                    <a:pt x="2878" y="30"/>
                    <a:pt x="1942" y="0"/>
                    <a:pt x="10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39"/>
            <p:cNvSpPr/>
            <p:nvPr/>
          </p:nvSpPr>
          <p:spPr>
            <a:xfrm>
              <a:off x="2697711" y="1935802"/>
              <a:ext cx="130937" cy="210247"/>
            </a:xfrm>
            <a:custGeom>
              <a:avLst/>
              <a:gdLst/>
              <a:ahLst/>
              <a:cxnLst/>
              <a:rect l="l" t="t" r="r" b="b"/>
              <a:pathLst>
                <a:path w="2455" h="3942" extrusionOk="0">
                  <a:moveTo>
                    <a:pt x="2139" y="0"/>
                  </a:moveTo>
                  <a:cubicBezTo>
                    <a:pt x="2119" y="0"/>
                    <a:pt x="2099" y="2"/>
                    <a:pt x="2081" y="7"/>
                  </a:cubicBezTo>
                  <a:cubicBezTo>
                    <a:pt x="1946" y="43"/>
                    <a:pt x="1886" y="176"/>
                    <a:pt x="1910" y="305"/>
                  </a:cubicBezTo>
                  <a:cubicBezTo>
                    <a:pt x="1974" y="663"/>
                    <a:pt x="1884" y="1025"/>
                    <a:pt x="1765" y="1363"/>
                  </a:cubicBezTo>
                  <a:cubicBezTo>
                    <a:pt x="1655" y="1680"/>
                    <a:pt x="1537" y="2035"/>
                    <a:pt x="1333" y="2306"/>
                  </a:cubicBezTo>
                  <a:cubicBezTo>
                    <a:pt x="977" y="2783"/>
                    <a:pt x="413" y="3050"/>
                    <a:pt x="110" y="3576"/>
                  </a:cubicBezTo>
                  <a:cubicBezTo>
                    <a:pt x="0" y="3765"/>
                    <a:pt x="169" y="3942"/>
                    <a:pt x="334" y="3942"/>
                  </a:cubicBezTo>
                  <a:cubicBezTo>
                    <a:pt x="407" y="3942"/>
                    <a:pt x="479" y="3907"/>
                    <a:pt x="526" y="3825"/>
                  </a:cubicBezTo>
                  <a:cubicBezTo>
                    <a:pt x="844" y="3277"/>
                    <a:pt x="1473" y="3004"/>
                    <a:pt x="1811" y="2467"/>
                  </a:cubicBezTo>
                  <a:cubicBezTo>
                    <a:pt x="1910" y="2309"/>
                    <a:pt x="1980" y="2134"/>
                    <a:pt x="2050" y="1962"/>
                  </a:cubicBezTo>
                  <a:cubicBezTo>
                    <a:pt x="2127" y="1780"/>
                    <a:pt x="2201" y="1597"/>
                    <a:pt x="2263" y="1409"/>
                  </a:cubicBezTo>
                  <a:cubicBezTo>
                    <a:pt x="2394" y="1009"/>
                    <a:pt x="2454" y="596"/>
                    <a:pt x="2378" y="179"/>
                  </a:cubicBezTo>
                  <a:cubicBezTo>
                    <a:pt x="2359" y="70"/>
                    <a:pt x="2246" y="0"/>
                    <a:pt x="2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39"/>
            <p:cNvSpPr/>
            <p:nvPr/>
          </p:nvSpPr>
          <p:spPr>
            <a:xfrm>
              <a:off x="2727099" y="1748437"/>
              <a:ext cx="93710" cy="106563"/>
            </a:xfrm>
            <a:custGeom>
              <a:avLst/>
              <a:gdLst/>
              <a:ahLst/>
              <a:cxnLst/>
              <a:rect l="l" t="t" r="r" b="b"/>
              <a:pathLst>
                <a:path w="1757" h="1998" extrusionOk="0">
                  <a:moveTo>
                    <a:pt x="277" y="0"/>
                  </a:moveTo>
                  <a:cubicBezTo>
                    <a:pt x="192" y="0"/>
                    <a:pt x="104" y="44"/>
                    <a:pt x="64" y="120"/>
                  </a:cubicBezTo>
                  <a:cubicBezTo>
                    <a:pt x="0" y="239"/>
                    <a:pt x="36" y="377"/>
                    <a:pt x="149" y="451"/>
                  </a:cubicBezTo>
                  <a:cubicBezTo>
                    <a:pt x="213" y="494"/>
                    <a:pt x="277" y="538"/>
                    <a:pt x="339" y="586"/>
                  </a:cubicBezTo>
                  <a:cubicBezTo>
                    <a:pt x="344" y="591"/>
                    <a:pt x="353" y="598"/>
                    <a:pt x="358" y="602"/>
                  </a:cubicBezTo>
                  <a:cubicBezTo>
                    <a:pt x="372" y="614"/>
                    <a:pt x="388" y="627"/>
                    <a:pt x="403" y="639"/>
                  </a:cubicBezTo>
                  <a:cubicBezTo>
                    <a:pt x="433" y="666"/>
                    <a:pt x="463" y="690"/>
                    <a:pt x="493" y="719"/>
                  </a:cubicBezTo>
                  <a:cubicBezTo>
                    <a:pt x="608" y="825"/>
                    <a:pt x="716" y="940"/>
                    <a:pt x="815" y="1063"/>
                  </a:cubicBezTo>
                  <a:cubicBezTo>
                    <a:pt x="822" y="1071"/>
                    <a:pt x="830" y="1082"/>
                    <a:pt x="837" y="1091"/>
                  </a:cubicBezTo>
                  <a:cubicBezTo>
                    <a:pt x="836" y="1091"/>
                    <a:pt x="836" y="1090"/>
                    <a:pt x="836" y="1090"/>
                  </a:cubicBezTo>
                  <a:lnTo>
                    <a:pt x="836" y="1090"/>
                  </a:lnTo>
                  <a:cubicBezTo>
                    <a:pt x="837" y="1090"/>
                    <a:pt x="863" y="1126"/>
                    <a:pt x="863" y="1126"/>
                  </a:cubicBezTo>
                  <a:cubicBezTo>
                    <a:pt x="886" y="1158"/>
                    <a:pt x="909" y="1190"/>
                    <a:pt x="932" y="1224"/>
                  </a:cubicBezTo>
                  <a:cubicBezTo>
                    <a:pt x="973" y="1286"/>
                    <a:pt x="1012" y="1350"/>
                    <a:pt x="1049" y="1413"/>
                  </a:cubicBezTo>
                  <a:cubicBezTo>
                    <a:pt x="1088" y="1483"/>
                    <a:pt x="1126" y="1552"/>
                    <a:pt x="1159" y="1624"/>
                  </a:cubicBezTo>
                  <a:cubicBezTo>
                    <a:pt x="1177" y="1660"/>
                    <a:pt x="1193" y="1695"/>
                    <a:pt x="1207" y="1732"/>
                  </a:cubicBezTo>
                  <a:cubicBezTo>
                    <a:pt x="1209" y="1736"/>
                    <a:pt x="1211" y="1738"/>
                    <a:pt x="1211" y="1738"/>
                  </a:cubicBezTo>
                  <a:cubicBezTo>
                    <a:pt x="1212" y="1741"/>
                    <a:pt x="1212" y="1745"/>
                    <a:pt x="1216" y="1750"/>
                  </a:cubicBezTo>
                  <a:cubicBezTo>
                    <a:pt x="1223" y="1771"/>
                    <a:pt x="1232" y="1794"/>
                    <a:pt x="1241" y="1816"/>
                  </a:cubicBezTo>
                  <a:cubicBezTo>
                    <a:pt x="1278" y="1915"/>
                    <a:pt x="1368" y="1998"/>
                    <a:pt x="1474" y="1998"/>
                  </a:cubicBezTo>
                  <a:cubicBezTo>
                    <a:pt x="1495" y="1998"/>
                    <a:pt x="1516" y="1995"/>
                    <a:pt x="1538" y="1988"/>
                  </a:cubicBezTo>
                  <a:cubicBezTo>
                    <a:pt x="1654" y="1952"/>
                    <a:pt x="1756" y="1817"/>
                    <a:pt x="1710" y="1690"/>
                  </a:cubicBezTo>
                  <a:cubicBezTo>
                    <a:pt x="1459" y="1011"/>
                    <a:pt x="1003" y="432"/>
                    <a:pt x="397" y="35"/>
                  </a:cubicBezTo>
                  <a:cubicBezTo>
                    <a:pt x="362" y="11"/>
                    <a:pt x="320" y="0"/>
                    <a:pt x="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39"/>
            <p:cNvSpPr/>
            <p:nvPr/>
          </p:nvSpPr>
          <p:spPr>
            <a:xfrm>
              <a:off x="2332850" y="1917775"/>
              <a:ext cx="90936" cy="185819"/>
            </a:xfrm>
            <a:custGeom>
              <a:avLst/>
              <a:gdLst/>
              <a:ahLst/>
              <a:cxnLst/>
              <a:rect l="l" t="t" r="r" b="b"/>
              <a:pathLst>
                <a:path w="1705" h="3484" extrusionOk="0">
                  <a:moveTo>
                    <a:pt x="238" y="1"/>
                  </a:moveTo>
                  <a:cubicBezTo>
                    <a:pt x="118" y="1"/>
                    <a:pt x="1" y="78"/>
                    <a:pt x="6" y="234"/>
                  </a:cubicBezTo>
                  <a:cubicBezTo>
                    <a:pt x="49" y="1400"/>
                    <a:pt x="167" y="2741"/>
                    <a:pt x="1238" y="3443"/>
                  </a:cubicBezTo>
                  <a:cubicBezTo>
                    <a:pt x="1281" y="3471"/>
                    <a:pt x="1324" y="3484"/>
                    <a:pt x="1364" y="3484"/>
                  </a:cubicBezTo>
                  <a:cubicBezTo>
                    <a:pt x="1568" y="3484"/>
                    <a:pt x="1705" y="3168"/>
                    <a:pt x="1486" y="3025"/>
                  </a:cubicBezTo>
                  <a:cubicBezTo>
                    <a:pt x="580" y="2431"/>
                    <a:pt x="527" y="1208"/>
                    <a:pt x="492" y="237"/>
                  </a:cubicBezTo>
                  <a:cubicBezTo>
                    <a:pt x="486" y="80"/>
                    <a:pt x="361" y="1"/>
                    <a:pt x="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39"/>
            <p:cNvSpPr/>
            <p:nvPr/>
          </p:nvSpPr>
          <p:spPr>
            <a:xfrm>
              <a:off x="2523201" y="2334265"/>
              <a:ext cx="66615" cy="45175"/>
            </a:xfrm>
            <a:custGeom>
              <a:avLst/>
              <a:gdLst/>
              <a:ahLst/>
              <a:cxnLst/>
              <a:rect l="l" t="t" r="r" b="b"/>
              <a:pathLst>
                <a:path w="1249" h="847" extrusionOk="0">
                  <a:moveTo>
                    <a:pt x="435" y="91"/>
                  </a:moveTo>
                  <a:cubicBezTo>
                    <a:pt x="435" y="91"/>
                    <a:pt x="436" y="92"/>
                    <a:pt x="436" y="93"/>
                  </a:cubicBezTo>
                  <a:lnTo>
                    <a:pt x="436" y="93"/>
                  </a:lnTo>
                  <a:cubicBezTo>
                    <a:pt x="436" y="92"/>
                    <a:pt x="435" y="91"/>
                    <a:pt x="435" y="91"/>
                  </a:cubicBezTo>
                  <a:close/>
                  <a:moveTo>
                    <a:pt x="436" y="93"/>
                  </a:moveTo>
                  <a:cubicBezTo>
                    <a:pt x="441" y="98"/>
                    <a:pt x="445" y="103"/>
                    <a:pt x="449" y="108"/>
                  </a:cubicBezTo>
                  <a:lnTo>
                    <a:pt x="449" y="108"/>
                  </a:lnTo>
                  <a:cubicBezTo>
                    <a:pt x="445" y="103"/>
                    <a:pt x="441" y="98"/>
                    <a:pt x="436" y="93"/>
                  </a:cubicBezTo>
                  <a:close/>
                  <a:moveTo>
                    <a:pt x="248" y="1"/>
                  </a:moveTo>
                  <a:cubicBezTo>
                    <a:pt x="206" y="1"/>
                    <a:pt x="162" y="11"/>
                    <a:pt x="128" y="32"/>
                  </a:cubicBezTo>
                  <a:cubicBezTo>
                    <a:pt x="75" y="66"/>
                    <a:pt x="29" y="116"/>
                    <a:pt x="15" y="176"/>
                  </a:cubicBezTo>
                  <a:cubicBezTo>
                    <a:pt x="1" y="236"/>
                    <a:pt x="1" y="312"/>
                    <a:pt x="38" y="364"/>
                  </a:cubicBezTo>
                  <a:cubicBezTo>
                    <a:pt x="150" y="514"/>
                    <a:pt x="286" y="644"/>
                    <a:pt x="456" y="725"/>
                  </a:cubicBezTo>
                  <a:cubicBezTo>
                    <a:pt x="613" y="800"/>
                    <a:pt x="782" y="847"/>
                    <a:pt x="954" y="847"/>
                  </a:cubicBezTo>
                  <a:cubicBezTo>
                    <a:pt x="969" y="847"/>
                    <a:pt x="984" y="847"/>
                    <a:pt x="999" y="846"/>
                  </a:cubicBezTo>
                  <a:cubicBezTo>
                    <a:pt x="1126" y="842"/>
                    <a:pt x="1248" y="741"/>
                    <a:pt x="1243" y="605"/>
                  </a:cubicBezTo>
                  <a:cubicBezTo>
                    <a:pt x="1240" y="482"/>
                    <a:pt x="1143" y="360"/>
                    <a:pt x="1011" y="360"/>
                  </a:cubicBezTo>
                  <a:cubicBezTo>
                    <a:pt x="1008" y="360"/>
                    <a:pt x="1005" y="360"/>
                    <a:pt x="1002" y="360"/>
                  </a:cubicBezTo>
                  <a:cubicBezTo>
                    <a:pt x="991" y="361"/>
                    <a:pt x="980" y="361"/>
                    <a:pt x="969" y="361"/>
                  </a:cubicBezTo>
                  <a:cubicBezTo>
                    <a:pt x="940" y="361"/>
                    <a:pt x="910" y="359"/>
                    <a:pt x="882" y="357"/>
                  </a:cubicBezTo>
                  <a:cubicBezTo>
                    <a:pt x="823" y="346"/>
                    <a:pt x="766" y="330"/>
                    <a:pt x="713" y="309"/>
                  </a:cubicBezTo>
                  <a:cubicBezTo>
                    <a:pt x="658" y="284"/>
                    <a:pt x="607" y="254"/>
                    <a:pt x="559" y="218"/>
                  </a:cubicBezTo>
                  <a:cubicBezTo>
                    <a:pt x="520" y="184"/>
                    <a:pt x="483" y="148"/>
                    <a:pt x="449" y="108"/>
                  </a:cubicBezTo>
                  <a:lnTo>
                    <a:pt x="449" y="108"/>
                  </a:lnTo>
                  <a:cubicBezTo>
                    <a:pt x="451" y="110"/>
                    <a:pt x="453" y="113"/>
                    <a:pt x="454" y="116"/>
                  </a:cubicBezTo>
                  <a:cubicBezTo>
                    <a:pt x="417" y="66"/>
                    <a:pt x="378" y="27"/>
                    <a:pt x="314" y="9"/>
                  </a:cubicBezTo>
                  <a:cubicBezTo>
                    <a:pt x="294" y="4"/>
                    <a:pt x="272" y="1"/>
                    <a:pt x="2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39"/>
            <p:cNvSpPr/>
            <p:nvPr/>
          </p:nvSpPr>
          <p:spPr>
            <a:xfrm>
              <a:off x="2570029" y="1508965"/>
              <a:ext cx="32428" cy="147738"/>
            </a:xfrm>
            <a:custGeom>
              <a:avLst/>
              <a:gdLst/>
              <a:ahLst/>
              <a:cxnLst/>
              <a:rect l="l" t="t" r="r" b="b"/>
              <a:pathLst>
                <a:path w="608" h="2770" extrusionOk="0">
                  <a:moveTo>
                    <a:pt x="245" y="1"/>
                  </a:moveTo>
                  <a:cubicBezTo>
                    <a:pt x="228" y="1"/>
                    <a:pt x="212" y="2"/>
                    <a:pt x="197" y="6"/>
                  </a:cubicBezTo>
                  <a:cubicBezTo>
                    <a:pt x="57" y="36"/>
                    <a:pt x="0" y="165"/>
                    <a:pt x="14" y="295"/>
                  </a:cubicBezTo>
                  <a:cubicBezTo>
                    <a:pt x="90" y="1035"/>
                    <a:pt x="122" y="1780"/>
                    <a:pt x="112" y="2522"/>
                  </a:cubicBezTo>
                  <a:cubicBezTo>
                    <a:pt x="109" y="2685"/>
                    <a:pt x="238" y="2769"/>
                    <a:pt x="364" y="2769"/>
                  </a:cubicBezTo>
                  <a:cubicBezTo>
                    <a:pt x="480" y="2769"/>
                    <a:pt x="594" y="2696"/>
                    <a:pt x="595" y="2545"/>
                  </a:cubicBezTo>
                  <a:cubicBezTo>
                    <a:pt x="608" y="1759"/>
                    <a:pt x="569" y="972"/>
                    <a:pt x="487" y="188"/>
                  </a:cubicBezTo>
                  <a:cubicBezTo>
                    <a:pt x="477" y="75"/>
                    <a:pt x="353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39"/>
            <p:cNvSpPr/>
            <p:nvPr/>
          </p:nvSpPr>
          <p:spPr>
            <a:xfrm>
              <a:off x="2363091" y="1613501"/>
              <a:ext cx="80483" cy="74776"/>
            </a:xfrm>
            <a:custGeom>
              <a:avLst/>
              <a:gdLst/>
              <a:ahLst/>
              <a:cxnLst/>
              <a:rect l="l" t="t" r="r" b="b"/>
              <a:pathLst>
                <a:path w="1509" h="1402" extrusionOk="0">
                  <a:moveTo>
                    <a:pt x="292" y="0"/>
                  </a:moveTo>
                  <a:cubicBezTo>
                    <a:pt x="267" y="0"/>
                    <a:pt x="243" y="3"/>
                    <a:pt x="219" y="8"/>
                  </a:cubicBezTo>
                  <a:cubicBezTo>
                    <a:pt x="95" y="36"/>
                    <a:pt x="1" y="172"/>
                    <a:pt x="35" y="298"/>
                  </a:cubicBezTo>
                  <a:cubicBezTo>
                    <a:pt x="63" y="399"/>
                    <a:pt x="143" y="472"/>
                    <a:pt x="240" y="484"/>
                  </a:cubicBezTo>
                  <a:cubicBezTo>
                    <a:pt x="245" y="490"/>
                    <a:pt x="249" y="495"/>
                    <a:pt x="254" y="498"/>
                  </a:cubicBezTo>
                  <a:lnTo>
                    <a:pt x="371" y="621"/>
                  </a:lnTo>
                  <a:cubicBezTo>
                    <a:pt x="447" y="699"/>
                    <a:pt x="524" y="777"/>
                    <a:pt x="600" y="855"/>
                  </a:cubicBezTo>
                  <a:cubicBezTo>
                    <a:pt x="752" y="1011"/>
                    <a:pt x="903" y="1168"/>
                    <a:pt x="1055" y="1324"/>
                  </a:cubicBezTo>
                  <a:cubicBezTo>
                    <a:pt x="1104" y="1374"/>
                    <a:pt x="1174" y="1402"/>
                    <a:pt x="1243" y="1402"/>
                  </a:cubicBezTo>
                  <a:cubicBezTo>
                    <a:pt x="1299" y="1402"/>
                    <a:pt x="1356" y="1383"/>
                    <a:pt x="1399" y="1340"/>
                  </a:cubicBezTo>
                  <a:cubicBezTo>
                    <a:pt x="1489" y="1250"/>
                    <a:pt x="1509" y="1094"/>
                    <a:pt x="1415" y="996"/>
                  </a:cubicBezTo>
                  <a:cubicBezTo>
                    <a:pt x="1245" y="821"/>
                    <a:pt x="1075" y="646"/>
                    <a:pt x="905" y="470"/>
                  </a:cubicBezTo>
                  <a:cubicBezTo>
                    <a:pt x="821" y="385"/>
                    <a:pt x="738" y="300"/>
                    <a:pt x="655" y="215"/>
                  </a:cubicBezTo>
                  <a:cubicBezTo>
                    <a:pt x="605" y="164"/>
                    <a:pt x="556" y="109"/>
                    <a:pt x="497" y="66"/>
                  </a:cubicBezTo>
                  <a:cubicBezTo>
                    <a:pt x="437" y="22"/>
                    <a:pt x="36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39"/>
            <p:cNvSpPr/>
            <p:nvPr/>
          </p:nvSpPr>
          <p:spPr>
            <a:xfrm>
              <a:off x="2758939" y="1619954"/>
              <a:ext cx="62829" cy="68642"/>
            </a:xfrm>
            <a:custGeom>
              <a:avLst/>
              <a:gdLst/>
              <a:ahLst/>
              <a:cxnLst/>
              <a:rect l="l" t="t" r="r" b="b"/>
              <a:pathLst>
                <a:path w="1178" h="1287" extrusionOk="0">
                  <a:moveTo>
                    <a:pt x="892" y="1"/>
                  </a:moveTo>
                  <a:cubicBezTo>
                    <a:pt x="836" y="1"/>
                    <a:pt x="780" y="20"/>
                    <a:pt x="738" y="64"/>
                  </a:cubicBezTo>
                  <a:cubicBezTo>
                    <a:pt x="484" y="321"/>
                    <a:pt x="257" y="606"/>
                    <a:pt x="68" y="914"/>
                  </a:cubicBezTo>
                  <a:cubicBezTo>
                    <a:pt x="0" y="1023"/>
                    <a:pt x="23" y="1182"/>
                    <a:pt x="139" y="1249"/>
                  </a:cubicBezTo>
                  <a:cubicBezTo>
                    <a:pt x="180" y="1274"/>
                    <a:pt x="227" y="1286"/>
                    <a:pt x="274" y="1286"/>
                  </a:cubicBezTo>
                  <a:cubicBezTo>
                    <a:pt x="353" y="1286"/>
                    <a:pt x="430" y="1251"/>
                    <a:pt x="475" y="1178"/>
                  </a:cubicBezTo>
                  <a:cubicBezTo>
                    <a:pt x="564" y="1035"/>
                    <a:pt x="660" y="898"/>
                    <a:pt x="762" y="766"/>
                  </a:cubicBezTo>
                  <a:cubicBezTo>
                    <a:pt x="787" y="734"/>
                    <a:pt x="812" y="702"/>
                    <a:pt x="839" y="672"/>
                  </a:cubicBezTo>
                  <a:cubicBezTo>
                    <a:pt x="844" y="663"/>
                    <a:pt x="851" y="656"/>
                    <a:pt x="858" y="649"/>
                  </a:cubicBezTo>
                  <a:cubicBezTo>
                    <a:pt x="860" y="645"/>
                    <a:pt x="867" y="638"/>
                    <a:pt x="871" y="633"/>
                  </a:cubicBezTo>
                  <a:cubicBezTo>
                    <a:pt x="878" y="626"/>
                    <a:pt x="883" y="617"/>
                    <a:pt x="890" y="610"/>
                  </a:cubicBezTo>
                  <a:cubicBezTo>
                    <a:pt x="947" y="546"/>
                    <a:pt x="1005" y="484"/>
                    <a:pt x="1064" y="422"/>
                  </a:cubicBezTo>
                  <a:cubicBezTo>
                    <a:pt x="1152" y="331"/>
                    <a:pt x="1177" y="175"/>
                    <a:pt x="1080" y="80"/>
                  </a:cubicBezTo>
                  <a:cubicBezTo>
                    <a:pt x="1032" y="30"/>
                    <a:pt x="961" y="1"/>
                    <a:pt x="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3" name="Google Shape;2333;p39"/>
          <p:cNvSpPr/>
          <p:nvPr/>
        </p:nvSpPr>
        <p:spPr>
          <a:xfrm>
            <a:off x="5879353" y="167478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4" name="Google Shape;2334;p39"/>
          <p:cNvSpPr/>
          <p:nvPr/>
        </p:nvSpPr>
        <p:spPr>
          <a:xfrm>
            <a:off x="7405091" y="963661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5" name="Google Shape;2335;p39"/>
          <p:cNvSpPr/>
          <p:nvPr/>
        </p:nvSpPr>
        <p:spPr>
          <a:xfrm>
            <a:off x="8043791" y="396263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6" name="Google Shape;2336;p39"/>
          <p:cNvSpPr/>
          <p:nvPr/>
        </p:nvSpPr>
        <p:spPr>
          <a:xfrm>
            <a:off x="8" y="-7"/>
            <a:ext cx="1190838" cy="333300"/>
          </a:xfrm>
          <a:custGeom>
            <a:avLst/>
            <a:gdLst/>
            <a:ahLst/>
            <a:cxnLst/>
            <a:rect l="l" t="t" r="r" b="b"/>
            <a:pathLst>
              <a:path w="13056" h="3654" extrusionOk="0">
                <a:moveTo>
                  <a:pt x="12825" y="0"/>
                </a:moveTo>
                <a:cubicBezTo>
                  <a:pt x="12738" y="0"/>
                  <a:pt x="12656" y="56"/>
                  <a:pt x="12627" y="144"/>
                </a:cubicBezTo>
                <a:cubicBezTo>
                  <a:pt x="12627" y="146"/>
                  <a:pt x="12522" y="458"/>
                  <a:pt x="12244" y="880"/>
                </a:cubicBezTo>
                <a:cubicBezTo>
                  <a:pt x="12180" y="974"/>
                  <a:pt x="12207" y="1103"/>
                  <a:pt x="12301" y="1165"/>
                </a:cubicBezTo>
                <a:cubicBezTo>
                  <a:pt x="12336" y="1190"/>
                  <a:pt x="12377" y="1201"/>
                  <a:pt x="12416" y="1201"/>
                </a:cubicBezTo>
                <a:cubicBezTo>
                  <a:pt x="12483" y="1201"/>
                  <a:pt x="12549" y="1169"/>
                  <a:pt x="12588" y="1108"/>
                </a:cubicBezTo>
                <a:cubicBezTo>
                  <a:pt x="12902" y="635"/>
                  <a:pt x="13017" y="284"/>
                  <a:pt x="13020" y="270"/>
                </a:cubicBezTo>
                <a:cubicBezTo>
                  <a:pt x="13056" y="162"/>
                  <a:pt x="12996" y="45"/>
                  <a:pt x="12888" y="10"/>
                </a:cubicBezTo>
                <a:cubicBezTo>
                  <a:pt x="12867" y="3"/>
                  <a:pt x="12846" y="0"/>
                  <a:pt x="12825" y="0"/>
                </a:cubicBezTo>
                <a:close/>
                <a:moveTo>
                  <a:pt x="238" y="806"/>
                </a:moveTo>
                <a:cubicBezTo>
                  <a:pt x="169" y="806"/>
                  <a:pt x="102" y="840"/>
                  <a:pt x="63" y="903"/>
                </a:cubicBezTo>
                <a:cubicBezTo>
                  <a:pt x="1" y="999"/>
                  <a:pt x="29" y="1126"/>
                  <a:pt x="127" y="1188"/>
                </a:cubicBezTo>
                <a:cubicBezTo>
                  <a:pt x="128" y="1188"/>
                  <a:pt x="180" y="1222"/>
                  <a:pt x="276" y="1279"/>
                </a:cubicBezTo>
                <a:cubicBezTo>
                  <a:pt x="309" y="1298"/>
                  <a:pt x="345" y="1309"/>
                  <a:pt x="382" y="1309"/>
                </a:cubicBezTo>
                <a:cubicBezTo>
                  <a:pt x="451" y="1309"/>
                  <a:pt x="520" y="1273"/>
                  <a:pt x="559" y="1208"/>
                </a:cubicBezTo>
                <a:cubicBezTo>
                  <a:pt x="618" y="1110"/>
                  <a:pt x="586" y="983"/>
                  <a:pt x="488" y="924"/>
                </a:cubicBezTo>
                <a:cubicBezTo>
                  <a:pt x="398" y="869"/>
                  <a:pt x="348" y="839"/>
                  <a:pt x="348" y="837"/>
                </a:cubicBezTo>
                <a:cubicBezTo>
                  <a:pt x="314" y="816"/>
                  <a:pt x="275" y="806"/>
                  <a:pt x="238" y="806"/>
                </a:cubicBezTo>
                <a:close/>
                <a:moveTo>
                  <a:pt x="1155" y="1332"/>
                </a:moveTo>
                <a:cubicBezTo>
                  <a:pt x="1082" y="1332"/>
                  <a:pt x="1010" y="1372"/>
                  <a:pt x="972" y="1442"/>
                </a:cubicBezTo>
                <a:cubicBezTo>
                  <a:pt x="919" y="1541"/>
                  <a:pt x="956" y="1667"/>
                  <a:pt x="1057" y="1720"/>
                </a:cubicBezTo>
                <a:cubicBezTo>
                  <a:pt x="1319" y="1860"/>
                  <a:pt x="1587" y="1998"/>
                  <a:pt x="1856" y="2127"/>
                </a:cubicBezTo>
                <a:cubicBezTo>
                  <a:pt x="1885" y="2142"/>
                  <a:pt x="1916" y="2147"/>
                  <a:pt x="1947" y="2147"/>
                </a:cubicBezTo>
                <a:cubicBezTo>
                  <a:pt x="2023" y="2147"/>
                  <a:pt x="2097" y="2104"/>
                  <a:pt x="2133" y="2030"/>
                </a:cubicBezTo>
                <a:cubicBezTo>
                  <a:pt x="2182" y="1927"/>
                  <a:pt x="2138" y="1805"/>
                  <a:pt x="2035" y="1755"/>
                </a:cubicBezTo>
                <a:cubicBezTo>
                  <a:pt x="1773" y="1628"/>
                  <a:pt x="1509" y="1493"/>
                  <a:pt x="1252" y="1357"/>
                </a:cubicBezTo>
                <a:cubicBezTo>
                  <a:pt x="1221" y="1340"/>
                  <a:pt x="1188" y="1332"/>
                  <a:pt x="1155" y="1332"/>
                </a:cubicBezTo>
                <a:close/>
                <a:moveTo>
                  <a:pt x="11860" y="1477"/>
                </a:moveTo>
                <a:cubicBezTo>
                  <a:pt x="11806" y="1477"/>
                  <a:pt x="11752" y="1497"/>
                  <a:pt x="11713" y="1539"/>
                </a:cubicBezTo>
                <a:cubicBezTo>
                  <a:pt x="11518" y="1741"/>
                  <a:pt x="11303" y="1931"/>
                  <a:pt x="11073" y="2099"/>
                </a:cubicBezTo>
                <a:cubicBezTo>
                  <a:pt x="10981" y="2168"/>
                  <a:pt x="10961" y="2298"/>
                  <a:pt x="11029" y="2390"/>
                </a:cubicBezTo>
                <a:cubicBezTo>
                  <a:pt x="11069" y="2445"/>
                  <a:pt x="11131" y="2473"/>
                  <a:pt x="11195" y="2473"/>
                </a:cubicBezTo>
                <a:cubicBezTo>
                  <a:pt x="11238" y="2473"/>
                  <a:pt x="11280" y="2461"/>
                  <a:pt x="11317" y="2432"/>
                </a:cubicBezTo>
                <a:cubicBezTo>
                  <a:pt x="11567" y="2250"/>
                  <a:pt x="11799" y="2046"/>
                  <a:pt x="12010" y="1826"/>
                </a:cubicBezTo>
                <a:cubicBezTo>
                  <a:pt x="12088" y="1745"/>
                  <a:pt x="12087" y="1614"/>
                  <a:pt x="12005" y="1534"/>
                </a:cubicBezTo>
                <a:cubicBezTo>
                  <a:pt x="11964" y="1496"/>
                  <a:pt x="11912" y="1477"/>
                  <a:pt x="11860" y="1477"/>
                </a:cubicBezTo>
                <a:close/>
                <a:moveTo>
                  <a:pt x="2752" y="2103"/>
                </a:moveTo>
                <a:cubicBezTo>
                  <a:pt x="2672" y="2103"/>
                  <a:pt x="2596" y="2150"/>
                  <a:pt x="2563" y="2228"/>
                </a:cubicBezTo>
                <a:cubicBezTo>
                  <a:pt x="2517" y="2333"/>
                  <a:pt x="2567" y="2453"/>
                  <a:pt x="2671" y="2500"/>
                </a:cubicBezTo>
                <a:cubicBezTo>
                  <a:pt x="2950" y="2620"/>
                  <a:pt x="3230" y="2732"/>
                  <a:pt x="3503" y="2834"/>
                </a:cubicBezTo>
                <a:cubicBezTo>
                  <a:pt x="3527" y="2843"/>
                  <a:pt x="3550" y="2849"/>
                  <a:pt x="3575" y="2849"/>
                </a:cubicBezTo>
                <a:cubicBezTo>
                  <a:pt x="3658" y="2849"/>
                  <a:pt x="3738" y="2797"/>
                  <a:pt x="3768" y="2714"/>
                </a:cubicBezTo>
                <a:cubicBezTo>
                  <a:pt x="3809" y="2608"/>
                  <a:pt x="3754" y="2489"/>
                  <a:pt x="3648" y="2448"/>
                </a:cubicBezTo>
                <a:cubicBezTo>
                  <a:pt x="3382" y="2347"/>
                  <a:pt x="3107" y="2237"/>
                  <a:pt x="2834" y="2120"/>
                </a:cubicBezTo>
                <a:cubicBezTo>
                  <a:pt x="2807" y="2108"/>
                  <a:pt x="2779" y="2103"/>
                  <a:pt x="2752" y="2103"/>
                </a:cubicBezTo>
                <a:close/>
                <a:moveTo>
                  <a:pt x="10443" y="2526"/>
                </a:moveTo>
                <a:cubicBezTo>
                  <a:pt x="10411" y="2526"/>
                  <a:pt x="10378" y="2533"/>
                  <a:pt x="10348" y="2549"/>
                </a:cubicBezTo>
                <a:cubicBezTo>
                  <a:pt x="10100" y="2677"/>
                  <a:pt x="9836" y="2790"/>
                  <a:pt x="9563" y="2886"/>
                </a:cubicBezTo>
                <a:cubicBezTo>
                  <a:pt x="9455" y="2923"/>
                  <a:pt x="9398" y="3042"/>
                  <a:pt x="9435" y="3150"/>
                </a:cubicBezTo>
                <a:cubicBezTo>
                  <a:pt x="9464" y="3235"/>
                  <a:pt x="9545" y="3288"/>
                  <a:pt x="9630" y="3288"/>
                </a:cubicBezTo>
                <a:cubicBezTo>
                  <a:pt x="9653" y="3288"/>
                  <a:pt x="9676" y="3285"/>
                  <a:pt x="9698" y="3276"/>
                </a:cubicBezTo>
                <a:cubicBezTo>
                  <a:pt x="9990" y="3175"/>
                  <a:pt x="10274" y="3054"/>
                  <a:pt x="10538" y="2916"/>
                </a:cubicBezTo>
                <a:cubicBezTo>
                  <a:pt x="10640" y="2865"/>
                  <a:pt x="10679" y="2739"/>
                  <a:pt x="10626" y="2638"/>
                </a:cubicBezTo>
                <a:cubicBezTo>
                  <a:pt x="10590" y="2567"/>
                  <a:pt x="10518" y="2526"/>
                  <a:pt x="10443" y="2526"/>
                </a:cubicBezTo>
                <a:close/>
                <a:moveTo>
                  <a:pt x="4414" y="2724"/>
                </a:moveTo>
                <a:cubicBezTo>
                  <a:pt x="4326" y="2724"/>
                  <a:pt x="4244" y="2781"/>
                  <a:pt x="4217" y="2870"/>
                </a:cubicBezTo>
                <a:cubicBezTo>
                  <a:pt x="4181" y="2978"/>
                  <a:pt x="4243" y="3095"/>
                  <a:pt x="4351" y="3129"/>
                </a:cubicBezTo>
                <a:cubicBezTo>
                  <a:pt x="4646" y="3221"/>
                  <a:pt x="4936" y="3302"/>
                  <a:pt x="5218" y="3371"/>
                </a:cubicBezTo>
                <a:cubicBezTo>
                  <a:pt x="5234" y="3375"/>
                  <a:pt x="5252" y="3377"/>
                  <a:pt x="5268" y="3377"/>
                </a:cubicBezTo>
                <a:cubicBezTo>
                  <a:pt x="5360" y="3377"/>
                  <a:pt x="5445" y="3315"/>
                  <a:pt x="5468" y="3219"/>
                </a:cubicBezTo>
                <a:cubicBezTo>
                  <a:pt x="5494" y="3109"/>
                  <a:pt x="5427" y="2998"/>
                  <a:pt x="5315" y="2969"/>
                </a:cubicBezTo>
                <a:cubicBezTo>
                  <a:pt x="5044" y="2904"/>
                  <a:pt x="4761" y="2824"/>
                  <a:pt x="4475" y="2733"/>
                </a:cubicBezTo>
                <a:cubicBezTo>
                  <a:pt x="4455" y="2727"/>
                  <a:pt x="4435" y="2724"/>
                  <a:pt x="4414" y="2724"/>
                </a:cubicBezTo>
                <a:close/>
                <a:moveTo>
                  <a:pt x="8778" y="3111"/>
                </a:moveTo>
                <a:cubicBezTo>
                  <a:pt x="8764" y="3111"/>
                  <a:pt x="8749" y="3113"/>
                  <a:pt x="8734" y="3116"/>
                </a:cubicBezTo>
                <a:cubicBezTo>
                  <a:pt x="8633" y="3138"/>
                  <a:pt x="8530" y="3157"/>
                  <a:pt x="8425" y="3175"/>
                </a:cubicBezTo>
                <a:cubicBezTo>
                  <a:pt x="8253" y="3205"/>
                  <a:pt x="8071" y="3226"/>
                  <a:pt x="7887" y="3239"/>
                </a:cubicBezTo>
                <a:cubicBezTo>
                  <a:pt x="7773" y="3247"/>
                  <a:pt x="7688" y="3345"/>
                  <a:pt x="7695" y="3460"/>
                </a:cubicBezTo>
                <a:cubicBezTo>
                  <a:pt x="7702" y="3568"/>
                  <a:pt x="7795" y="3651"/>
                  <a:pt x="7901" y="3651"/>
                </a:cubicBezTo>
                <a:lnTo>
                  <a:pt x="7915" y="3651"/>
                </a:lnTo>
                <a:cubicBezTo>
                  <a:pt x="8113" y="3637"/>
                  <a:pt x="8308" y="3614"/>
                  <a:pt x="8494" y="3582"/>
                </a:cubicBezTo>
                <a:cubicBezTo>
                  <a:pt x="8604" y="3565"/>
                  <a:pt x="8714" y="3543"/>
                  <a:pt x="8821" y="3520"/>
                </a:cubicBezTo>
                <a:cubicBezTo>
                  <a:pt x="8932" y="3497"/>
                  <a:pt x="9003" y="3387"/>
                  <a:pt x="8980" y="3276"/>
                </a:cubicBezTo>
                <a:cubicBezTo>
                  <a:pt x="8959" y="3179"/>
                  <a:pt x="8874" y="3111"/>
                  <a:pt x="8778" y="3111"/>
                </a:cubicBezTo>
                <a:close/>
                <a:moveTo>
                  <a:pt x="6135" y="3142"/>
                </a:moveTo>
                <a:cubicBezTo>
                  <a:pt x="6035" y="3142"/>
                  <a:pt x="5948" y="3215"/>
                  <a:pt x="5932" y="3315"/>
                </a:cubicBezTo>
                <a:cubicBezTo>
                  <a:pt x="5914" y="3428"/>
                  <a:pt x="5991" y="3534"/>
                  <a:pt x="6104" y="3552"/>
                </a:cubicBezTo>
                <a:cubicBezTo>
                  <a:pt x="6412" y="3602"/>
                  <a:pt x="6715" y="3635"/>
                  <a:pt x="7004" y="3653"/>
                </a:cubicBezTo>
                <a:lnTo>
                  <a:pt x="7017" y="3653"/>
                </a:lnTo>
                <a:cubicBezTo>
                  <a:pt x="7125" y="3653"/>
                  <a:pt x="7215" y="3570"/>
                  <a:pt x="7222" y="3460"/>
                </a:cubicBezTo>
                <a:cubicBezTo>
                  <a:pt x="7229" y="3345"/>
                  <a:pt x="7142" y="3247"/>
                  <a:pt x="7029" y="3240"/>
                </a:cubicBezTo>
                <a:cubicBezTo>
                  <a:pt x="6753" y="3224"/>
                  <a:pt x="6464" y="3192"/>
                  <a:pt x="6170" y="3145"/>
                </a:cubicBezTo>
                <a:cubicBezTo>
                  <a:pt x="6158" y="3143"/>
                  <a:pt x="6146" y="3142"/>
                  <a:pt x="6135" y="314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Grafik 1" descr="Ein Bild, das Screenshot, Grafiken, Kreis, Grafikdesign enthält.&#10;&#10;Automatisch generierte Beschreibung">
            <a:extLst>
              <a:ext uri="{FF2B5EF4-FFF2-40B4-BE49-F238E27FC236}">
                <a16:creationId xmlns:a16="http://schemas.microsoft.com/office/drawing/2014/main" id="{E45B871B-456A-A9C4-19CC-9CE87555E9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99" t="7667" r="20218" b="18774"/>
          <a:stretch/>
        </p:blipFill>
        <p:spPr>
          <a:xfrm>
            <a:off x="8535566" y="4528494"/>
            <a:ext cx="630010" cy="59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889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dk2"/>
                </a:highlight>
              </a:rPr>
              <a:t>Viele Fragen : Komplexe Antworten</a:t>
            </a:r>
            <a:endParaRPr>
              <a:highlight>
                <a:schemeClr val="dk2"/>
              </a:highlight>
            </a:endParaRPr>
          </a:p>
        </p:txBody>
      </p:sp>
      <p:grpSp>
        <p:nvGrpSpPr>
          <p:cNvPr id="2478" name="Google Shape;2478;p43"/>
          <p:cNvGrpSpPr/>
          <p:nvPr/>
        </p:nvGrpSpPr>
        <p:grpSpPr>
          <a:xfrm>
            <a:off x="7599522" y="4090600"/>
            <a:ext cx="2039604" cy="1554500"/>
            <a:chOff x="4512152" y="433974"/>
            <a:chExt cx="938483" cy="715271"/>
          </a:xfrm>
        </p:grpSpPr>
        <p:sp>
          <p:nvSpPr>
            <p:cNvPr id="2479" name="Google Shape;2479;p43"/>
            <p:cNvSpPr/>
            <p:nvPr/>
          </p:nvSpPr>
          <p:spPr>
            <a:xfrm>
              <a:off x="4620634" y="433974"/>
              <a:ext cx="720236" cy="700342"/>
            </a:xfrm>
            <a:custGeom>
              <a:avLst/>
              <a:gdLst/>
              <a:ahLst/>
              <a:cxnLst/>
              <a:rect l="l" t="t" r="r" b="b"/>
              <a:pathLst>
                <a:path w="13504" h="13131" extrusionOk="0">
                  <a:moveTo>
                    <a:pt x="7043" y="0"/>
                  </a:moveTo>
                  <a:cubicBezTo>
                    <a:pt x="6925" y="0"/>
                    <a:pt x="6807" y="3"/>
                    <a:pt x="6689" y="10"/>
                  </a:cubicBezTo>
                  <a:cubicBezTo>
                    <a:pt x="5425" y="82"/>
                    <a:pt x="4378" y="295"/>
                    <a:pt x="3254" y="880"/>
                  </a:cubicBezTo>
                  <a:cubicBezTo>
                    <a:pt x="2907" y="1061"/>
                    <a:pt x="2581" y="1282"/>
                    <a:pt x="2280" y="1532"/>
                  </a:cubicBezTo>
                  <a:cubicBezTo>
                    <a:pt x="1516" y="2168"/>
                    <a:pt x="917" y="3003"/>
                    <a:pt x="534" y="3908"/>
                  </a:cubicBezTo>
                  <a:cubicBezTo>
                    <a:pt x="213" y="4665"/>
                    <a:pt x="199" y="4709"/>
                    <a:pt x="89" y="5530"/>
                  </a:cubicBezTo>
                  <a:cubicBezTo>
                    <a:pt x="80" y="5594"/>
                    <a:pt x="73" y="5657"/>
                    <a:pt x="66" y="5721"/>
                  </a:cubicBezTo>
                  <a:cubicBezTo>
                    <a:pt x="2" y="6281"/>
                    <a:pt x="1" y="6847"/>
                    <a:pt x="96" y="7403"/>
                  </a:cubicBezTo>
                  <a:cubicBezTo>
                    <a:pt x="126" y="7593"/>
                    <a:pt x="169" y="7779"/>
                    <a:pt x="226" y="7967"/>
                  </a:cubicBezTo>
                  <a:cubicBezTo>
                    <a:pt x="343" y="8362"/>
                    <a:pt x="500" y="8746"/>
                    <a:pt x="694" y="9113"/>
                  </a:cubicBezTo>
                  <a:cubicBezTo>
                    <a:pt x="818" y="9420"/>
                    <a:pt x="963" y="9719"/>
                    <a:pt x="1121" y="9985"/>
                  </a:cubicBezTo>
                  <a:cubicBezTo>
                    <a:pt x="1666" y="10912"/>
                    <a:pt x="2513" y="11787"/>
                    <a:pt x="3449" y="12321"/>
                  </a:cubicBezTo>
                  <a:cubicBezTo>
                    <a:pt x="4413" y="12869"/>
                    <a:pt x="5492" y="13131"/>
                    <a:pt x="6580" y="13131"/>
                  </a:cubicBezTo>
                  <a:cubicBezTo>
                    <a:pt x="7122" y="13131"/>
                    <a:pt x="7667" y="13066"/>
                    <a:pt x="8200" y="12939"/>
                  </a:cubicBezTo>
                  <a:cubicBezTo>
                    <a:pt x="8765" y="12806"/>
                    <a:pt x="9359" y="12533"/>
                    <a:pt x="9873" y="12271"/>
                  </a:cubicBezTo>
                  <a:cubicBezTo>
                    <a:pt x="9992" y="12209"/>
                    <a:pt x="10100" y="12138"/>
                    <a:pt x="10210" y="12062"/>
                  </a:cubicBezTo>
                  <a:cubicBezTo>
                    <a:pt x="11020" y="11489"/>
                    <a:pt x="11727" y="10885"/>
                    <a:pt x="12278" y="10082"/>
                  </a:cubicBezTo>
                  <a:cubicBezTo>
                    <a:pt x="12379" y="9939"/>
                    <a:pt x="12474" y="9788"/>
                    <a:pt x="12563" y="9630"/>
                  </a:cubicBezTo>
                  <a:cubicBezTo>
                    <a:pt x="13224" y="8468"/>
                    <a:pt x="13504" y="7114"/>
                    <a:pt x="13391" y="5796"/>
                  </a:cubicBezTo>
                  <a:cubicBezTo>
                    <a:pt x="13307" y="4823"/>
                    <a:pt x="13008" y="3869"/>
                    <a:pt x="12490" y="3026"/>
                  </a:cubicBezTo>
                  <a:cubicBezTo>
                    <a:pt x="12150" y="2473"/>
                    <a:pt x="11735" y="1986"/>
                    <a:pt x="11262" y="1575"/>
                  </a:cubicBezTo>
                  <a:cubicBezTo>
                    <a:pt x="10474" y="885"/>
                    <a:pt x="9526" y="403"/>
                    <a:pt x="8505" y="168"/>
                  </a:cubicBezTo>
                  <a:cubicBezTo>
                    <a:pt x="8031" y="57"/>
                    <a:pt x="7540" y="0"/>
                    <a:pt x="70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43"/>
            <p:cNvSpPr/>
            <p:nvPr/>
          </p:nvSpPr>
          <p:spPr>
            <a:xfrm>
              <a:off x="4624154" y="515683"/>
              <a:ext cx="710689" cy="238354"/>
            </a:xfrm>
            <a:custGeom>
              <a:avLst/>
              <a:gdLst/>
              <a:ahLst/>
              <a:cxnLst/>
              <a:rect l="l" t="t" r="r" b="b"/>
              <a:pathLst>
                <a:path w="13325" h="4469" extrusionOk="0">
                  <a:moveTo>
                    <a:pt x="2214" y="0"/>
                  </a:moveTo>
                  <a:cubicBezTo>
                    <a:pt x="1450" y="636"/>
                    <a:pt x="851" y="1471"/>
                    <a:pt x="468" y="2376"/>
                  </a:cubicBezTo>
                  <a:cubicBezTo>
                    <a:pt x="454" y="2410"/>
                    <a:pt x="440" y="2442"/>
                    <a:pt x="429" y="2472"/>
                  </a:cubicBezTo>
                  <a:cubicBezTo>
                    <a:pt x="364" y="2623"/>
                    <a:pt x="314" y="2743"/>
                    <a:pt x="273" y="2850"/>
                  </a:cubicBezTo>
                  <a:cubicBezTo>
                    <a:pt x="133" y="3209"/>
                    <a:pt x="105" y="3392"/>
                    <a:pt x="23" y="3998"/>
                  </a:cubicBezTo>
                  <a:cubicBezTo>
                    <a:pt x="14" y="4062"/>
                    <a:pt x="7" y="4125"/>
                    <a:pt x="0" y="4189"/>
                  </a:cubicBezTo>
                  <a:cubicBezTo>
                    <a:pt x="2506" y="4364"/>
                    <a:pt x="5011" y="4469"/>
                    <a:pt x="7514" y="4469"/>
                  </a:cubicBezTo>
                  <a:cubicBezTo>
                    <a:pt x="9453" y="4469"/>
                    <a:pt x="11390" y="4406"/>
                    <a:pt x="13325" y="4264"/>
                  </a:cubicBezTo>
                  <a:cubicBezTo>
                    <a:pt x="13282" y="3775"/>
                    <a:pt x="13186" y="3291"/>
                    <a:pt x="13034" y="2823"/>
                  </a:cubicBezTo>
                  <a:cubicBezTo>
                    <a:pt x="12995" y="2699"/>
                    <a:pt x="12951" y="2577"/>
                    <a:pt x="12903" y="2456"/>
                  </a:cubicBezTo>
                  <a:cubicBezTo>
                    <a:pt x="12772" y="2123"/>
                    <a:pt x="12614" y="1802"/>
                    <a:pt x="12424" y="1494"/>
                  </a:cubicBezTo>
                  <a:cubicBezTo>
                    <a:pt x="12084" y="941"/>
                    <a:pt x="11669" y="454"/>
                    <a:pt x="11196" y="43"/>
                  </a:cubicBezTo>
                  <a:cubicBezTo>
                    <a:pt x="9891" y="118"/>
                    <a:pt x="8582" y="152"/>
                    <a:pt x="7271" y="152"/>
                  </a:cubicBezTo>
                  <a:cubicBezTo>
                    <a:pt x="5587" y="152"/>
                    <a:pt x="3900" y="96"/>
                    <a:pt x="22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43"/>
            <p:cNvSpPr/>
            <p:nvPr/>
          </p:nvSpPr>
          <p:spPr>
            <a:xfrm>
              <a:off x="4625754" y="828757"/>
              <a:ext cx="649727" cy="305556"/>
            </a:xfrm>
            <a:custGeom>
              <a:avLst/>
              <a:gdLst/>
              <a:ahLst/>
              <a:cxnLst/>
              <a:rect l="l" t="t" r="r" b="b"/>
              <a:pathLst>
                <a:path w="12182" h="5729" extrusionOk="0">
                  <a:moveTo>
                    <a:pt x="0" y="1"/>
                  </a:moveTo>
                  <a:lnTo>
                    <a:pt x="0" y="1"/>
                  </a:lnTo>
                  <a:cubicBezTo>
                    <a:pt x="30" y="191"/>
                    <a:pt x="73" y="377"/>
                    <a:pt x="130" y="565"/>
                  </a:cubicBezTo>
                  <a:cubicBezTo>
                    <a:pt x="247" y="960"/>
                    <a:pt x="404" y="1344"/>
                    <a:pt x="598" y="1711"/>
                  </a:cubicBezTo>
                  <a:cubicBezTo>
                    <a:pt x="722" y="2018"/>
                    <a:pt x="867" y="2317"/>
                    <a:pt x="1025" y="2583"/>
                  </a:cubicBezTo>
                  <a:cubicBezTo>
                    <a:pt x="1570" y="3510"/>
                    <a:pt x="2417" y="4385"/>
                    <a:pt x="3353" y="4919"/>
                  </a:cubicBezTo>
                  <a:cubicBezTo>
                    <a:pt x="4317" y="5467"/>
                    <a:pt x="5396" y="5729"/>
                    <a:pt x="6484" y="5729"/>
                  </a:cubicBezTo>
                  <a:cubicBezTo>
                    <a:pt x="7026" y="5729"/>
                    <a:pt x="7571" y="5664"/>
                    <a:pt x="8104" y="5537"/>
                  </a:cubicBezTo>
                  <a:cubicBezTo>
                    <a:pt x="8669" y="5404"/>
                    <a:pt x="9263" y="5131"/>
                    <a:pt x="9777" y="4869"/>
                  </a:cubicBezTo>
                  <a:cubicBezTo>
                    <a:pt x="9896" y="4807"/>
                    <a:pt x="10004" y="4736"/>
                    <a:pt x="10114" y="4660"/>
                  </a:cubicBezTo>
                  <a:cubicBezTo>
                    <a:pt x="10924" y="4087"/>
                    <a:pt x="11631" y="3483"/>
                    <a:pt x="12182" y="2680"/>
                  </a:cubicBezTo>
                  <a:cubicBezTo>
                    <a:pt x="8065" y="2147"/>
                    <a:pt x="4005" y="1176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43"/>
            <p:cNvSpPr/>
            <p:nvPr/>
          </p:nvSpPr>
          <p:spPr>
            <a:xfrm>
              <a:off x="4512152" y="646673"/>
              <a:ext cx="938483" cy="326677"/>
            </a:xfrm>
            <a:custGeom>
              <a:avLst/>
              <a:gdLst/>
              <a:ahLst/>
              <a:cxnLst/>
              <a:rect l="l" t="t" r="r" b="b"/>
              <a:pathLst>
                <a:path w="17596" h="6125" extrusionOk="0">
                  <a:moveTo>
                    <a:pt x="15003" y="0"/>
                  </a:moveTo>
                  <a:lnTo>
                    <a:pt x="15003" y="0"/>
                  </a:lnTo>
                  <a:cubicBezTo>
                    <a:pt x="15051" y="121"/>
                    <a:pt x="15095" y="243"/>
                    <a:pt x="15134" y="367"/>
                  </a:cubicBezTo>
                  <a:cubicBezTo>
                    <a:pt x="15483" y="519"/>
                    <a:pt x="15793" y="686"/>
                    <a:pt x="16063" y="863"/>
                  </a:cubicBezTo>
                  <a:cubicBezTo>
                    <a:pt x="16676" y="1269"/>
                    <a:pt x="17055" y="1733"/>
                    <a:pt x="17154" y="2210"/>
                  </a:cubicBezTo>
                  <a:cubicBezTo>
                    <a:pt x="17172" y="2297"/>
                    <a:pt x="17183" y="2384"/>
                    <a:pt x="17183" y="2472"/>
                  </a:cubicBezTo>
                  <a:cubicBezTo>
                    <a:pt x="17183" y="3018"/>
                    <a:pt x="16825" y="3569"/>
                    <a:pt x="16153" y="4049"/>
                  </a:cubicBezTo>
                  <a:cubicBezTo>
                    <a:pt x="16045" y="4126"/>
                    <a:pt x="15926" y="4202"/>
                    <a:pt x="15798" y="4276"/>
                  </a:cubicBezTo>
                  <a:cubicBezTo>
                    <a:pt x="15192" y="4632"/>
                    <a:pt x="14386" y="4944"/>
                    <a:pt x="13183" y="5288"/>
                  </a:cubicBezTo>
                  <a:cubicBezTo>
                    <a:pt x="13057" y="5324"/>
                    <a:pt x="12917" y="5361"/>
                    <a:pt x="12763" y="5393"/>
                  </a:cubicBezTo>
                  <a:cubicBezTo>
                    <a:pt x="12219" y="5506"/>
                    <a:pt x="11409" y="5664"/>
                    <a:pt x="10636" y="5736"/>
                  </a:cubicBezTo>
                  <a:cubicBezTo>
                    <a:pt x="9945" y="5803"/>
                    <a:pt x="9252" y="5836"/>
                    <a:pt x="8569" y="5836"/>
                  </a:cubicBezTo>
                  <a:cubicBezTo>
                    <a:pt x="7157" y="5836"/>
                    <a:pt x="5793" y="5695"/>
                    <a:pt x="4599" y="5419"/>
                  </a:cubicBezTo>
                  <a:cubicBezTo>
                    <a:pt x="3449" y="5155"/>
                    <a:pt x="2380" y="4721"/>
                    <a:pt x="1666" y="4232"/>
                  </a:cubicBezTo>
                  <a:cubicBezTo>
                    <a:pt x="1478" y="4103"/>
                    <a:pt x="1296" y="3952"/>
                    <a:pt x="1140" y="3796"/>
                  </a:cubicBezTo>
                  <a:cubicBezTo>
                    <a:pt x="1136" y="3791"/>
                    <a:pt x="1131" y="3787"/>
                    <a:pt x="1126" y="3784"/>
                  </a:cubicBezTo>
                  <a:cubicBezTo>
                    <a:pt x="888" y="3601"/>
                    <a:pt x="695" y="3410"/>
                    <a:pt x="555" y="3218"/>
                  </a:cubicBezTo>
                  <a:cubicBezTo>
                    <a:pt x="493" y="3133"/>
                    <a:pt x="443" y="3048"/>
                    <a:pt x="404" y="2956"/>
                  </a:cubicBezTo>
                  <a:cubicBezTo>
                    <a:pt x="305" y="2717"/>
                    <a:pt x="294" y="2462"/>
                    <a:pt x="374" y="2176"/>
                  </a:cubicBezTo>
                  <a:cubicBezTo>
                    <a:pt x="381" y="2146"/>
                    <a:pt x="390" y="2118"/>
                    <a:pt x="401" y="2086"/>
                  </a:cubicBezTo>
                  <a:cubicBezTo>
                    <a:pt x="532" y="1691"/>
                    <a:pt x="537" y="1684"/>
                    <a:pt x="934" y="1304"/>
                  </a:cubicBezTo>
                  <a:cubicBezTo>
                    <a:pt x="1285" y="968"/>
                    <a:pt x="1776" y="658"/>
                    <a:pt x="2373" y="394"/>
                  </a:cubicBezTo>
                  <a:cubicBezTo>
                    <a:pt x="2414" y="287"/>
                    <a:pt x="2464" y="167"/>
                    <a:pt x="2529" y="16"/>
                  </a:cubicBezTo>
                  <a:lnTo>
                    <a:pt x="2529" y="16"/>
                  </a:lnTo>
                  <a:cubicBezTo>
                    <a:pt x="1776" y="316"/>
                    <a:pt x="1163" y="686"/>
                    <a:pt x="734" y="1095"/>
                  </a:cubicBezTo>
                  <a:cubicBezTo>
                    <a:pt x="314" y="1498"/>
                    <a:pt x="279" y="1540"/>
                    <a:pt x="128" y="1996"/>
                  </a:cubicBezTo>
                  <a:cubicBezTo>
                    <a:pt x="115" y="2031"/>
                    <a:pt x="105" y="2066"/>
                    <a:pt x="96" y="2102"/>
                  </a:cubicBezTo>
                  <a:cubicBezTo>
                    <a:pt x="0" y="2446"/>
                    <a:pt x="16" y="2770"/>
                    <a:pt x="140" y="3066"/>
                  </a:cubicBezTo>
                  <a:cubicBezTo>
                    <a:pt x="185" y="3178"/>
                    <a:pt x="247" y="3287"/>
                    <a:pt x="323" y="3388"/>
                  </a:cubicBezTo>
                  <a:cubicBezTo>
                    <a:pt x="479" y="3601"/>
                    <a:pt x="686" y="3808"/>
                    <a:pt x="943" y="4007"/>
                  </a:cubicBezTo>
                  <a:cubicBezTo>
                    <a:pt x="1111" y="4173"/>
                    <a:pt x="1299" y="4329"/>
                    <a:pt x="1503" y="4469"/>
                  </a:cubicBezTo>
                  <a:cubicBezTo>
                    <a:pt x="2246" y="4978"/>
                    <a:pt x="3350" y="5428"/>
                    <a:pt x="4535" y="5701"/>
                  </a:cubicBezTo>
                  <a:cubicBezTo>
                    <a:pt x="5751" y="5981"/>
                    <a:pt x="7140" y="6125"/>
                    <a:pt x="8575" y="6125"/>
                  </a:cubicBezTo>
                  <a:cubicBezTo>
                    <a:pt x="9265" y="6125"/>
                    <a:pt x="9967" y="6093"/>
                    <a:pt x="10665" y="6025"/>
                  </a:cubicBezTo>
                  <a:cubicBezTo>
                    <a:pt x="11450" y="5949"/>
                    <a:pt x="12270" y="5790"/>
                    <a:pt x="12821" y="5676"/>
                  </a:cubicBezTo>
                  <a:cubicBezTo>
                    <a:pt x="12984" y="5641"/>
                    <a:pt x="13130" y="5602"/>
                    <a:pt x="13261" y="5565"/>
                  </a:cubicBezTo>
                  <a:cubicBezTo>
                    <a:pt x="14489" y="5214"/>
                    <a:pt x="15316" y="4893"/>
                    <a:pt x="15942" y="4524"/>
                  </a:cubicBezTo>
                  <a:cubicBezTo>
                    <a:pt x="16077" y="4446"/>
                    <a:pt x="16204" y="4367"/>
                    <a:pt x="16319" y="4283"/>
                  </a:cubicBezTo>
                  <a:cubicBezTo>
                    <a:pt x="17200" y="3658"/>
                    <a:pt x="17595" y="2899"/>
                    <a:pt x="17436" y="2150"/>
                  </a:cubicBezTo>
                  <a:cubicBezTo>
                    <a:pt x="17321" y="1599"/>
                    <a:pt x="16901" y="1070"/>
                    <a:pt x="16222" y="624"/>
                  </a:cubicBezTo>
                  <a:cubicBezTo>
                    <a:pt x="15876" y="394"/>
                    <a:pt x="15467" y="186"/>
                    <a:pt x="150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43"/>
            <p:cNvSpPr/>
            <p:nvPr/>
          </p:nvSpPr>
          <p:spPr>
            <a:xfrm>
              <a:off x="4542872" y="533337"/>
              <a:ext cx="879494" cy="494362"/>
            </a:xfrm>
            <a:custGeom>
              <a:avLst/>
              <a:gdLst/>
              <a:ahLst/>
              <a:cxnLst/>
              <a:rect l="l" t="t" r="r" b="b"/>
              <a:pathLst>
                <a:path w="16490" h="9269" extrusionOk="0">
                  <a:moveTo>
                    <a:pt x="3353" y="0"/>
                  </a:moveTo>
                  <a:cubicBezTo>
                    <a:pt x="2544" y="0"/>
                    <a:pt x="1841" y="112"/>
                    <a:pt x="1292" y="332"/>
                  </a:cubicBezTo>
                  <a:cubicBezTo>
                    <a:pt x="753" y="548"/>
                    <a:pt x="706" y="573"/>
                    <a:pt x="394" y="940"/>
                  </a:cubicBezTo>
                  <a:cubicBezTo>
                    <a:pt x="369" y="968"/>
                    <a:pt x="346" y="998"/>
                    <a:pt x="325" y="1026"/>
                  </a:cubicBezTo>
                  <a:cubicBezTo>
                    <a:pt x="108" y="1310"/>
                    <a:pt x="0" y="1617"/>
                    <a:pt x="6" y="1937"/>
                  </a:cubicBezTo>
                  <a:cubicBezTo>
                    <a:pt x="6" y="2060"/>
                    <a:pt x="21" y="2184"/>
                    <a:pt x="53" y="2306"/>
                  </a:cubicBezTo>
                  <a:cubicBezTo>
                    <a:pt x="119" y="2559"/>
                    <a:pt x="234" y="2830"/>
                    <a:pt x="399" y="3110"/>
                  </a:cubicBezTo>
                  <a:cubicBezTo>
                    <a:pt x="493" y="3328"/>
                    <a:pt x="610" y="3543"/>
                    <a:pt x="745" y="3748"/>
                  </a:cubicBezTo>
                  <a:cubicBezTo>
                    <a:pt x="939" y="4041"/>
                    <a:pt x="1188" y="4346"/>
                    <a:pt x="1480" y="4650"/>
                  </a:cubicBezTo>
                  <a:cubicBezTo>
                    <a:pt x="1934" y="5125"/>
                    <a:pt x="2488" y="5598"/>
                    <a:pt x="3098" y="6024"/>
                  </a:cubicBezTo>
                  <a:cubicBezTo>
                    <a:pt x="4613" y="7082"/>
                    <a:pt x="6589" y="8003"/>
                    <a:pt x="8662" y="8615"/>
                  </a:cubicBezTo>
                  <a:cubicBezTo>
                    <a:pt x="9419" y="8838"/>
                    <a:pt x="10239" y="8996"/>
                    <a:pt x="10792" y="9097"/>
                  </a:cubicBezTo>
                  <a:cubicBezTo>
                    <a:pt x="10959" y="9127"/>
                    <a:pt x="11106" y="9143"/>
                    <a:pt x="11242" y="9159"/>
                  </a:cubicBezTo>
                  <a:cubicBezTo>
                    <a:pt x="11852" y="9222"/>
                    <a:pt x="12373" y="9258"/>
                    <a:pt x="12828" y="9267"/>
                  </a:cubicBezTo>
                  <a:cubicBezTo>
                    <a:pt x="12898" y="9267"/>
                    <a:pt x="12965" y="9268"/>
                    <a:pt x="13030" y="9268"/>
                  </a:cubicBezTo>
                  <a:cubicBezTo>
                    <a:pt x="13440" y="9268"/>
                    <a:pt x="13796" y="9244"/>
                    <a:pt x="14118" y="9196"/>
                  </a:cubicBezTo>
                  <a:cubicBezTo>
                    <a:pt x="14273" y="9175"/>
                    <a:pt x="14422" y="9146"/>
                    <a:pt x="14558" y="9113"/>
                  </a:cubicBezTo>
                  <a:cubicBezTo>
                    <a:pt x="15609" y="8861"/>
                    <a:pt x="16259" y="8306"/>
                    <a:pt x="16390" y="7551"/>
                  </a:cubicBezTo>
                  <a:cubicBezTo>
                    <a:pt x="16490" y="6997"/>
                    <a:pt x="16298" y="6350"/>
                    <a:pt x="15836" y="5682"/>
                  </a:cubicBezTo>
                  <a:cubicBezTo>
                    <a:pt x="15586" y="5318"/>
                    <a:pt x="15261" y="4952"/>
                    <a:pt x="14872" y="4587"/>
                  </a:cubicBezTo>
                  <a:cubicBezTo>
                    <a:pt x="14872" y="4714"/>
                    <a:pt x="14866" y="4844"/>
                    <a:pt x="14856" y="4971"/>
                  </a:cubicBezTo>
                  <a:cubicBezTo>
                    <a:pt x="15150" y="5264"/>
                    <a:pt x="15400" y="5558"/>
                    <a:pt x="15598" y="5845"/>
                  </a:cubicBezTo>
                  <a:cubicBezTo>
                    <a:pt x="16016" y="6451"/>
                    <a:pt x="16192" y="7021"/>
                    <a:pt x="16107" y="7500"/>
                  </a:cubicBezTo>
                  <a:cubicBezTo>
                    <a:pt x="15997" y="8136"/>
                    <a:pt x="15423" y="8609"/>
                    <a:pt x="14491" y="8833"/>
                  </a:cubicBezTo>
                  <a:cubicBezTo>
                    <a:pt x="14363" y="8864"/>
                    <a:pt x="14223" y="8889"/>
                    <a:pt x="14078" y="8910"/>
                  </a:cubicBezTo>
                  <a:cubicBezTo>
                    <a:pt x="13791" y="8953"/>
                    <a:pt x="13475" y="8976"/>
                    <a:pt x="13117" y="8980"/>
                  </a:cubicBezTo>
                  <a:cubicBezTo>
                    <a:pt x="13084" y="8980"/>
                    <a:pt x="13050" y="8980"/>
                    <a:pt x="13016" y="8980"/>
                  </a:cubicBezTo>
                  <a:cubicBezTo>
                    <a:pt x="12526" y="8980"/>
                    <a:pt x="11957" y="8944"/>
                    <a:pt x="11273" y="8872"/>
                  </a:cubicBezTo>
                  <a:cubicBezTo>
                    <a:pt x="11143" y="8857"/>
                    <a:pt x="11000" y="8841"/>
                    <a:pt x="10844" y="8813"/>
                  </a:cubicBezTo>
                  <a:cubicBezTo>
                    <a:pt x="10298" y="8714"/>
                    <a:pt x="9486" y="8558"/>
                    <a:pt x="8744" y="8338"/>
                  </a:cubicBezTo>
                  <a:cubicBezTo>
                    <a:pt x="6701" y="7734"/>
                    <a:pt x="4753" y="6828"/>
                    <a:pt x="3261" y="5786"/>
                  </a:cubicBezTo>
                  <a:cubicBezTo>
                    <a:pt x="2577" y="5308"/>
                    <a:pt x="1962" y="4767"/>
                    <a:pt x="1491" y="4237"/>
                  </a:cubicBezTo>
                  <a:cubicBezTo>
                    <a:pt x="1296" y="4018"/>
                    <a:pt x="1126" y="3800"/>
                    <a:pt x="986" y="3589"/>
                  </a:cubicBezTo>
                  <a:cubicBezTo>
                    <a:pt x="860" y="3398"/>
                    <a:pt x="746" y="3190"/>
                    <a:pt x="661" y="2988"/>
                  </a:cubicBezTo>
                  <a:cubicBezTo>
                    <a:pt x="658" y="2981"/>
                    <a:pt x="654" y="2978"/>
                    <a:pt x="652" y="2970"/>
                  </a:cubicBezTo>
                  <a:cubicBezTo>
                    <a:pt x="498" y="2713"/>
                    <a:pt x="392" y="2464"/>
                    <a:pt x="333" y="2233"/>
                  </a:cubicBezTo>
                  <a:cubicBezTo>
                    <a:pt x="307" y="2132"/>
                    <a:pt x="294" y="2035"/>
                    <a:pt x="293" y="1934"/>
                  </a:cubicBezTo>
                  <a:cubicBezTo>
                    <a:pt x="289" y="1675"/>
                    <a:pt x="376" y="1436"/>
                    <a:pt x="555" y="1200"/>
                  </a:cubicBezTo>
                  <a:cubicBezTo>
                    <a:pt x="573" y="1175"/>
                    <a:pt x="592" y="1151"/>
                    <a:pt x="613" y="1126"/>
                  </a:cubicBezTo>
                  <a:cubicBezTo>
                    <a:pt x="883" y="808"/>
                    <a:pt x="890" y="803"/>
                    <a:pt x="1400" y="599"/>
                  </a:cubicBezTo>
                  <a:cubicBezTo>
                    <a:pt x="1857" y="417"/>
                    <a:pt x="2433" y="312"/>
                    <a:pt x="3096" y="291"/>
                  </a:cubicBezTo>
                  <a:cubicBezTo>
                    <a:pt x="3185" y="192"/>
                    <a:pt x="3277" y="94"/>
                    <a:pt x="3373" y="0"/>
                  </a:cubicBezTo>
                  <a:cubicBezTo>
                    <a:pt x="3366" y="0"/>
                    <a:pt x="3360" y="0"/>
                    <a:pt x="3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43"/>
            <p:cNvSpPr/>
            <p:nvPr/>
          </p:nvSpPr>
          <p:spPr>
            <a:xfrm>
              <a:off x="5167953" y="470082"/>
              <a:ext cx="160752" cy="216967"/>
            </a:xfrm>
            <a:custGeom>
              <a:avLst/>
              <a:gdLst/>
              <a:ahLst/>
              <a:cxnLst/>
              <a:rect l="l" t="t" r="r" b="b"/>
              <a:pathLst>
                <a:path w="3014" h="4068" extrusionOk="0">
                  <a:moveTo>
                    <a:pt x="262" y="1"/>
                  </a:moveTo>
                  <a:cubicBezTo>
                    <a:pt x="204" y="1"/>
                    <a:pt x="147" y="22"/>
                    <a:pt x="100" y="68"/>
                  </a:cubicBezTo>
                  <a:cubicBezTo>
                    <a:pt x="15" y="155"/>
                    <a:pt x="1" y="325"/>
                    <a:pt x="100" y="408"/>
                  </a:cubicBezTo>
                  <a:cubicBezTo>
                    <a:pt x="1202" y="1326"/>
                    <a:pt x="2044" y="2533"/>
                    <a:pt x="2508" y="3891"/>
                  </a:cubicBezTo>
                  <a:cubicBezTo>
                    <a:pt x="2543" y="3993"/>
                    <a:pt x="2636" y="4067"/>
                    <a:pt x="2742" y="4067"/>
                  </a:cubicBezTo>
                  <a:cubicBezTo>
                    <a:pt x="2763" y="4067"/>
                    <a:pt x="2783" y="4065"/>
                    <a:pt x="2804" y="4059"/>
                  </a:cubicBezTo>
                  <a:cubicBezTo>
                    <a:pt x="2923" y="4025"/>
                    <a:pt x="3013" y="3885"/>
                    <a:pt x="2971" y="3763"/>
                  </a:cubicBezTo>
                  <a:cubicBezTo>
                    <a:pt x="2482" y="2329"/>
                    <a:pt x="1605" y="1039"/>
                    <a:pt x="440" y="68"/>
                  </a:cubicBezTo>
                  <a:cubicBezTo>
                    <a:pt x="389" y="26"/>
                    <a:pt x="325" y="1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43"/>
            <p:cNvSpPr/>
            <p:nvPr/>
          </p:nvSpPr>
          <p:spPr>
            <a:xfrm>
              <a:off x="5311263" y="785503"/>
              <a:ext cx="31628" cy="83149"/>
            </a:xfrm>
            <a:custGeom>
              <a:avLst/>
              <a:gdLst/>
              <a:ahLst/>
              <a:cxnLst/>
              <a:rect l="l" t="t" r="r" b="b"/>
              <a:pathLst>
                <a:path w="593" h="1559" extrusionOk="0">
                  <a:moveTo>
                    <a:pt x="68" y="1010"/>
                  </a:moveTo>
                  <a:cubicBezTo>
                    <a:pt x="68" y="1010"/>
                    <a:pt x="67" y="1017"/>
                    <a:pt x="66" y="1025"/>
                  </a:cubicBezTo>
                  <a:lnTo>
                    <a:pt x="66" y="1025"/>
                  </a:lnTo>
                  <a:cubicBezTo>
                    <a:pt x="68" y="1014"/>
                    <a:pt x="68" y="1010"/>
                    <a:pt x="68" y="1010"/>
                  </a:cubicBezTo>
                  <a:close/>
                  <a:moveTo>
                    <a:pt x="337" y="0"/>
                  </a:moveTo>
                  <a:cubicBezTo>
                    <a:pt x="334" y="0"/>
                    <a:pt x="331" y="0"/>
                    <a:pt x="328" y="0"/>
                  </a:cubicBezTo>
                  <a:cubicBezTo>
                    <a:pt x="204" y="7"/>
                    <a:pt x="80" y="107"/>
                    <a:pt x="87" y="241"/>
                  </a:cubicBezTo>
                  <a:cubicBezTo>
                    <a:pt x="100" y="419"/>
                    <a:pt x="100" y="596"/>
                    <a:pt x="89" y="773"/>
                  </a:cubicBezTo>
                  <a:cubicBezTo>
                    <a:pt x="84" y="859"/>
                    <a:pt x="78" y="947"/>
                    <a:pt x="64" y="1032"/>
                  </a:cubicBezTo>
                  <a:lnTo>
                    <a:pt x="64" y="1032"/>
                  </a:lnTo>
                  <a:cubicBezTo>
                    <a:pt x="63" y="1040"/>
                    <a:pt x="61" y="1049"/>
                    <a:pt x="61" y="1051"/>
                  </a:cubicBezTo>
                  <a:cubicBezTo>
                    <a:pt x="59" y="1072"/>
                    <a:pt x="55" y="1092"/>
                    <a:pt x="52" y="1113"/>
                  </a:cubicBezTo>
                  <a:cubicBezTo>
                    <a:pt x="43" y="1161"/>
                    <a:pt x="34" y="1209"/>
                    <a:pt x="25" y="1257"/>
                  </a:cubicBezTo>
                  <a:cubicBezTo>
                    <a:pt x="0" y="1381"/>
                    <a:pt x="61" y="1523"/>
                    <a:pt x="193" y="1553"/>
                  </a:cubicBezTo>
                  <a:cubicBezTo>
                    <a:pt x="212" y="1557"/>
                    <a:pt x="230" y="1559"/>
                    <a:pt x="249" y="1559"/>
                  </a:cubicBezTo>
                  <a:cubicBezTo>
                    <a:pt x="355" y="1559"/>
                    <a:pt x="467" y="1497"/>
                    <a:pt x="489" y="1384"/>
                  </a:cubicBezTo>
                  <a:cubicBezTo>
                    <a:pt x="564" y="1009"/>
                    <a:pt x="592" y="624"/>
                    <a:pt x="569" y="241"/>
                  </a:cubicBezTo>
                  <a:cubicBezTo>
                    <a:pt x="561" y="118"/>
                    <a:pt x="469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43"/>
            <p:cNvSpPr/>
            <p:nvPr/>
          </p:nvSpPr>
          <p:spPr>
            <a:xfrm>
              <a:off x="4682769" y="989134"/>
              <a:ext cx="296116" cy="160112"/>
            </a:xfrm>
            <a:custGeom>
              <a:avLst/>
              <a:gdLst/>
              <a:ahLst/>
              <a:cxnLst/>
              <a:rect l="l" t="t" r="r" b="b"/>
              <a:pathLst>
                <a:path w="5552" h="3002" extrusionOk="0">
                  <a:moveTo>
                    <a:pt x="335" y="1"/>
                  </a:moveTo>
                  <a:cubicBezTo>
                    <a:pt x="167" y="1"/>
                    <a:pt x="1" y="173"/>
                    <a:pt x="117" y="354"/>
                  </a:cubicBezTo>
                  <a:cubicBezTo>
                    <a:pt x="966" y="1674"/>
                    <a:pt x="2371" y="2612"/>
                    <a:pt x="3913" y="2900"/>
                  </a:cubicBezTo>
                  <a:cubicBezTo>
                    <a:pt x="4260" y="2967"/>
                    <a:pt x="4614" y="3001"/>
                    <a:pt x="4968" y="3001"/>
                  </a:cubicBezTo>
                  <a:cubicBezTo>
                    <a:pt x="5060" y="3001"/>
                    <a:pt x="5152" y="2999"/>
                    <a:pt x="5244" y="2994"/>
                  </a:cubicBezTo>
                  <a:cubicBezTo>
                    <a:pt x="5545" y="2977"/>
                    <a:pt x="5552" y="2512"/>
                    <a:pt x="5258" y="2512"/>
                  </a:cubicBezTo>
                  <a:cubicBezTo>
                    <a:pt x="5254" y="2512"/>
                    <a:pt x="5249" y="2512"/>
                    <a:pt x="5244" y="2512"/>
                  </a:cubicBezTo>
                  <a:cubicBezTo>
                    <a:pt x="5153" y="2517"/>
                    <a:pt x="5063" y="2520"/>
                    <a:pt x="4972" y="2520"/>
                  </a:cubicBezTo>
                  <a:cubicBezTo>
                    <a:pt x="3618" y="2520"/>
                    <a:pt x="2284" y="1977"/>
                    <a:pt x="1302" y="1043"/>
                  </a:cubicBezTo>
                  <a:cubicBezTo>
                    <a:pt x="1010" y="763"/>
                    <a:pt x="751" y="453"/>
                    <a:pt x="533" y="113"/>
                  </a:cubicBezTo>
                  <a:cubicBezTo>
                    <a:pt x="483" y="34"/>
                    <a:pt x="409" y="1"/>
                    <a:pt x="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43"/>
            <p:cNvSpPr/>
            <p:nvPr/>
          </p:nvSpPr>
          <p:spPr>
            <a:xfrm>
              <a:off x="4667355" y="439894"/>
              <a:ext cx="211260" cy="134831"/>
            </a:xfrm>
            <a:custGeom>
              <a:avLst/>
              <a:gdLst/>
              <a:ahLst/>
              <a:cxnLst/>
              <a:rect l="l" t="t" r="r" b="b"/>
              <a:pathLst>
                <a:path w="3961" h="2528" extrusionOk="0">
                  <a:moveTo>
                    <a:pt x="3616" y="1"/>
                  </a:moveTo>
                  <a:cubicBezTo>
                    <a:pt x="3596" y="1"/>
                    <a:pt x="3575" y="3"/>
                    <a:pt x="3553" y="9"/>
                  </a:cubicBezTo>
                  <a:cubicBezTo>
                    <a:pt x="2219" y="331"/>
                    <a:pt x="992" y="1077"/>
                    <a:pt x="96" y="2117"/>
                  </a:cubicBezTo>
                  <a:cubicBezTo>
                    <a:pt x="11" y="2217"/>
                    <a:pt x="0" y="2362"/>
                    <a:pt x="96" y="2458"/>
                  </a:cubicBezTo>
                  <a:cubicBezTo>
                    <a:pt x="141" y="2503"/>
                    <a:pt x="207" y="2528"/>
                    <a:pt x="273" y="2528"/>
                  </a:cubicBezTo>
                  <a:cubicBezTo>
                    <a:pt x="334" y="2528"/>
                    <a:pt x="395" y="2506"/>
                    <a:pt x="436" y="2458"/>
                  </a:cubicBezTo>
                  <a:cubicBezTo>
                    <a:pt x="1283" y="1474"/>
                    <a:pt x="2419" y="776"/>
                    <a:pt x="3681" y="473"/>
                  </a:cubicBezTo>
                  <a:cubicBezTo>
                    <a:pt x="3960" y="406"/>
                    <a:pt x="3871" y="1"/>
                    <a:pt x="3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88" name="Google Shape;2488;p43"/>
          <p:cNvSpPr/>
          <p:nvPr/>
        </p:nvSpPr>
        <p:spPr>
          <a:xfrm>
            <a:off x="7302161" y="1799483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9" name="Google Shape;2489;p43"/>
          <p:cNvSpPr/>
          <p:nvPr/>
        </p:nvSpPr>
        <p:spPr>
          <a:xfrm>
            <a:off x="8161446" y="219070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0" name="Google Shape;2490;p43"/>
          <p:cNvSpPr/>
          <p:nvPr/>
        </p:nvSpPr>
        <p:spPr>
          <a:xfrm>
            <a:off x="7866614" y="1799483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1" name="Google Shape;2491;p43"/>
          <p:cNvSpPr/>
          <p:nvPr/>
        </p:nvSpPr>
        <p:spPr>
          <a:xfrm>
            <a:off x="7194072" y="1156948"/>
            <a:ext cx="1236835" cy="489612"/>
          </a:xfrm>
          <a:custGeom>
            <a:avLst/>
            <a:gdLst/>
            <a:ahLst/>
            <a:cxnLst/>
            <a:rect l="l" t="t" r="r" b="b"/>
            <a:pathLst>
              <a:path w="36083" h="14031" extrusionOk="0">
                <a:moveTo>
                  <a:pt x="18007" y="0"/>
                </a:moveTo>
                <a:cubicBezTo>
                  <a:pt x="15994" y="0"/>
                  <a:pt x="14021" y="912"/>
                  <a:pt x="12749" y="2604"/>
                </a:cubicBezTo>
                <a:cubicBezTo>
                  <a:pt x="12302" y="3196"/>
                  <a:pt x="11957" y="3864"/>
                  <a:pt x="11732" y="4571"/>
                </a:cubicBezTo>
                <a:cubicBezTo>
                  <a:pt x="11672" y="4757"/>
                  <a:pt x="11622" y="4945"/>
                  <a:pt x="11581" y="5134"/>
                </a:cubicBezTo>
                <a:cubicBezTo>
                  <a:pt x="11547" y="5292"/>
                  <a:pt x="11570" y="5420"/>
                  <a:pt x="11435" y="5420"/>
                </a:cubicBezTo>
                <a:cubicBezTo>
                  <a:pt x="11415" y="5420"/>
                  <a:pt x="11391" y="5417"/>
                  <a:pt x="11363" y="5411"/>
                </a:cubicBezTo>
                <a:cubicBezTo>
                  <a:pt x="11163" y="5370"/>
                  <a:pt x="10965" y="5248"/>
                  <a:pt x="10766" y="5189"/>
                </a:cubicBezTo>
                <a:cubicBezTo>
                  <a:pt x="10552" y="5127"/>
                  <a:pt x="10335" y="5083"/>
                  <a:pt x="10116" y="5053"/>
                </a:cubicBezTo>
                <a:cubicBezTo>
                  <a:pt x="9899" y="5022"/>
                  <a:pt x="9681" y="5007"/>
                  <a:pt x="9464" y="5007"/>
                </a:cubicBezTo>
                <a:cubicBezTo>
                  <a:pt x="8125" y="5007"/>
                  <a:pt x="6822" y="5578"/>
                  <a:pt x="5937" y="6609"/>
                </a:cubicBezTo>
                <a:cubicBezTo>
                  <a:pt x="5452" y="7174"/>
                  <a:pt x="5202" y="7782"/>
                  <a:pt x="4945" y="8468"/>
                </a:cubicBezTo>
                <a:cubicBezTo>
                  <a:pt x="4808" y="8829"/>
                  <a:pt x="4418" y="8774"/>
                  <a:pt x="4092" y="8842"/>
                </a:cubicBezTo>
                <a:cubicBezTo>
                  <a:pt x="3738" y="8914"/>
                  <a:pt x="3396" y="9036"/>
                  <a:pt x="3068" y="9191"/>
                </a:cubicBezTo>
                <a:cubicBezTo>
                  <a:pt x="1829" y="9775"/>
                  <a:pt x="851" y="10920"/>
                  <a:pt x="456" y="12232"/>
                </a:cubicBezTo>
                <a:cubicBezTo>
                  <a:pt x="312" y="12705"/>
                  <a:pt x="1" y="13789"/>
                  <a:pt x="681" y="13988"/>
                </a:cubicBezTo>
                <a:cubicBezTo>
                  <a:pt x="727" y="14014"/>
                  <a:pt x="782" y="14030"/>
                  <a:pt x="848" y="14030"/>
                </a:cubicBezTo>
                <a:lnTo>
                  <a:pt x="35235" y="14030"/>
                </a:lnTo>
                <a:cubicBezTo>
                  <a:pt x="35301" y="14030"/>
                  <a:pt x="35357" y="14014"/>
                  <a:pt x="35402" y="13988"/>
                </a:cubicBezTo>
                <a:cubicBezTo>
                  <a:pt x="36082" y="13789"/>
                  <a:pt x="35770" y="12705"/>
                  <a:pt x="35627" y="12232"/>
                </a:cubicBezTo>
                <a:cubicBezTo>
                  <a:pt x="35232" y="10920"/>
                  <a:pt x="34255" y="9775"/>
                  <a:pt x="33015" y="9191"/>
                </a:cubicBezTo>
                <a:cubicBezTo>
                  <a:pt x="32687" y="9036"/>
                  <a:pt x="32345" y="8914"/>
                  <a:pt x="31990" y="8842"/>
                </a:cubicBezTo>
                <a:cubicBezTo>
                  <a:pt x="31664" y="8774"/>
                  <a:pt x="31274" y="8829"/>
                  <a:pt x="31138" y="8468"/>
                </a:cubicBezTo>
                <a:cubicBezTo>
                  <a:pt x="30881" y="7782"/>
                  <a:pt x="30631" y="7174"/>
                  <a:pt x="30146" y="6609"/>
                </a:cubicBezTo>
                <a:cubicBezTo>
                  <a:pt x="29263" y="5578"/>
                  <a:pt x="27958" y="5007"/>
                  <a:pt x="26619" y="5007"/>
                </a:cubicBezTo>
                <a:cubicBezTo>
                  <a:pt x="26402" y="5007"/>
                  <a:pt x="26184" y="5022"/>
                  <a:pt x="25967" y="5053"/>
                </a:cubicBezTo>
                <a:cubicBezTo>
                  <a:pt x="25747" y="5083"/>
                  <a:pt x="25531" y="5127"/>
                  <a:pt x="25317" y="5189"/>
                </a:cubicBezTo>
                <a:cubicBezTo>
                  <a:pt x="25118" y="5248"/>
                  <a:pt x="24920" y="5370"/>
                  <a:pt x="24720" y="5411"/>
                </a:cubicBezTo>
                <a:cubicBezTo>
                  <a:pt x="24692" y="5417"/>
                  <a:pt x="24668" y="5420"/>
                  <a:pt x="24648" y="5420"/>
                </a:cubicBezTo>
                <a:cubicBezTo>
                  <a:pt x="24513" y="5420"/>
                  <a:pt x="24535" y="5292"/>
                  <a:pt x="24502" y="5134"/>
                </a:cubicBezTo>
                <a:cubicBezTo>
                  <a:pt x="24461" y="4945"/>
                  <a:pt x="24411" y="4757"/>
                  <a:pt x="24353" y="4571"/>
                </a:cubicBezTo>
                <a:cubicBezTo>
                  <a:pt x="24126" y="3864"/>
                  <a:pt x="23780" y="3196"/>
                  <a:pt x="23334" y="2604"/>
                </a:cubicBezTo>
                <a:cubicBezTo>
                  <a:pt x="22062" y="912"/>
                  <a:pt x="20089" y="0"/>
                  <a:pt x="18077" y="0"/>
                </a:cubicBezTo>
                <a:cubicBezTo>
                  <a:pt x="18066" y="0"/>
                  <a:pt x="18054" y="1"/>
                  <a:pt x="18042" y="1"/>
                </a:cubicBezTo>
                <a:cubicBezTo>
                  <a:pt x="18031" y="1"/>
                  <a:pt x="18019" y="0"/>
                  <a:pt x="1800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2" name="Google Shape;2492;p43"/>
          <p:cNvSpPr/>
          <p:nvPr/>
        </p:nvSpPr>
        <p:spPr>
          <a:xfrm>
            <a:off x="7381436" y="4758237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344;p40">
            <a:extLst>
              <a:ext uri="{FF2B5EF4-FFF2-40B4-BE49-F238E27FC236}">
                <a16:creationId xmlns:a16="http://schemas.microsoft.com/office/drawing/2014/main" id="{4607B72D-A643-A1C7-8314-1EA482001239}"/>
              </a:ext>
            </a:extLst>
          </p:cNvPr>
          <p:cNvSpPr txBox="1">
            <a:spLocks/>
          </p:cNvSpPr>
          <p:nvPr/>
        </p:nvSpPr>
        <p:spPr>
          <a:xfrm>
            <a:off x="372011" y="1047223"/>
            <a:ext cx="660895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de-AT" sz="2400" b="1">
                <a:solidFill>
                  <a:schemeClr val="accent1"/>
                </a:solidFill>
                <a:latin typeface="Varela Round"/>
                <a:cs typeface="Varela Round"/>
                <a:sym typeface="Varela Round"/>
              </a:rPr>
              <a:t>Fragenherkunft und Qualitätssicherung</a:t>
            </a:r>
          </a:p>
        </p:txBody>
      </p:sp>
      <p:pic>
        <p:nvPicPr>
          <p:cNvPr id="8" name="Grafik 7" descr="Ein Bild, das Screenshot, Grafiken, Kreis, Grafikdesign enthält.&#10;&#10;Automatisch generierte Beschreibung">
            <a:extLst>
              <a:ext uri="{FF2B5EF4-FFF2-40B4-BE49-F238E27FC236}">
                <a16:creationId xmlns:a16="http://schemas.microsoft.com/office/drawing/2014/main" id="{B7887E56-8630-F7B8-9D18-D8B060FC7F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99" t="7667" r="20218" b="18774"/>
          <a:stretch/>
        </p:blipFill>
        <p:spPr>
          <a:xfrm>
            <a:off x="8535566" y="4528494"/>
            <a:ext cx="630010" cy="595596"/>
          </a:xfrm>
          <a:prstGeom prst="rect">
            <a:avLst/>
          </a:prstGeom>
        </p:spPr>
      </p:pic>
      <p:sp>
        <p:nvSpPr>
          <p:cNvPr id="18" name="Google Shape;2498;p44">
            <a:extLst>
              <a:ext uri="{FF2B5EF4-FFF2-40B4-BE49-F238E27FC236}">
                <a16:creationId xmlns:a16="http://schemas.microsoft.com/office/drawing/2014/main" id="{18A7DEE7-663F-A65E-4EDF-F012EC87841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71750" y="2937905"/>
            <a:ext cx="2499104" cy="9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de-AT"/>
              <a:t>Schnelle Generierung von Fragen</a:t>
            </a:r>
            <a:endParaRPr/>
          </a:p>
        </p:txBody>
      </p:sp>
      <p:sp>
        <p:nvSpPr>
          <p:cNvPr id="21" name="Google Shape;2501;p44">
            <a:extLst>
              <a:ext uri="{FF2B5EF4-FFF2-40B4-BE49-F238E27FC236}">
                <a16:creationId xmlns:a16="http://schemas.microsoft.com/office/drawing/2014/main" id="{E3DA1702-C33E-3DA5-D380-4D5845C84C8F}"/>
              </a:ext>
            </a:extLst>
          </p:cNvPr>
          <p:cNvSpPr txBox="1">
            <a:spLocks/>
          </p:cNvSpPr>
          <p:nvPr/>
        </p:nvSpPr>
        <p:spPr>
          <a:xfrm>
            <a:off x="524614" y="1497060"/>
            <a:ext cx="4775656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de-AT" sz="1800" b="1">
                <a:solidFill>
                  <a:schemeClr val="tx2">
                    <a:lumMod val="75000"/>
                  </a:schemeClr>
                </a:solidFill>
                <a:latin typeface="Varela Round"/>
                <a:cs typeface="Varela Round"/>
              </a:rPr>
              <a:t>Mögliche Quelle: Künstliche Intelligenz</a:t>
            </a:r>
          </a:p>
        </p:txBody>
      </p:sp>
      <p:sp>
        <p:nvSpPr>
          <p:cNvPr id="22" name="Google Shape;2502;p44">
            <a:extLst>
              <a:ext uri="{FF2B5EF4-FFF2-40B4-BE49-F238E27FC236}">
                <a16:creationId xmlns:a16="http://schemas.microsoft.com/office/drawing/2014/main" id="{3CDEBFA6-BAB5-1248-38CB-088A59862257}"/>
              </a:ext>
            </a:extLst>
          </p:cNvPr>
          <p:cNvSpPr txBox="1">
            <a:spLocks/>
          </p:cNvSpPr>
          <p:nvPr/>
        </p:nvSpPr>
        <p:spPr>
          <a:xfrm>
            <a:off x="933652" y="2234181"/>
            <a:ext cx="21753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de-AT" sz="2400" b="1">
                <a:solidFill>
                  <a:schemeClr val="accent1"/>
                </a:solidFill>
                <a:latin typeface="Varela Round"/>
                <a:cs typeface="Varela Round"/>
              </a:rPr>
              <a:t>Vorteile</a:t>
            </a:r>
          </a:p>
        </p:txBody>
      </p:sp>
      <p:sp>
        <p:nvSpPr>
          <p:cNvPr id="23" name="Google Shape;2503;p44">
            <a:extLst>
              <a:ext uri="{FF2B5EF4-FFF2-40B4-BE49-F238E27FC236}">
                <a16:creationId xmlns:a16="http://schemas.microsoft.com/office/drawing/2014/main" id="{7566E85E-9704-677D-B209-C919A4191F4E}"/>
              </a:ext>
            </a:extLst>
          </p:cNvPr>
          <p:cNvSpPr txBox="1">
            <a:spLocks/>
          </p:cNvSpPr>
          <p:nvPr/>
        </p:nvSpPr>
        <p:spPr>
          <a:xfrm>
            <a:off x="4341149" y="2243876"/>
            <a:ext cx="21753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de-AT" sz="2400" b="1">
                <a:solidFill>
                  <a:schemeClr val="accent1"/>
                </a:solidFill>
                <a:latin typeface="Varela Round"/>
                <a:cs typeface="Varela Round"/>
              </a:rPr>
              <a:t>Nachteile</a:t>
            </a:r>
          </a:p>
        </p:txBody>
      </p:sp>
      <p:sp>
        <p:nvSpPr>
          <p:cNvPr id="24" name="Google Shape;2498;p44">
            <a:extLst>
              <a:ext uri="{FF2B5EF4-FFF2-40B4-BE49-F238E27FC236}">
                <a16:creationId xmlns:a16="http://schemas.microsoft.com/office/drawing/2014/main" id="{95127F80-B8C3-0117-3763-E87BCCE0F3B1}"/>
              </a:ext>
            </a:extLst>
          </p:cNvPr>
          <p:cNvSpPr txBox="1">
            <a:spLocks/>
          </p:cNvSpPr>
          <p:nvPr/>
        </p:nvSpPr>
        <p:spPr>
          <a:xfrm>
            <a:off x="4212619" y="2769620"/>
            <a:ext cx="2303829" cy="2175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285750" indent="-285750" algn="ctr"/>
            <a:r>
              <a:rPr lang="de-AT"/>
              <a:t>Potenzielle Inkonsistenzen und Fehleranfälligkeit.</a:t>
            </a:r>
          </a:p>
          <a:p>
            <a:pPr marL="285750" indent="-285750" algn="ctr"/>
            <a:r>
              <a:rPr lang="de-AT"/>
              <a:t>Lehrer von der Qualität und Relevanz überzeugen</a:t>
            </a:r>
          </a:p>
        </p:txBody>
      </p:sp>
    </p:spTree>
    <p:extLst>
      <p:ext uri="{BB962C8B-B14F-4D97-AF65-F5344CB8AC3E}">
        <p14:creationId xmlns:p14="http://schemas.microsoft.com/office/powerpoint/2010/main" val="1407447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dk2"/>
                </a:highlight>
              </a:rPr>
              <a:t>Viele Fragen : Komplexe Antworten</a:t>
            </a:r>
            <a:endParaRPr>
              <a:highlight>
                <a:schemeClr val="dk2"/>
              </a:highlight>
            </a:endParaRPr>
          </a:p>
        </p:txBody>
      </p:sp>
      <p:grpSp>
        <p:nvGrpSpPr>
          <p:cNvPr id="2478" name="Google Shape;2478;p43"/>
          <p:cNvGrpSpPr/>
          <p:nvPr/>
        </p:nvGrpSpPr>
        <p:grpSpPr>
          <a:xfrm>
            <a:off x="7599522" y="4090600"/>
            <a:ext cx="2039604" cy="1554500"/>
            <a:chOff x="4512152" y="433974"/>
            <a:chExt cx="938483" cy="715271"/>
          </a:xfrm>
        </p:grpSpPr>
        <p:sp>
          <p:nvSpPr>
            <p:cNvPr id="2479" name="Google Shape;2479;p43"/>
            <p:cNvSpPr/>
            <p:nvPr/>
          </p:nvSpPr>
          <p:spPr>
            <a:xfrm>
              <a:off x="4620634" y="433974"/>
              <a:ext cx="720236" cy="700342"/>
            </a:xfrm>
            <a:custGeom>
              <a:avLst/>
              <a:gdLst/>
              <a:ahLst/>
              <a:cxnLst/>
              <a:rect l="l" t="t" r="r" b="b"/>
              <a:pathLst>
                <a:path w="13504" h="13131" extrusionOk="0">
                  <a:moveTo>
                    <a:pt x="7043" y="0"/>
                  </a:moveTo>
                  <a:cubicBezTo>
                    <a:pt x="6925" y="0"/>
                    <a:pt x="6807" y="3"/>
                    <a:pt x="6689" y="10"/>
                  </a:cubicBezTo>
                  <a:cubicBezTo>
                    <a:pt x="5425" y="82"/>
                    <a:pt x="4378" y="295"/>
                    <a:pt x="3254" y="880"/>
                  </a:cubicBezTo>
                  <a:cubicBezTo>
                    <a:pt x="2907" y="1061"/>
                    <a:pt x="2581" y="1282"/>
                    <a:pt x="2280" y="1532"/>
                  </a:cubicBezTo>
                  <a:cubicBezTo>
                    <a:pt x="1516" y="2168"/>
                    <a:pt x="917" y="3003"/>
                    <a:pt x="534" y="3908"/>
                  </a:cubicBezTo>
                  <a:cubicBezTo>
                    <a:pt x="213" y="4665"/>
                    <a:pt x="199" y="4709"/>
                    <a:pt x="89" y="5530"/>
                  </a:cubicBezTo>
                  <a:cubicBezTo>
                    <a:pt x="80" y="5594"/>
                    <a:pt x="73" y="5657"/>
                    <a:pt x="66" y="5721"/>
                  </a:cubicBezTo>
                  <a:cubicBezTo>
                    <a:pt x="2" y="6281"/>
                    <a:pt x="1" y="6847"/>
                    <a:pt x="96" y="7403"/>
                  </a:cubicBezTo>
                  <a:cubicBezTo>
                    <a:pt x="126" y="7593"/>
                    <a:pt x="169" y="7779"/>
                    <a:pt x="226" y="7967"/>
                  </a:cubicBezTo>
                  <a:cubicBezTo>
                    <a:pt x="343" y="8362"/>
                    <a:pt x="500" y="8746"/>
                    <a:pt x="694" y="9113"/>
                  </a:cubicBezTo>
                  <a:cubicBezTo>
                    <a:pt x="818" y="9420"/>
                    <a:pt x="963" y="9719"/>
                    <a:pt x="1121" y="9985"/>
                  </a:cubicBezTo>
                  <a:cubicBezTo>
                    <a:pt x="1666" y="10912"/>
                    <a:pt x="2513" y="11787"/>
                    <a:pt x="3449" y="12321"/>
                  </a:cubicBezTo>
                  <a:cubicBezTo>
                    <a:pt x="4413" y="12869"/>
                    <a:pt x="5492" y="13131"/>
                    <a:pt x="6580" y="13131"/>
                  </a:cubicBezTo>
                  <a:cubicBezTo>
                    <a:pt x="7122" y="13131"/>
                    <a:pt x="7667" y="13066"/>
                    <a:pt x="8200" y="12939"/>
                  </a:cubicBezTo>
                  <a:cubicBezTo>
                    <a:pt x="8765" y="12806"/>
                    <a:pt x="9359" y="12533"/>
                    <a:pt x="9873" y="12271"/>
                  </a:cubicBezTo>
                  <a:cubicBezTo>
                    <a:pt x="9992" y="12209"/>
                    <a:pt x="10100" y="12138"/>
                    <a:pt x="10210" y="12062"/>
                  </a:cubicBezTo>
                  <a:cubicBezTo>
                    <a:pt x="11020" y="11489"/>
                    <a:pt x="11727" y="10885"/>
                    <a:pt x="12278" y="10082"/>
                  </a:cubicBezTo>
                  <a:cubicBezTo>
                    <a:pt x="12379" y="9939"/>
                    <a:pt x="12474" y="9788"/>
                    <a:pt x="12563" y="9630"/>
                  </a:cubicBezTo>
                  <a:cubicBezTo>
                    <a:pt x="13224" y="8468"/>
                    <a:pt x="13504" y="7114"/>
                    <a:pt x="13391" y="5796"/>
                  </a:cubicBezTo>
                  <a:cubicBezTo>
                    <a:pt x="13307" y="4823"/>
                    <a:pt x="13008" y="3869"/>
                    <a:pt x="12490" y="3026"/>
                  </a:cubicBezTo>
                  <a:cubicBezTo>
                    <a:pt x="12150" y="2473"/>
                    <a:pt x="11735" y="1986"/>
                    <a:pt x="11262" y="1575"/>
                  </a:cubicBezTo>
                  <a:cubicBezTo>
                    <a:pt x="10474" y="885"/>
                    <a:pt x="9526" y="403"/>
                    <a:pt x="8505" y="168"/>
                  </a:cubicBezTo>
                  <a:cubicBezTo>
                    <a:pt x="8031" y="57"/>
                    <a:pt x="7540" y="0"/>
                    <a:pt x="70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43"/>
            <p:cNvSpPr/>
            <p:nvPr/>
          </p:nvSpPr>
          <p:spPr>
            <a:xfrm>
              <a:off x="4624154" y="515683"/>
              <a:ext cx="710689" cy="238354"/>
            </a:xfrm>
            <a:custGeom>
              <a:avLst/>
              <a:gdLst/>
              <a:ahLst/>
              <a:cxnLst/>
              <a:rect l="l" t="t" r="r" b="b"/>
              <a:pathLst>
                <a:path w="13325" h="4469" extrusionOk="0">
                  <a:moveTo>
                    <a:pt x="2214" y="0"/>
                  </a:moveTo>
                  <a:cubicBezTo>
                    <a:pt x="1450" y="636"/>
                    <a:pt x="851" y="1471"/>
                    <a:pt x="468" y="2376"/>
                  </a:cubicBezTo>
                  <a:cubicBezTo>
                    <a:pt x="454" y="2410"/>
                    <a:pt x="440" y="2442"/>
                    <a:pt x="429" y="2472"/>
                  </a:cubicBezTo>
                  <a:cubicBezTo>
                    <a:pt x="364" y="2623"/>
                    <a:pt x="314" y="2743"/>
                    <a:pt x="273" y="2850"/>
                  </a:cubicBezTo>
                  <a:cubicBezTo>
                    <a:pt x="133" y="3209"/>
                    <a:pt x="105" y="3392"/>
                    <a:pt x="23" y="3998"/>
                  </a:cubicBezTo>
                  <a:cubicBezTo>
                    <a:pt x="14" y="4062"/>
                    <a:pt x="7" y="4125"/>
                    <a:pt x="0" y="4189"/>
                  </a:cubicBezTo>
                  <a:cubicBezTo>
                    <a:pt x="2506" y="4364"/>
                    <a:pt x="5011" y="4469"/>
                    <a:pt x="7514" y="4469"/>
                  </a:cubicBezTo>
                  <a:cubicBezTo>
                    <a:pt x="9453" y="4469"/>
                    <a:pt x="11390" y="4406"/>
                    <a:pt x="13325" y="4264"/>
                  </a:cubicBezTo>
                  <a:cubicBezTo>
                    <a:pt x="13282" y="3775"/>
                    <a:pt x="13186" y="3291"/>
                    <a:pt x="13034" y="2823"/>
                  </a:cubicBezTo>
                  <a:cubicBezTo>
                    <a:pt x="12995" y="2699"/>
                    <a:pt x="12951" y="2577"/>
                    <a:pt x="12903" y="2456"/>
                  </a:cubicBezTo>
                  <a:cubicBezTo>
                    <a:pt x="12772" y="2123"/>
                    <a:pt x="12614" y="1802"/>
                    <a:pt x="12424" y="1494"/>
                  </a:cubicBezTo>
                  <a:cubicBezTo>
                    <a:pt x="12084" y="941"/>
                    <a:pt x="11669" y="454"/>
                    <a:pt x="11196" y="43"/>
                  </a:cubicBezTo>
                  <a:cubicBezTo>
                    <a:pt x="9891" y="118"/>
                    <a:pt x="8582" y="152"/>
                    <a:pt x="7271" y="152"/>
                  </a:cubicBezTo>
                  <a:cubicBezTo>
                    <a:pt x="5587" y="152"/>
                    <a:pt x="3900" y="96"/>
                    <a:pt x="22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43"/>
            <p:cNvSpPr/>
            <p:nvPr/>
          </p:nvSpPr>
          <p:spPr>
            <a:xfrm>
              <a:off x="4625754" y="828757"/>
              <a:ext cx="649727" cy="305556"/>
            </a:xfrm>
            <a:custGeom>
              <a:avLst/>
              <a:gdLst/>
              <a:ahLst/>
              <a:cxnLst/>
              <a:rect l="l" t="t" r="r" b="b"/>
              <a:pathLst>
                <a:path w="12182" h="5729" extrusionOk="0">
                  <a:moveTo>
                    <a:pt x="0" y="1"/>
                  </a:moveTo>
                  <a:lnTo>
                    <a:pt x="0" y="1"/>
                  </a:lnTo>
                  <a:cubicBezTo>
                    <a:pt x="30" y="191"/>
                    <a:pt x="73" y="377"/>
                    <a:pt x="130" y="565"/>
                  </a:cubicBezTo>
                  <a:cubicBezTo>
                    <a:pt x="247" y="960"/>
                    <a:pt x="404" y="1344"/>
                    <a:pt x="598" y="1711"/>
                  </a:cubicBezTo>
                  <a:cubicBezTo>
                    <a:pt x="722" y="2018"/>
                    <a:pt x="867" y="2317"/>
                    <a:pt x="1025" y="2583"/>
                  </a:cubicBezTo>
                  <a:cubicBezTo>
                    <a:pt x="1570" y="3510"/>
                    <a:pt x="2417" y="4385"/>
                    <a:pt x="3353" y="4919"/>
                  </a:cubicBezTo>
                  <a:cubicBezTo>
                    <a:pt x="4317" y="5467"/>
                    <a:pt x="5396" y="5729"/>
                    <a:pt x="6484" y="5729"/>
                  </a:cubicBezTo>
                  <a:cubicBezTo>
                    <a:pt x="7026" y="5729"/>
                    <a:pt x="7571" y="5664"/>
                    <a:pt x="8104" y="5537"/>
                  </a:cubicBezTo>
                  <a:cubicBezTo>
                    <a:pt x="8669" y="5404"/>
                    <a:pt x="9263" y="5131"/>
                    <a:pt x="9777" y="4869"/>
                  </a:cubicBezTo>
                  <a:cubicBezTo>
                    <a:pt x="9896" y="4807"/>
                    <a:pt x="10004" y="4736"/>
                    <a:pt x="10114" y="4660"/>
                  </a:cubicBezTo>
                  <a:cubicBezTo>
                    <a:pt x="10924" y="4087"/>
                    <a:pt x="11631" y="3483"/>
                    <a:pt x="12182" y="2680"/>
                  </a:cubicBezTo>
                  <a:cubicBezTo>
                    <a:pt x="8065" y="2147"/>
                    <a:pt x="4005" y="1176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43"/>
            <p:cNvSpPr/>
            <p:nvPr/>
          </p:nvSpPr>
          <p:spPr>
            <a:xfrm>
              <a:off x="4512152" y="646673"/>
              <a:ext cx="938483" cy="326677"/>
            </a:xfrm>
            <a:custGeom>
              <a:avLst/>
              <a:gdLst/>
              <a:ahLst/>
              <a:cxnLst/>
              <a:rect l="l" t="t" r="r" b="b"/>
              <a:pathLst>
                <a:path w="17596" h="6125" extrusionOk="0">
                  <a:moveTo>
                    <a:pt x="15003" y="0"/>
                  </a:moveTo>
                  <a:lnTo>
                    <a:pt x="15003" y="0"/>
                  </a:lnTo>
                  <a:cubicBezTo>
                    <a:pt x="15051" y="121"/>
                    <a:pt x="15095" y="243"/>
                    <a:pt x="15134" y="367"/>
                  </a:cubicBezTo>
                  <a:cubicBezTo>
                    <a:pt x="15483" y="519"/>
                    <a:pt x="15793" y="686"/>
                    <a:pt x="16063" y="863"/>
                  </a:cubicBezTo>
                  <a:cubicBezTo>
                    <a:pt x="16676" y="1269"/>
                    <a:pt x="17055" y="1733"/>
                    <a:pt x="17154" y="2210"/>
                  </a:cubicBezTo>
                  <a:cubicBezTo>
                    <a:pt x="17172" y="2297"/>
                    <a:pt x="17183" y="2384"/>
                    <a:pt x="17183" y="2472"/>
                  </a:cubicBezTo>
                  <a:cubicBezTo>
                    <a:pt x="17183" y="3018"/>
                    <a:pt x="16825" y="3569"/>
                    <a:pt x="16153" y="4049"/>
                  </a:cubicBezTo>
                  <a:cubicBezTo>
                    <a:pt x="16045" y="4126"/>
                    <a:pt x="15926" y="4202"/>
                    <a:pt x="15798" y="4276"/>
                  </a:cubicBezTo>
                  <a:cubicBezTo>
                    <a:pt x="15192" y="4632"/>
                    <a:pt x="14386" y="4944"/>
                    <a:pt x="13183" y="5288"/>
                  </a:cubicBezTo>
                  <a:cubicBezTo>
                    <a:pt x="13057" y="5324"/>
                    <a:pt x="12917" y="5361"/>
                    <a:pt x="12763" y="5393"/>
                  </a:cubicBezTo>
                  <a:cubicBezTo>
                    <a:pt x="12219" y="5506"/>
                    <a:pt x="11409" y="5664"/>
                    <a:pt x="10636" y="5736"/>
                  </a:cubicBezTo>
                  <a:cubicBezTo>
                    <a:pt x="9945" y="5803"/>
                    <a:pt x="9252" y="5836"/>
                    <a:pt x="8569" y="5836"/>
                  </a:cubicBezTo>
                  <a:cubicBezTo>
                    <a:pt x="7157" y="5836"/>
                    <a:pt x="5793" y="5695"/>
                    <a:pt x="4599" y="5419"/>
                  </a:cubicBezTo>
                  <a:cubicBezTo>
                    <a:pt x="3449" y="5155"/>
                    <a:pt x="2380" y="4721"/>
                    <a:pt x="1666" y="4232"/>
                  </a:cubicBezTo>
                  <a:cubicBezTo>
                    <a:pt x="1478" y="4103"/>
                    <a:pt x="1296" y="3952"/>
                    <a:pt x="1140" y="3796"/>
                  </a:cubicBezTo>
                  <a:cubicBezTo>
                    <a:pt x="1136" y="3791"/>
                    <a:pt x="1131" y="3787"/>
                    <a:pt x="1126" y="3784"/>
                  </a:cubicBezTo>
                  <a:cubicBezTo>
                    <a:pt x="888" y="3601"/>
                    <a:pt x="695" y="3410"/>
                    <a:pt x="555" y="3218"/>
                  </a:cubicBezTo>
                  <a:cubicBezTo>
                    <a:pt x="493" y="3133"/>
                    <a:pt x="443" y="3048"/>
                    <a:pt x="404" y="2956"/>
                  </a:cubicBezTo>
                  <a:cubicBezTo>
                    <a:pt x="305" y="2717"/>
                    <a:pt x="294" y="2462"/>
                    <a:pt x="374" y="2176"/>
                  </a:cubicBezTo>
                  <a:cubicBezTo>
                    <a:pt x="381" y="2146"/>
                    <a:pt x="390" y="2118"/>
                    <a:pt x="401" y="2086"/>
                  </a:cubicBezTo>
                  <a:cubicBezTo>
                    <a:pt x="532" y="1691"/>
                    <a:pt x="537" y="1684"/>
                    <a:pt x="934" y="1304"/>
                  </a:cubicBezTo>
                  <a:cubicBezTo>
                    <a:pt x="1285" y="968"/>
                    <a:pt x="1776" y="658"/>
                    <a:pt x="2373" y="394"/>
                  </a:cubicBezTo>
                  <a:cubicBezTo>
                    <a:pt x="2414" y="287"/>
                    <a:pt x="2464" y="167"/>
                    <a:pt x="2529" y="16"/>
                  </a:cubicBezTo>
                  <a:lnTo>
                    <a:pt x="2529" y="16"/>
                  </a:lnTo>
                  <a:cubicBezTo>
                    <a:pt x="1776" y="316"/>
                    <a:pt x="1163" y="686"/>
                    <a:pt x="734" y="1095"/>
                  </a:cubicBezTo>
                  <a:cubicBezTo>
                    <a:pt x="314" y="1498"/>
                    <a:pt x="279" y="1540"/>
                    <a:pt x="128" y="1996"/>
                  </a:cubicBezTo>
                  <a:cubicBezTo>
                    <a:pt x="115" y="2031"/>
                    <a:pt x="105" y="2066"/>
                    <a:pt x="96" y="2102"/>
                  </a:cubicBezTo>
                  <a:cubicBezTo>
                    <a:pt x="0" y="2446"/>
                    <a:pt x="16" y="2770"/>
                    <a:pt x="140" y="3066"/>
                  </a:cubicBezTo>
                  <a:cubicBezTo>
                    <a:pt x="185" y="3178"/>
                    <a:pt x="247" y="3287"/>
                    <a:pt x="323" y="3388"/>
                  </a:cubicBezTo>
                  <a:cubicBezTo>
                    <a:pt x="479" y="3601"/>
                    <a:pt x="686" y="3808"/>
                    <a:pt x="943" y="4007"/>
                  </a:cubicBezTo>
                  <a:cubicBezTo>
                    <a:pt x="1111" y="4173"/>
                    <a:pt x="1299" y="4329"/>
                    <a:pt x="1503" y="4469"/>
                  </a:cubicBezTo>
                  <a:cubicBezTo>
                    <a:pt x="2246" y="4978"/>
                    <a:pt x="3350" y="5428"/>
                    <a:pt x="4535" y="5701"/>
                  </a:cubicBezTo>
                  <a:cubicBezTo>
                    <a:pt x="5751" y="5981"/>
                    <a:pt x="7140" y="6125"/>
                    <a:pt x="8575" y="6125"/>
                  </a:cubicBezTo>
                  <a:cubicBezTo>
                    <a:pt x="9265" y="6125"/>
                    <a:pt x="9967" y="6093"/>
                    <a:pt x="10665" y="6025"/>
                  </a:cubicBezTo>
                  <a:cubicBezTo>
                    <a:pt x="11450" y="5949"/>
                    <a:pt x="12270" y="5790"/>
                    <a:pt x="12821" y="5676"/>
                  </a:cubicBezTo>
                  <a:cubicBezTo>
                    <a:pt x="12984" y="5641"/>
                    <a:pt x="13130" y="5602"/>
                    <a:pt x="13261" y="5565"/>
                  </a:cubicBezTo>
                  <a:cubicBezTo>
                    <a:pt x="14489" y="5214"/>
                    <a:pt x="15316" y="4893"/>
                    <a:pt x="15942" y="4524"/>
                  </a:cubicBezTo>
                  <a:cubicBezTo>
                    <a:pt x="16077" y="4446"/>
                    <a:pt x="16204" y="4367"/>
                    <a:pt x="16319" y="4283"/>
                  </a:cubicBezTo>
                  <a:cubicBezTo>
                    <a:pt x="17200" y="3658"/>
                    <a:pt x="17595" y="2899"/>
                    <a:pt x="17436" y="2150"/>
                  </a:cubicBezTo>
                  <a:cubicBezTo>
                    <a:pt x="17321" y="1599"/>
                    <a:pt x="16901" y="1070"/>
                    <a:pt x="16222" y="624"/>
                  </a:cubicBezTo>
                  <a:cubicBezTo>
                    <a:pt x="15876" y="394"/>
                    <a:pt x="15467" y="186"/>
                    <a:pt x="150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43"/>
            <p:cNvSpPr/>
            <p:nvPr/>
          </p:nvSpPr>
          <p:spPr>
            <a:xfrm>
              <a:off x="4542872" y="533337"/>
              <a:ext cx="879494" cy="494362"/>
            </a:xfrm>
            <a:custGeom>
              <a:avLst/>
              <a:gdLst/>
              <a:ahLst/>
              <a:cxnLst/>
              <a:rect l="l" t="t" r="r" b="b"/>
              <a:pathLst>
                <a:path w="16490" h="9269" extrusionOk="0">
                  <a:moveTo>
                    <a:pt x="3353" y="0"/>
                  </a:moveTo>
                  <a:cubicBezTo>
                    <a:pt x="2544" y="0"/>
                    <a:pt x="1841" y="112"/>
                    <a:pt x="1292" y="332"/>
                  </a:cubicBezTo>
                  <a:cubicBezTo>
                    <a:pt x="753" y="548"/>
                    <a:pt x="706" y="573"/>
                    <a:pt x="394" y="940"/>
                  </a:cubicBezTo>
                  <a:cubicBezTo>
                    <a:pt x="369" y="968"/>
                    <a:pt x="346" y="998"/>
                    <a:pt x="325" y="1026"/>
                  </a:cubicBezTo>
                  <a:cubicBezTo>
                    <a:pt x="108" y="1310"/>
                    <a:pt x="0" y="1617"/>
                    <a:pt x="6" y="1937"/>
                  </a:cubicBezTo>
                  <a:cubicBezTo>
                    <a:pt x="6" y="2060"/>
                    <a:pt x="21" y="2184"/>
                    <a:pt x="53" y="2306"/>
                  </a:cubicBezTo>
                  <a:cubicBezTo>
                    <a:pt x="119" y="2559"/>
                    <a:pt x="234" y="2830"/>
                    <a:pt x="399" y="3110"/>
                  </a:cubicBezTo>
                  <a:cubicBezTo>
                    <a:pt x="493" y="3328"/>
                    <a:pt x="610" y="3543"/>
                    <a:pt x="745" y="3748"/>
                  </a:cubicBezTo>
                  <a:cubicBezTo>
                    <a:pt x="939" y="4041"/>
                    <a:pt x="1188" y="4346"/>
                    <a:pt x="1480" y="4650"/>
                  </a:cubicBezTo>
                  <a:cubicBezTo>
                    <a:pt x="1934" y="5125"/>
                    <a:pt x="2488" y="5598"/>
                    <a:pt x="3098" y="6024"/>
                  </a:cubicBezTo>
                  <a:cubicBezTo>
                    <a:pt x="4613" y="7082"/>
                    <a:pt x="6589" y="8003"/>
                    <a:pt x="8662" y="8615"/>
                  </a:cubicBezTo>
                  <a:cubicBezTo>
                    <a:pt x="9419" y="8838"/>
                    <a:pt x="10239" y="8996"/>
                    <a:pt x="10792" y="9097"/>
                  </a:cubicBezTo>
                  <a:cubicBezTo>
                    <a:pt x="10959" y="9127"/>
                    <a:pt x="11106" y="9143"/>
                    <a:pt x="11242" y="9159"/>
                  </a:cubicBezTo>
                  <a:cubicBezTo>
                    <a:pt x="11852" y="9222"/>
                    <a:pt x="12373" y="9258"/>
                    <a:pt x="12828" y="9267"/>
                  </a:cubicBezTo>
                  <a:cubicBezTo>
                    <a:pt x="12898" y="9267"/>
                    <a:pt x="12965" y="9268"/>
                    <a:pt x="13030" y="9268"/>
                  </a:cubicBezTo>
                  <a:cubicBezTo>
                    <a:pt x="13440" y="9268"/>
                    <a:pt x="13796" y="9244"/>
                    <a:pt x="14118" y="9196"/>
                  </a:cubicBezTo>
                  <a:cubicBezTo>
                    <a:pt x="14273" y="9175"/>
                    <a:pt x="14422" y="9146"/>
                    <a:pt x="14558" y="9113"/>
                  </a:cubicBezTo>
                  <a:cubicBezTo>
                    <a:pt x="15609" y="8861"/>
                    <a:pt x="16259" y="8306"/>
                    <a:pt x="16390" y="7551"/>
                  </a:cubicBezTo>
                  <a:cubicBezTo>
                    <a:pt x="16490" y="6997"/>
                    <a:pt x="16298" y="6350"/>
                    <a:pt x="15836" y="5682"/>
                  </a:cubicBezTo>
                  <a:cubicBezTo>
                    <a:pt x="15586" y="5318"/>
                    <a:pt x="15261" y="4952"/>
                    <a:pt x="14872" y="4587"/>
                  </a:cubicBezTo>
                  <a:cubicBezTo>
                    <a:pt x="14872" y="4714"/>
                    <a:pt x="14866" y="4844"/>
                    <a:pt x="14856" y="4971"/>
                  </a:cubicBezTo>
                  <a:cubicBezTo>
                    <a:pt x="15150" y="5264"/>
                    <a:pt x="15400" y="5558"/>
                    <a:pt x="15598" y="5845"/>
                  </a:cubicBezTo>
                  <a:cubicBezTo>
                    <a:pt x="16016" y="6451"/>
                    <a:pt x="16192" y="7021"/>
                    <a:pt x="16107" y="7500"/>
                  </a:cubicBezTo>
                  <a:cubicBezTo>
                    <a:pt x="15997" y="8136"/>
                    <a:pt x="15423" y="8609"/>
                    <a:pt x="14491" y="8833"/>
                  </a:cubicBezTo>
                  <a:cubicBezTo>
                    <a:pt x="14363" y="8864"/>
                    <a:pt x="14223" y="8889"/>
                    <a:pt x="14078" y="8910"/>
                  </a:cubicBezTo>
                  <a:cubicBezTo>
                    <a:pt x="13791" y="8953"/>
                    <a:pt x="13475" y="8976"/>
                    <a:pt x="13117" y="8980"/>
                  </a:cubicBezTo>
                  <a:cubicBezTo>
                    <a:pt x="13084" y="8980"/>
                    <a:pt x="13050" y="8980"/>
                    <a:pt x="13016" y="8980"/>
                  </a:cubicBezTo>
                  <a:cubicBezTo>
                    <a:pt x="12526" y="8980"/>
                    <a:pt x="11957" y="8944"/>
                    <a:pt x="11273" y="8872"/>
                  </a:cubicBezTo>
                  <a:cubicBezTo>
                    <a:pt x="11143" y="8857"/>
                    <a:pt x="11000" y="8841"/>
                    <a:pt x="10844" y="8813"/>
                  </a:cubicBezTo>
                  <a:cubicBezTo>
                    <a:pt x="10298" y="8714"/>
                    <a:pt x="9486" y="8558"/>
                    <a:pt x="8744" y="8338"/>
                  </a:cubicBezTo>
                  <a:cubicBezTo>
                    <a:pt x="6701" y="7734"/>
                    <a:pt x="4753" y="6828"/>
                    <a:pt x="3261" y="5786"/>
                  </a:cubicBezTo>
                  <a:cubicBezTo>
                    <a:pt x="2577" y="5308"/>
                    <a:pt x="1962" y="4767"/>
                    <a:pt x="1491" y="4237"/>
                  </a:cubicBezTo>
                  <a:cubicBezTo>
                    <a:pt x="1296" y="4018"/>
                    <a:pt x="1126" y="3800"/>
                    <a:pt x="986" y="3589"/>
                  </a:cubicBezTo>
                  <a:cubicBezTo>
                    <a:pt x="860" y="3398"/>
                    <a:pt x="746" y="3190"/>
                    <a:pt x="661" y="2988"/>
                  </a:cubicBezTo>
                  <a:cubicBezTo>
                    <a:pt x="658" y="2981"/>
                    <a:pt x="654" y="2978"/>
                    <a:pt x="652" y="2970"/>
                  </a:cubicBezTo>
                  <a:cubicBezTo>
                    <a:pt x="498" y="2713"/>
                    <a:pt x="392" y="2464"/>
                    <a:pt x="333" y="2233"/>
                  </a:cubicBezTo>
                  <a:cubicBezTo>
                    <a:pt x="307" y="2132"/>
                    <a:pt x="294" y="2035"/>
                    <a:pt x="293" y="1934"/>
                  </a:cubicBezTo>
                  <a:cubicBezTo>
                    <a:pt x="289" y="1675"/>
                    <a:pt x="376" y="1436"/>
                    <a:pt x="555" y="1200"/>
                  </a:cubicBezTo>
                  <a:cubicBezTo>
                    <a:pt x="573" y="1175"/>
                    <a:pt x="592" y="1151"/>
                    <a:pt x="613" y="1126"/>
                  </a:cubicBezTo>
                  <a:cubicBezTo>
                    <a:pt x="883" y="808"/>
                    <a:pt x="890" y="803"/>
                    <a:pt x="1400" y="599"/>
                  </a:cubicBezTo>
                  <a:cubicBezTo>
                    <a:pt x="1857" y="417"/>
                    <a:pt x="2433" y="312"/>
                    <a:pt x="3096" y="291"/>
                  </a:cubicBezTo>
                  <a:cubicBezTo>
                    <a:pt x="3185" y="192"/>
                    <a:pt x="3277" y="94"/>
                    <a:pt x="3373" y="0"/>
                  </a:cubicBezTo>
                  <a:cubicBezTo>
                    <a:pt x="3366" y="0"/>
                    <a:pt x="3360" y="0"/>
                    <a:pt x="3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43"/>
            <p:cNvSpPr/>
            <p:nvPr/>
          </p:nvSpPr>
          <p:spPr>
            <a:xfrm>
              <a:off x="5167953" y="470082"/>
              <a:ext cx="160752" cy="216967"/>
            </a:xfrm>
            <a:custGeom>
              <a:avLst/>
              <a:gdLst/>
              <a:ahLst/>
              <a:cxnLst/>
              <a:rect l="l" t="t" r="r" b="b"/>
              <a:pathLst>
                <a:path w="3014" h="4068" extrusionOk="0">
                  <a:moveTo>
                    <a:pt x="262" y="1"/>
                  </a:moveTo>
                  <a:cubicBezTo>
                    <a:pt x="204" y="1"/>
                    <a:pt x="147" y="22"/>
                    <a:pt x="100" y="68"/>
                  </a:cubicBezTo>
                  <a:cubicBezTo>
                    <a:pt x="15" y="155"/>
                    <a:pt x="1" y="325"/>
                    <a:pt x="100" y="408"/>
                  </a:cubicBezTo>
                  <a:cubicBezTo>
                    <a:pt x="1202" y="1326"/>
                    <a:pt x="2044" y="2533"/>
                    <a:pt x="2508" y="3891"/>
                  </a:cubicBezTo>
                  <a:cubicBezTo>
                    <a:pt x="2543" y="3993"/>
                    <a:pt x="2636" y="4067"/>
                    <a:pt x="2742" y="4067"/>
                  </a:cubicBezTo>
                  <a:cubicBezTo>
                    <a:pt x="2763" y="4067"/>
                    <a:pt x="2783" y="4065"/>
                    <a:pt x="2804" y="4059"/>
                  </a:cubicBezTo>
                  <a:cubicBezTo>
                    <a:pt x="2923" y="4025"/>
                    <a:pt x="3013" y="3885"/>
                    <a:pt x="2971" y="3763"/>
                  </a:cubicBezTo>
                  <a:cubicBezTo>
                    <a:pt x="2482" y="2329"/>
                    <a:pt x="1605" y="1039"/>
                    <a:pt x="440" y="68"/>
                  </a:cubicBezTo>
                  <a:cubicBezTo>
                    <a:pt x="389" y="26"/>
                    <a:pt x="325" y="1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43"/>
            <p:cNvSpPr/>
            <p:nvPr/>
          </p:nvSpPr>
          <p:spPr>
            <a:xfrm>
              <a:off x="5311263" y="785503"/>
              <a:ext cx="31628" cy="83149"/>
            </a:xfrm>
            <a:custGeom>
              <a:avLst/>
              <a:gdLst/>
              <a:ahLst/>
              <a:cxnLst/>
              <a:rect l="l" t="t" r="r" b="b"/>
              <a:pathLst>
                <a:path w="593" h="1559" extrusionOk="0">
                  <a:moveTo>
                    <a:pt x="68" y="1010"/>
                  </a:moveTo>
                  <a:cubicBezTo>
                    <a:pt x="68" y="1010"/>
                    <a:pt x="67" y="1017"/>
                    <a:pt x="66" y="1025"/>
                  </a:cubicBezTo>
                  <a:lnTo>
                    <a:pt x="66" y="1025"/>
                  </a:lnTo>
                  <a:cubicBezTo>
                    <a:pt x="68" y="1014"/>
                    <a:pt x="68" y="1010"/>
                    <a:pt x="68" y="1010"/>
                  </a:cubicBezTo>
                  <a:close/>
                  <a:moveTo>
                    <a:pt x="337" y="0"/>
                  </a:moveTo>
                  <a:cubicBezTo>
                    <a:pt x="334" y="0"/>
                    <a:pt x="331" y="0"/>
                    <a:pt x="328" y="0"/>
                  </a:cubicBezTo>
                  <a:cubicBezTo>
                    <a:pt x="204" y="7"/>
                    <a:pt x="80" y="107"/>
                    <a:pt x="87" y="241"/>
                  </a:cubicBezTo>
                  <a:cubicBezTo>
                    <a:pt x="100" y="419"/>
                    <a:pt x="100" y="596"/>
                    <a:pt x="89" y="773"/>
                  </a:cubicBezTo>
                  <a:cubicBezTo>
                    <a:pt x="84" y="859"/>
                    <a:pt x="78" y="947"/>
                    <a:pt x="64" y="1032"/>
                  </a:cubicBezTo>
                  <a:lnTo>
                    <a:pt x="64" y="1032"/>
                  </a:lnTo>
                  <a:cubicBezTo>
                    <a:pt x="63" y="1040"/>
                    <a:pt x="61" y="1049"/>
                    <a:pt x="61" y="1051"/>
                  </a:cubicBezTo>
                  <a:cubicBezTo>
                    <a:pt x="59" y="1072"/>
                    <a:pt x="55" y="1092"/>
                    <a:pt x="52" y="1113"/>
                  </a:cubicBezTo>
                  <a:cubicBezTo>
                    <a:pt x="43" y="1161"/>
                    <a:pt x="34" y="1209"/>
                    <a:pt x="25" y="1257"/>
                  </a:cubicBezTo>
                  <a:cubicBezTo>
                    <a:pt x="0" y="1381"/>
                    <a:pt x="61" y="1523"/>
                    <a:pt x="193" y="1553"/>
                  </a:cubicBezTo>
                  <a:cubicBezTo>
                    <a:pt x="212" y="1557"/>
                    <a:pt x="230" y="1559"/>
                    <a:pt x="249" y="1559"/>
                  </a:cubicBezTo>
                  <a:cubicBezTo>
                    <a:pt x="355" y="1559"/>
                    <a:pt x="467" y="1497"/>
                    <a:pt x="489" y="1384"/>
                  </a:cubicBezTo>
                  <a:cubicBezTo>
                    <a:pt x="564" y="1009"/>
                    <a:pt x="592" y="624"/>
                    <a:pt x="569" y="241"/>
                  </a:cubicBezTo>
                  <a:cubicBezTo>
                    <a:pt x="561" y="118"/>
                    <a:pt x="469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43"/>
            <p:cNvSpPr/>
            <p:nvPr/>
          </p:nvSpPr>
          <p:spPr>
            <a:xfrm>
              <a:off x="4682769" y="989134"/>
              <a:ext cx="296116" cy="160112"/>
            </a:xfrm>
            <a:custGeom>
              <a:avLst/>
              <a:gdLst/>
              <a:ahLst/>
              <a:cxnLst/>
              <a:rect l="l" t="t" r="r" b="b"/>
              <a:pathLst>
                <a:path w="5552" h="3002" extrusionOk="0">
                  <a:moveTo>
                    <a:pt x="335" y="1"/>
                  </a:moveTo>
                  <a:cubicBezTo>
                    <a:pt x="167" y="1"/>
                    <a:pt x="1" y="173"/>
                    <a:pt x="117" y="354"/>
                  </a:cubicBezTo>
                  <a:cubicBezTo>
                    <a:pt x="966" y="1674"/>
                    <a:pt x="2371" y="2612"/>
                    <a:pt x="3913" y="2900"/>
                  </a:cubicBezTo>
                  <a:cubicBezTo>
                    <a:pt x="4260" y="2967"/>
                    <a:pt x="4614" y="3001"/>
                    <a:pt x="4968" y="3001"/>
                  </a:cubicBezTo>
                  <a:cubicBezTo>
                    <a:pt x="5060" y="3001"/>
                    <a:pt x="5152" y="2999"/>
                    <a:pt x="5244" y="2994"/>
                  </a:cubicBezTo>
                  <a:cubicBezTo>
                    <a:pt x="5545" y="2977"/>
                    <a:pt x="5552" y="2512"/>
                    <a:pt x="5258" y="2512"/>
                  </a:cubicBezTo>
                  <a:cubicBezTo>
                    <a:pt x="5254" y="2512"/>
                    <a:pt x="5249" y="2512"/>
                    <a:pt x="5244" y="2512"/>
                  </a:cubicBezTo>
                  <a:cubicBezTo>
                    <a:pt x="5153" y="2517"/>
                    <a:pt x="5063" y="2520"/>
                    <a:pt x="4972" y="2520"/>
                  </a:cubicBezTo>
                  <a:cubicBezTo>
                    <a:pt x="3618" y="2520"/>
                    <a:pt x="2284" y="1977"/>
                    <a:pt x="1302" y="1043"/>
                  </a:cubicBezTo>
                  <a:cubicBezTo>
                    <a:pt x="1010" y="763"/>
                    <a:pt x="751" y="453"/>
                    <a:pt x="533" y="113"/>
                  </a:cubicBezTo>
                  <a:cubicBezTo>
                    <a:pt x="483" y="34"/>
                    <a:pt x="409" y="1"/>
                    <a:pt x="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43"/>
            <p:cNvSpPr/>
            <p:nvPr/>
          </p:nvSpPr>
          <p:spPr>
            <a:xfrm>
              <a:off x="4667355" y="439894"/>
              <a:ext cx="211260" cy="134831"/>
            </a:xfrm>
            <a:custGeom>
              <a:avLst/>
              <a:gdLst/>
              <a:ahLst/>
              <a:cxnLst/>
              <a:rect l="l" t="t" r="r" b="b"/>
              <a:pathLst>
                <a:path w="3961" h="2528" extrusionOk="0">
                  <a:moveTo>
                    <a:pt x="3616" y="1"/>
                  </a:moveTo>
                  <a:cubicBezTo>
                    <a:pt x="3596" y="1"/>
                    <a:pt x="3575" y="3"/>
                    <a:pt x="3553" y="9"/>
                  </a:cubicBezTo>
                  <a:cubicBezTo>
                    <a:pt x="2219" y="331"/>
                    <a:pt x="992" y="1077"/>
                    <a:pt x="96" y="2117"/>
                  </a:cubicBezTo>
                  <a:cubicBezTo>
                    <a:pt x="11" y="2217"/>
                    <a:pt x="0" y="2362"/>
                    <a:pt x="96" y="2458"/>
                  </a:cubicBezTo>
                  <a:cubicBezTo>
                    <a:pt x="141" y="2503"/>
                    <a:pt x="207" y="2528"/>
                    <a:pt x="273" y="2528"/>
                  </a:cubicBezTo>
                  <a:cubicBezTo>
                    <a:pt x="334" y="2528"/>
                    <a:pt x="395" y="2506"/>
                    <a:pt x="436" y="2458"/>
                  </a:cubicBezTo>
                  <a:cubicBezTo>
                    <a:pt x="1283" y="1474"/>
                    <a:pt x="2419" y="776"/>
                    <a:pt x="3681" y="473"/>
                  </a:cubicBezTo>
                  <a:cubicBezTo>
                    <a:pt x="3960" y="406"/>
                    <a:pt x="3871" y="1"/>
                    <a:pt x="3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88" name="Google Shape;2488;p43"/>
          <p:cNvSpPr/>
          <p:nvPr/>
        </p:nvSpPr>
        <p:spPr>
          <a:xfrm>
            <a:off x="7302161" y="1799483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9" name="Google Shape;2489;p43"/>
          <p:cNvSpPr/>
          <p:nvPr/>
        </p:nvSpPr>
        <p:spPr>
          <a:xfrm>
            <a:off x="8161446" y="219070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0" name="Google Shape;2490;p43"/>
          <p:cNvSpPr/>
          <p:nvPr/>
        </p:nvSpPr>
        <p:spPr>
          <a:xfrm>
            <a:off x="7866614" y="1799483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1" name="Google Shape;2491;p43"/>
          <p:cNvSpPr/>
          <p:nvPr/>
        </p:nvSpPr>
        <p:spPr>
          <a:xfrm>
            <a:off x="7194072" y="1156948"/>
            <a:ext cx="1236835" cy="489612"/>
          </a:xfrm>
          <a:custGeom>
            <a:avLst/>
            <a:gdLst/>
            <a:ahLst/>
            <a:cxnLst/>
            <a:rect l="l" t="t" r="r" b="b"/>
            <a:pathLst>
              <a:path w="36083" h="14031" extrusionOk="0">
                <a:moveTo>
                  <a:pt x="18007" y="0"/>
                </a:moveTo>
                <a:cubicBezTo>
                  <a:pt x="15994" y="0"/>
                  <a:pt x="14021" y="912"/>
                  <a:pt x="12749" y="2604"/>
                </a:cubicBezTo>
                <a:cubicBezTo>
                  <a:pt x="12302" y="3196"/>
                  <a:pt x="11957" y="3864"/>
                  <a:pt x="11732" y="4571"/>
                </a:cubicBezTo>
                <a:cubicBezTo>
                  <a:pt x="11672" y="4757"/>
                  <a:pt x="11622" y="4945"/>
                  <a:pt x="11581" y="5134"/>
                </a:cubicBezTo>
                <a:cubicBezTo>
                  <a:pt x="11547" y="5292"/>
                  <a:pt x="11570" y="5420"/>
                  <a:pt x="11435" y="5420"/>
                </a:cubicBezTo>
                <a:cubicBezTo>
                  <a:pt x="11415" y="5420"/>
                  <a:pt x="11391" y="5417"/>
                  <a:pt x="11363" y="5411"/>
                </a:cubicBezTo>
                <a:cubicBezTo>
                  <a:pt x="11163" y="5370"/>
                  <a:pt x="10965" y="5248"/>
                  <a:pt x="10766" y="5189"/>
                </a:cubicBezTo>
                <a:cubicBezTo>
                  <a:pt x="10552" y="5127"/>
                  <a:pt x="10335" y="5083"/>
                  <a:pt x="10116" y="5053"/>
                </a:cubicBezTo>
                <a:cubicBezTo>
                  <a:pt x="9899" y="5022"/>
                  <a:pt x="9681" y="5007"/>
                  <a:pt x="9464" y="5007"/>
                </a:cubicBezTo>
                <a:cubicBezTo>
                  <a:pt x="8125" y="5007"/>
                  <a:pt x="6822" y="5578"/>
                  <a:pt x="5937" y="6609"/>
                </a:cubicBezTo>
                <a:cubicBezTo>
                  <a:pt x="5452" y="7174"/>
                  <a:pt x="5202" y="7782"/>
                  <a:pt x="4945" y="8468"/>
                </a:cubicBezTo>
                <a:cubicBezTo>
                  <a:pt x="4808" y="8829"/>
                  <a:pt x="4418" y="8774"/>
                  <a:pt x="4092" y="8842"/>
                </a:cubicBezTo>
                <a:cubicBezTo>
                  <a:pt x="3738" y="8914"/>
                  <a:pt x="3396" y="9036"/>
                  <a:pt x="3068" y="9191"/>
                </a:cubicBezTo>
                <a:cubicBezTo>
                  <a:pt x="1829" y="9775"/>
                  <a:pt x="851" y="10920"/>
                  <a:pt x="456" y="12232"/>
                </a:cubicBezTo>
                <a:cubicBezTo>
                  <a:pt x="312" y="12705"/>
                  <a:pt x="1" y="13789"/>
                  <a:pt x="681" y="13988"/>
                </a:cubicBezTo>
                <a:cubicBezTo>
                  <a:pt x="727" y="14014"/>
                  <a:pt x="782" y="14030"/>
                  <a:pt x="848" y="14030"/>
                </a:cubicBezTo>
                <a:lnTo>
                  <a:pt x="35235" y="14030"/>
                </a:lnTo>
                <a:cubicBezTo>
                  <a:pt x="35301" y="14030"/>
                  <a:pt x="35357" y="14014"/>
                  <a:pt x="35402" y="13988"/>
                </a:cubicBezTo>
                <a:cubicBezTo>
                  <a:pt x="36082" y="13789"/>
                  <a:pt x="35770" y="12705"/>
                  <a:pt x="35627" y="12232"/>
                </a:cubicBezTo>
                <a:cubicBezTo>
                  <a:pt x="35232" y="10920"/>
                  <a:pt x="34255" y="9775"/>
                  <a:pt x="33015" y="9191"/>
                </a:cubicBezTo>
                <a:cubicBezTo>
                  <a:pt x="32687" y="9036"/>
                  <a:pt x="32345" y="8914"/>
                  <a:pt x="31990" y="8842"/>
                </a:cubicBezTo>
                <a:cubicBezTo>
                  <a:pt x="31664" y="8774"/>
                  <a:pt x="31274" y="8829"/>
                  <a:pt x="31138" y="8468"/>
                </a:cubicBezTo>
                <a:cubicBezTo>
                  <a:pt x="30881" y="7782"/>
                  <a:pt x="30631" y="7174"/>
                  <a:pt x="30146" y="6609"/>
                </a:cubicBezTo>
                <a:cubicBezTo>
                  <a:pt x="29263" y="5578"/>
                  <a:pt x="27958" y="5007"/>
                  <a:pt x="26619" y="5007"/>
                </a:cubicBezTo>
                <a:cubicBezTo>
                  <a:pt x="26402" y="5007"/>
                  <a:pt x="26184" y="5022"/>
                  <a:pt x="25967" y="5053"/>
                </a:cubicBezTo>
                <a:cubicBezTo>
                  <a:pt x="25747" y="5083"/>
                  <a:pt x="25531" y="5127"/>
                  <a:pt x="25317" y="5189"/>
                </a:cubicBezTo>
                <a:cubicBezTo>
                  <a:pt x="25118" y="5248"/>
                  <a:pt x="24920" y="5370"/>
                  <a:pt x="24720" y="5411"/>
                </a:cubicBezTo>
                <a:cubicBezTo>
                  <a:pt x="24692" y="5417"/>
                  <a:pt x="24668" y="5420"/>
                  <a:pt x="24648" y="5420"/>
                </a:cubicBezTo>
                <a:cubicBezTo>
                  <a:pt x="24513" y="5420"/>
                  <a:pt x="24535" y="5292"/>
                  <a:pt x="24502" y="5134"/>
                </a:cubicBezTo>
                <a:cubicBezTo>
                  <a:pt x="24461" y="4945"/>
                  <a:pt x="24411" y="4757"/>
                  <a:pt x="24353" y="4571"/>
                </a:cubicBezTo>
                <a:cubicBezTo>
                  <a:pt x="24126" y="3864"/>
                  <a:pt x="23780" y="3196"/>
                  <a:pt x="23334" y="2604"/>
                </a:cubicBezTo>
                <a:cubicBezTo>
                  <a:pt x="22062" y="912"/>
                  <a:pt x="20089" y="0"/>
                  <a:pt x="18077" y="0"/>
                </a:cubicBezTo>
                <a:cubicBezTo>
                  <a:pt x="18066" y="0"/>
                  <a:pt x="18054" y="1"/>
                  <a:pt x="18042" y="1"/>
                </a:cubicBezTo>
                <a:cubicBezTo>
                  <a:pt x="18031" y="1"/>
                  <a:pt x="18019" y="0"/>
                  <a:pt x="1800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2" name="Google Shape;2492;p43"/>
          <p:cNvSpPr/>
          <p:nvPr/>
        </p:nvSpPr>
        <p:spPr>
          <a:xfrm>
            <a:off x="7381436" y="4758237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344;p40">
            <a:extLst>
              <a:ext uri="{FF2B5EF4-FFF2-40B4-BE49-F238E27FC236}">
                <a16:creationId xmlns:a16="http://schemas.microsoft.com/office/drawing/2014/main" id="{4607B72D-A643-A1C7-8314-1EA482001239}"/>
              </a:ext>
            </a:extLst>
          </p:cNvPr>
          <p:cNvSpPr txBox="1">
            <a:spLocks/>
          </p:cNvSpPr>
          <p:nvPr/>
        </p:nvSpPr>
        <p:spPr>
          <a:xfrm>
            <a:off x="372011" y="1047223"/>
            <a:ext cx="660895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de-AT" sz="2400" b="1">
                <a:solidFill>
                  <a:schemeClr val="accent1"/>
                </a:solidFill>
                <a:latin typeface="Varela Round"/>
                <a:cs typeface="Varela Round"/>
                <a:sym typeface="Varela Round"/>
              </a:rPr>
              <a:t>Fragenherkunft und Qualitätssicherung</a:t>
            </a:r>
          </a:p>
        </p:txBody>
      </p:sp>
      <p:pic>
        <p:nvPicPr>
          <p:cNvPr id="8" name="Grafik 7" descr="Ein Bild, das Screenshot, Grafiken, Kreis, Grafikdesign enthält.&#10;&#10;Automatisch generierte Beschreibung">
            <a:extLst>
              <a:ext uri="{FF2B5EF4-FFF2-40B4-BE49-F238E27FC236}">
                <a16:creationId xmlns:a16="http://schemas.microsoft.com/office/drawing/2014/main" id="{B7887E56-8630-F7B8-9D18-D8B060FC7F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99" t="7667" r="20218" b="18774"/>
          <a:stretch/>
        </p:blipFill>
        <p:spPr>
          <a:xfrm>
            <a:off x="8535566" y="4528494"/>
            <a:ext cx="630010" cy="595596"/>
          </a:xfrm>
          <a:prstGeom prst="rect">
            <a:avLst/>
          </a:prstGeom>
        </p:spPr>
      </p:pic>
      <p:sp>
        <p:nvSpPr>
          <p:cNvPr id="18" name="Google Shape;2498;p44">
            <a:extLst>
              <a:ext uri="{FF2B5EF4-FFF2-40B4-BE49-F238E27FC236}">
                <a16:creationId xmlns:a16="http://schemas.microsoft.com/office/drawing/2014/main" id="{18A7DEE7-663F-A65E-4EDF-F012EC87841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24614" y="2971301"/>
            <a:ext cx="3092106" cy="15815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ctr"/>
            <a:r>
              <a:rPr lang="de-AT"/>
              <a:t>Hochwertige, maßgeschneiderte Fragen</a:t>
            </a:r>
          </a:p>
          <a:p>
            <a:pPr marL="285750" indent="-285750" algn="ctr"/>
            <a:r>
              <a:rPr lang="de-AT"/>
              <a:t>Geringere Fehleranfälligkeit und direkte Relevanz für den Unterrichtsalltag.</a:t>
            </a:r>
            <a:endParaRPr/>
          </a:p>
        </p:txBody>
      </p:sp>
      <p:sp>
        <p:nvSpPr>
          <p:cNvPr id="21" name="Google Shape;2501;p44">
            <a:extLst>
              <a:ext uri="{FF2B5EF4-FFF2-40B4-BE49-F238E27FC236}">
                <a16:creationId xmlns:a16="http://schemas.microsoft.com/office/drawing/2014/main" id="{E3DA1702-C33E-3DA5-D380-4D5845C84C8F}"/>
              </a:ext>
            </a:extLst>
          </p:cNvPr>
          <p:cNvSpPr txBox="1">
            <a:spLocks/>
          </p:cNvSpPr>
          <p:nvPr/>
        </p:nvSpPr>
        <p:spPr>
          <a:xfrm>
            <a:off x="372011" y="1488455"/>
            <a:ext cx="4775656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de-AT" sz="1800" b="1">
                <a:solidFill>
                  <a:schemeClr val="tx2">
                    <a:lumMod val="75000"/>
                  </a:schemeClr>
                </a:solidFill>
                <a:latin typeface="Varela Round"/>
                <a:cs typeface="Varela Round"/>
              </a:rPr>
              <a:t>Mögliche Quelle: Lehrer als Autoren</a:t>
            </a:r>
          </a:p>
        </p:txBody>
      </p:sp>
      <p:sp>
        <p:nvSpPr>
          <p:cNvPr id="22" name="Google Shape;2502;p44">
            <a:extLst>
              <a:ext uri="{FF2B5EF4-FFF2-40B4-BE49-F238E27FC236}">
                <a16:creationId xmlns:a16="http://schemas.microsoft.com/office/drawing/2014/main" id="{3CDEBFA6-BAB5-1248-38CB-088A59862257}"/>
              </a:ext>
            </a:extLst>
          </p:cNvPr>
          <p:cNvSpPr txBox="1">
            <a:spLocks/>
          </p:cNvSpPr>
          <p:nvPr/>
        </p:nvSpPr>
        <p:spPr>
          <a:xfrm>
            <a:off x="933652" y="2234181"/>
            <a:ext cx="21753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de-AT" sz="2400" b="1">
                <a:solidFill>
                  <a:schemeClr val="accent1"/>
                </a:solidFill>
                <a:latin typeface="Varela Round"/>
                <a:cs typeface="Varela Round"/>
              </a:rPr>
              <a:t>Vorteile</a:t>
            </a:r>
          </a:p>
        </p:txBody>
      </p:sp>
      <p:sp>
        <p:nvSpPr>
          <p:cNvPr id="23" name="Google Shape;2503;p44">
            <a:extLst>
              <a:ext uri="{FF2B5EF4-FFF2-40B4-BE49-F238E27FC236}">
                <a16:creationId xmlns:a16="http://schemas.microsoft.com/office/drawing/2014/main" id="{7566E85E-9704-677D-B209-C919A4191F4E}"/>
              </a:ext>
            </a:extLst>
          </p:cNvPr>
          <p:cNvSpPr txBox="1">
            <a:spLocks/>
          </p:cNvSpPr>
          <p:nvPr/>
        </p:nvSpPr>
        <p:spPr>
          <a:xfrm>
            <a:off x="4341149" y="2243876"/>
            <a:ext cx="21753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de-AT" sz="2400" b="1">
                <a:solidFill>
                  <a:schemeClr val="accent1"/>
                </a:solidFill>
                <a:latin typeface="Varela Round"/>
                <a:cs typeface="Varela Round"/>
              </a:rPr>
              <a:t>Nachteile</a:t>
            </a:r>
          </a:p>
        </p:txBody>
      </p:sp>
      <p:sp>
        <p:nvSpPr>
          <p:cNvPr id="24" name="Google Shape;2498;p44">
            <a:extLst>
              <a:ext uri="{FF2B5EF4-FFF2-40B4-BE49-F238E27FC236}">
                <a16:creationId xmlns:a16="http://schemas.microsoft.com/office/drawing/2014/main" id="{95127F80-B8C3-0117-3763-E87BCCE0F3B1}"/>
              </a:ext>
            </a:extLst>
          </p:cNvPr>
          <p:cNvSpPr txBox="1">
            <a:spLocks/>
          </p:cNvSpPr>
          <p:nvPr/>
        </p:nvSpPr>
        <p:spPr>
          <a:xfrm>
            <a:off x="4236477" y="3175695"/>
            <a:ext cx="2303829" cy="1074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 algn="ctr">
              <a:buNone/>
            </a:pPr>
            <a:r>
              <a:rPr lang="de-AT"/>
              <a:t>Zeit- und arbeitsintensiver Prozess</a:t>
            </a:r>
          </a:p>
        </p:txBody>
      </p:sp>
    </p:spTree>
    <p:extLst>
      <p:ext uri="{BB962C8B-B14F-4D97-AF65-F5344CB8AC3E}">
        <p14:creationId xmlns:p14="http://schemas.microsoft.com/office/powerpoint/2010/main" val="3930445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8" name="Google Shape;2478;p43"/>
          <p:cNvGrpSpPr/>
          <p:nvPr/>
        </p:nvGrpSpPr>
        <p:grpSpPr>
          <a:xfrm>
            <a:off x="7599522" y="4090600"/>
            <a:ext cx="2039604" cy="1554500"/>
            <a:chOff x="4512152" y="433974"/>
            <a:chExt cx="938483" cy="715271"/>
          </a:xfrm>
        </p:grpSpPr>
        <p:sp>
          <p:nvSpPr>
            <p:cNvPr id="2479" name="Google Shape;2479;p43"/>
            <p:cNvSpPr/>
            <p:nvPr/>
          </p:nvSpPr>
          <p:spPr>
            <a:xfrm>
              <a:off x="4620634" y="433974"/>
              <a:ext cx="720236" cy="700342"/>
            </a:xfrm>
            <a:custGeom>
              <a:avLst/>
              <a:gdLst/>
              <a:ahLst/>
              <a:cxnLst/>
              <a:rect l="l" t="t" r="r" b="b"/>
              <a:pathLst>
                <a:path w="13504" h="13131" extrusionOk="0">
                  <a:moveTo>
                    <a:pt x="7043" y="0"/>
                  </a:moveTo>
                  <a:cubicBezTo>
                    <a:pt x="6925" y="0"/>
                    <a:pt x="6807" y="3"/>
                    <a:pt x="6689" y="10"/>
                  </a:cubicBezTo>
                  <a:cubicBezTo>
                    <a:pt x="5425" y="82"/>
                    <a:pt x="4378" y="295"/>
                    <a:pt x="3254" y="880"/>
                  </a:cubicBezTo>
                  <a:cubicBezTo>
                    <a:pt x="2907" y="1061"/>
                    <a:pt x="2581" y="1282"/>
                    <a:pt x="2280" y="1532"/>
                  </a:cubicBezTo>
                  <a:cubicBezTo>
                    <a:pt x="1516" y="2168"/>
                    <a:pt x="917" y="3003"/>
                    <a:pt x="534" y="3908"/>
                  </a:cubicBezTo>
                  <a:cubicBezTo>
                    <a:pt x="213" y="4665"/>
                    <a:pt x="199" y="4709"/>
                    <a:pt x="89" y="5530"/>
                  </a:cubicBezTo>
                  <a:cubicBezTo>
                    <a:pt x="80" y="5594"/>
                    <a:pt x="73" y="5657"/>
                    <a:pt x="66" y="5721"/>
                  </a:cubicBezTo>
                  <a:cubicBezTo>
                    <a:pt x="2" y="6281"/>
                    <a:pt x="1" y="6847"/>
                    <a:pt x="96" y="7403"/>
                  </a:cubicBezTo>
                  <a:cubicBezTo>
                    <a:pt x="126" y="7593"/>
                    <a:pt x="169" y="7779"/>
                    <a:pt x="226" y="7967"/>
                  </a:cubicBezTo>
                  <a:cubicBezTo>
                    <a:pt x="343" y="8362"/>
                    <a:pt x="500" y="8746"/>
                    <a:pt x="694" y="9113"/>
                  </a:cubicBezTo>
                  <a:cubicBezTo>
                    <a:pt x="818" y="9420"/>
                    <a:pt x="963" y="9719"/>
                    <a:pt x="1121" y="9985"/>
                  </a:cubicBezTo>
                  <a:cubicBezTo>
                    <a:pt x="1666" y="10912"/>
                    <a:pt x="2513" y="11787"/>
                    <a:pt x="3449" y="12321"/>
                  </a:cubicBezTo>
                  <a:cubicBezTo>
                    <a:pt x="4413" y="12869"/>
                    <a:pt x="5492" y="13131"/>
                    <a:pt x="6580" y="13131"/>
                  </a:cubicBezTo>
                  <a:cubicBezTo>
                    <a:pt x="7122" y="13131"/>
                    <a:pt x="7667" y="13066"/>
                    <a:pt x="8200" y="12939"/>
                  </a:cubicBezTo>
                  <a:cubicBezTo>
                    <a:pt x="8765" y="12806"/>
                    <a:pt x="9359" y="12533"/>
                    <a:pt x="9873" y="12271"/>
                  </a:cubicBezTo>
                  <a:cubicBezTo>
                    <a:pt x="9992" y="12209"/>
                    <a:pt x="10100" y="12138"/>
                    <a:pt x="10210" y="12062"/>
                  </a:cubicBezTo>
                  <a:cubicBezTo>
                    <a:pt x="11020" y="11489"/>
                    <a:pt x="11727" y="10885"/>
                    <a:pt x="12278" y="10082"/>
                  </a:cubicBezTo>
                  <a:cubicBezTo>
                    <a:pt x="12379" y="9939"/>
                    <a:pt x="12474" y="9788"/>
                    <a:pt x="12563" y="9630"/>
                  </a:cubicBezTo>
                  <a:cubicBezTo>
                    <a:pt x="13224" y="8468"/>
                    <a:pt x="13504" y="7114"/>
                    <a:pt x="13391" y="5796"/>
                  </a:cubicBezTo>
                  <a:cubicBezTo>
                    <a:pt x="13307" y="4823"/>
                    <a:pt x="13008" y="3869"/>
                    <a:pt x="12490" y="3026"/>
                  </a:cubicBezTo>
                  <a:cubicBezTo>
                    <a:pt x="12150" y="2473"/>
                    <a:pt x="11735" y="1986"/>
                    <a:pt x="11262" y="1575"/>
                  </a:cubicBezTo>
                  <a:cubicBezTo>
                    <a:pt x="10474" y="885"/>
                    <a:pt x="9526" y="403"/>
                    <a:pt x="8505" y="168"/>
                  </a:cubicBezTo>
                  <a:cubicBezTo>
                    <a:pt x="8031" y="57"/>
                    <a:pt x="7540" y="0"/>
                    <a:pt x="70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43"/>
            <p:cNvSpPr/>
            <p:nvPr/>
          </p:nvSpPr>
          <p:spPr>
            <a:xfrm>
              <a:off x="4624154" y="515683"/>
              <a:ext cx="710689" cy="238354"/>
            </a:xfrm>
            <a:custGeom>
              <a:avLst/>
              <a:gdLst/>
              <a:ahLst/>
              <a:cxnLst/>
              <a:rect l="l" t="t" r="r" b="b"/>
              <a:pathLst>
                <a:path w="13325" h="4469" extrusionOk="0">
                  <a:moveTo>
                    <a:pt x="2214" y="0"/>
                  </a:moveTo>
                  <a:cubicBezTo>
                    <a:pt x="1450" y="636"/>
                    <a:pt x="851" y="1471"/>
                    <a:pt x="468" y="2376"/>
                  </a:cubicBezTo>
                  <a:cubicBezTo>
                    <a:pt x="454" y="2410"/>
                    <a:pt x="440" y="2442"/>
                    <a:pt x="429" y="2472"/>
                  </a:cubicBezTo>
                  <a:cubicBezTo>
                    <a:pt x="364" y="2623"/>
                    <a:pt x="314" y="2743"/>
                    <a:pt x="273" y="2850"/>
                  </a:cubicBezTo>
                  <a:cubicBezTo>
                    <a:pt x="133" y="3209"/>
                    <a:pt x="105" y="3392"/>
                    <a:pt x="23" y="3998"/>
                  </a:cubicBezTo>
                  <a:cubicBezTo>
                    <a:pt x="14" y="4062"/>
                    <a:pt x="7" y="4125"/>
                    <a:pt x="0" y="4189"/>
                  </a:cubicBezTo>
                  <a:cubicBezTo>
                    <a:pt x="2506" y="4364"/>
                    <a:pt x="5011" y="4469"/>
                    <a:pt x="7514" y="4469"/>
                  </a:cubicBezTo>
                  <a:cubicBezTo>
                    <a:pt x="9453" y="4469"/>
                    <a:pt x="11390" y="4406"/>
                    <a:pt x="13325" y="4264"/>
                  </a:cubicBezTo>
                  <a:cubicBezTo>
                    <a:pt x="13282" y="3775"/>
                    <a:pt x="13186" y="3291"/>
                    <a:pt x="13034" y="2823"/>
                  </a:cubicBezTo>
                  <a:cubicBezTo>
                    <a:pt x="12995" y="2699"/>
                    <a:pt x="12951" y="2577"/>
                    <a:pt x="12903" y="2456"/>
                  </a:cubicBezTo>
                  <a:cubicBezTo>
                    <a:pt x="12772" y="2123"/>
                    <a:pt x="12614" y="1802"/>
                    <a:pt x="12424" y="1494"/>
                  </a:cubicBezTo>
                  <a:cubicBezTo>
                    <a:pt x="12084" y="941"/>
                    <a:pt x="11669" y="454"/>
                    <a:pt x="11196" y="43"/>
                  </a:cubicBezTo>
                  <a:cubicBezTo>
                    <a:pt x="9891" y="118"/>
                    <a:pt x="8582" y="152"/>
                    <a:pt x="7271" y="152"/>
                  </a:cubicBezTo>
                  <a:cubicBezTo>
                    <a:pt x="5587" y="152"/>
                    <a:pt x="3900" y="96"/>
                    <a:pt x="22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43"/>
            <p:cNvSpPr/>
            <p:nvPr/>
          </p:nvSpPr>
          <p:spPr>
            <a:xfrm>
              <a:off x="4625754" y="828757"/>
              <a:ext cx="649727" cy="305556"/>
            </a:xfrm>
            <a:custGeom>
              <a:avLst/>
              <a:gdLst/>
              <a:ahLst/>
              <a:cxnLst/>
              <a:rect l="l" t="t" r="r" b="b"/>
              <a:pathLst>
                <a:path w="12182" h="5729" extrusionOk="0">
                  <a:moveTo>
                    <a:pt x="0" y="1"/>
                  </a:moveTo>
                  <a:lnTo>
                    <a:pt x="0" y="1"/>
                  </a:lnTo>
                  <a:cubicBezTo>
                    <a:pt x="30" y="191"/>
                    <a:pt x="73" y="377"/>
                    <a:pt x="130" y="565"/>
                  </a:cubicBezTo>
                  <a:cubicBezTo>
                    <a:pt x="247" y="960"/>
                    <a:pt x="404" y="1344"/>
                    <a:pt x="598" y="1711"/>
                  </a:cubicBezTo>
                  <a:cubicBezTo>
                    <a:pt x="722" y="2018"/>
                    <a:pt x="867" y="2317"/>
                    <a:pt x="1025" y="2583"/>
                  </a:cubicBezTo>
                  <a:cubicBezTo>
                    <a:pt x="1570" y="3510"/>
                    <a:pt x="2417" y="4385"/>
                    <a:pt x="3353" y="4919"/>
                  </a:cubicBezTo>
                  <a:cubicBezTo>
                    <a:pt x="4317" y="5467"/>
                    <a:pt x="5396" y="5729"/>
                    <a:pt x="6484" y="5729"/>
                  </a:cubicBezTo>
                  <a:cubicBezTo>
                    <a:pt x="7026" y="5729"/>
                    <a:pt x="7571" y="5664"/>
                    <a:pt x="8104" y="5537"/>
                  </a:cubicBezTo>
                  <a:cubicBezTo>
                    <a:pt x="8669" y="5404"/>
                    <a:pt x="9263" y="5131"/>
                    <a:pt x="9777" y="4869"/>
                  </a:cubicBezTo>
                  <a:cubicBezTo>
                    <a:pt x="9896" y="4807"/>
                    <a:pt x="10004" y="4736"/>
                    <a:pt x="10114" y="4660"/>
                  </a:cubicBezTo>
                  <a:cubicBezTo>
                    <a:pt x="10924" y="4087"/>
                    <a:pt x="11631" y="3483"/>
                    <a:pt x="12182" y="2680"/>
                  </a:cubicBezTo>
                  <a:cubicBezTo>
                    <a:pt x="8065" y="2147"/>
                    <a:pt x="4005" y="1176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43"/>
            <p:cNvSpPr/>
            <p:nvPr/>
          </p:nvSpPr>
          <p:spPr>
            <a:xfrm>
              <a:off x="4512152" y="646673"/>
              <a:ext cx="938483" cy="326677"/>
            </a:xfrm>
            <a:custGeom>
              <a:avLst/>
              <a:gdLst/>
              <a:ahLst/>
              <a:cxnLst/>
              <a:rect l="l" t="t" r="r" b="b"/>
              <a:pathLst>
                <a:path w="17596" h="6125" extrusionOk="0">
                  <a:moveTo>
                    <a:pt x="15003" y="0"/>
                  </a:moveTo>
                  <a:lnTo>
                    <a:pt x="15003" y="0"/>
                  </a:lnTo>
                  <a:cubicBezTo>
                    <a:pt x="15051" y="121"/>
                    <a:pt x="15095" y="243"/>
                    <a:pt x="15134" y="367"/>
                  </a:cubicBezTo>
                  <a:cubicBezTo>
                    <a:pt x="15483" y="519"/>
                    <a:pt x="15793" y="686"/>
                    <a:pt x="16063" y="863"/>
                  </a:cubicBezTo>
                  <a:cubicBezTo>
                    <a:pt x="16676" y="1269"/>
                    <a:pt x="17055" y="1733"/>
                    <a:pt x="17154" y="2210"/>
                  </a:cubicBezTo>
                  <a:cubicBezTo>
                    <a:pt x="17172" y="2297"/>
                    <a:pt x="17183" y="2384"/>
                    <a:pt x="17183" y="2472"/>
                  </a:cubicBezTo>
                  <a:cubicBezTo>
                    <a:pt x="17183" y="3018"/>
                    <a:pt x="16825" y="3569"/>
                    <a:pt x="16153" y="4049"/>
                  </a:cubicBezTo>
                  <a:cubicBezTo>
                    <a:pt x="16045" y="4126"/>
                    <a:pt x="15926" y="4202"/>
                    <a:pt x="15798" y="4276"/>
                  </a:cubicBezTo>
                  <a:cubicBezTo>
                    <a:pt x="15192" y="4632"/>
                    <a:pt x="14386" y="4944"/>
                    <a:pt x="13183" y="5288"/>
                  </a:cubicBezTo>
                  <a:cubicBezTo>
                    <a:pt x="13057" y="5324"/>
                    <a:pt x="12917" y="5361"/>
                    <a:pt x="12763" y="5393"/>
                  </a:cubicBezTo>
                  <a:cubicBezTo>
                    <a:pt x="12219" y="5506"/>
                    <a:pt x="11409" y="5664"/>
                    <a:pt x="10636" y="5736"/>
                  </a:cubicBezTo>
                  <a:cubicBezTo>
                    <a:pt x="9945" y="5803"/>
                    <a:pt x="9252" y="5836"/>
                    <a:pt x="8569" y="5836"/>
                  </a:cubicBezTo>
                  <a:cubicBezTo>
                    <a:pt x="7157" y="5836"/>
                    <a:pt x="5793" y="5695"/>
                    <a:pt x="4599" y="5419"/>
                  </a:cubicBezTo>
                  <a:cubicBezTo>
                    <a:pt x="3449" y="5155"/>
                    <a:pt x="2380" y="4721"/>
                    <a:pt x="1666" y="4232"/>
                  </a:cubicBezTo>
                  <a:cubicBezTo>
                    <a:pt x="1478" y="4103"/>
                    <a:pt x="1296" y="3952"/>
                    <a:pt x="1140" y="3796"/>
                  </a:cubicBezTo>
                  <a:cubicBezTo>
                    <a:pt x="1136" y="3791"/>
                    <a:pt x="1131" y="3787"/>
                    <a:pt x="1126" y="3784"/>
                  </a:cubicBezTo>
                  <a:cubicBezTo>
                    <a:pt x="888" y="3601"/>
                    <a:pt x="695" y="3410"/>
                    <a:pt x="555" y="3218"/>
                  </a:cubicBezTo>
                  <a:cubicBezTo>
                    <a:pt x="493" y="3133"/>
                    <a:pt x="443" y="3048"/>
                    <a:pt x="404" y="2956"/>
                  </a:cubicBezTo>
                  <a:cubicBezTo>
                    <a:pt x="305" y="2717"/>
                    <a:pt x="294" y="2462"/>
                    <a:pt x="374" y="2176"/>
                  </a:cubicBezTo>
                  <a:cubicBezTo>
                    <a:pt x="381" y="2146"/>
                    <a:pt x="390" y="2118"/>
                    <a:pt x="401" y="2086"/>
                  </a:cubicBezTo>
                  <a:cubicBezTo>
                    <a:pt x="532" y="1691"/>
                    <a:pt x="537" y="1684"/>
                    <a:pt x="934" y="1304"/>
                  </a:cubicBezTo>
                  <a:cubicBezTo>
                    <a:pt x="1285" y="968"/>
                    <a:pt x="1776" y="658"/>
                    <a:pt x="2373" y="394"/>
                  </a:cubicBezTo>
                  <a:cubicBezTo>
                    <a:pt x="2414" y="287"/>
                    <a:pt x="2464" y="167"/>
                    <a:pt x="2529" y="16"/>
                  </a:cubicBezTo>
                  <a:lnTo>
                    <a:pt x="2529" y="16"/>
                  </a:lnTo>
                  <a:cubicBezTo>
                    <a:pt x="1776" y="316"/>
                    <a:pt x="1163" y="686"/>
                    <a:pt x="734" y="1095"/>
                  </a:cubicBezTo>
                  <a:cubicBezTo>
                    <a:pt x="314" y="1498"/>
                    <a:pt x="279" y="1540"/>
                    <a:pt x="128" y="1996"/>
                  </a:cubicBezTo>
                  <a:cubicBezTo>
                    <a:pt x="115" y="2031"/>
                    <a:pt x="105" y="2066"/>
                    <a:pt x="96" y="2102"/>
                  </a:cubicBezTo>
                  <a:cubicBezTo>
                    <a:pt x="0" y="2446"/>
                    <a:pt x="16" y="2770"/>
                    <a:pt x="140" y="3066"/>
                  </a:cubicBezTo>
                  <a:cubicBezTo>
                    <a:pt x="185" y="3178"/>
                    <a:pt x="247" y="3287"/>
                    <a:pt x="323" y="3388"/>
                  </a:cubicBezTo>
                  <a:cubicBezTo>
                    <a:pt x="479" y="3601"/>
                    <a:pt x="686" y="3808"/>
                    <a:pt x="943" y="4007"/>
                  </a:cubicBezTo>
                  <a:cubicBezTo>
                    <a:pt x="1111" y="4173"/>
                    <a:pt x="1299" y="4329"/>
                    <a:pt x="1503" y="4469"/>
                  </a:cubicBezTo>
                  <a:cubicBezTo>
                    <a:pt x="2246" y="4978"/>
                    <a:pt x="3350" y="5428"/>
                    <a:pt x="4535" y="5701"/>
                  </a:cubicBezTo>
                  <a:cubicBezTo>
                    <a:pt x="5751" y="5981"/>
                    <a:pt x="7140" y="6125"/>
                    <a:pt x="8575" y="6125"/>
                  </a:cubicBezTo>
                  <a:cubicBezTo>
                    <a:pt x="9265" y="6125"/>
                    <a:pt x="9967" y="6093"/>
                    <a:pt x="10665" y="6025"/>
                  </a:cubicBezTo>
                  <a:cubicBezTo>
                    <a:pt x="11450" y="5949"/>
                    <a:pt x="12270" y="5790"/>
                    <a:pt x="12821" y="5676"/>
                  </a:cubicBezTo>
                  <a:cubicBezTo>
                    <a:pt x="12984" y="5641"/>
                    <a:pt x="13130" y="5602"/>
                    <a:pt x="13261" y="5565"/>
                  </a:cubicBezTo>
                  <a:cubicBezTo>
                    <a:pt x="14489" y="5214"/>
                    <a:pt x="15316" y="4893"/>
                    <a:pt x="15942" y="4524"/>
                  </a:cubicBezTo>
                  <a:cubicBezTo>
                    <a:pt x="16077" y="4446"/>
                    <a:pt x="16204" y="4367"/>
                    <a:pt x="16319" y="4283"/>
                  </a:cubicBezTo>
                  <a:cubicBezTo>
                    <a:pt x="17200" y="3658"/>
                    <a:pt x="17595" y="2899"/>
                    <a:pt x="17436" y="2150"/>
                  </a:cubicBezTo>
                  <a:cubicBezTo>
                    <a:pt x="17321" y="1599"/>
                    <a:pt x="16901" y="1070"/>
                    <a:pt x="16222" y="624"/>
                  </a:cubicBezTo>
                  <a:cubicBezTo>
                    <a:pt x="15876" y="394"/>
                    <a:pt x="15467" y="186"/>
                    <a:pt x="150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43"/>
            <p:cNvSpPr/>
            <p:nvPr/>
          </p:nvSpPr>
          <p:spPr>
            <a:xfrm>
              <a:off x="4542872" y="533337"/>
              <a:ext cx="879494" cy="494362"/>
            </a:xfrm>
            <a:custGeom>
              <a:avLst/>
              <a:gdLst/>
              <a:ahLst/>
              <a:cxnLst/>
              <a:rect l="l" t="t" r="r" b="b"/>
              <a:pathLst>
                <a:path w="16490" h="9269" extrusionOk="0">
                  <a:moveTo>
                    <a:pt x="3353" y="0"/>
                  </a:moveTo>
                  <a:cubicBezTo>
                    <a:pt x="2544" y="0"/>
                    <a:pt x="1841" y="112"/>
                    <a:pt x="1292" y="332"/>
                  </a:cubicBezTo>
                  <a:cubicBezTo>
                    <a:pt x="753" y="548"/>
                    <a:pt x="706" y="573"/>
                    <a:pt x="394" y="940"/>
                  </a:cubicBezTo>
                  <a:cubicBezTo>
                    <a:pt x="369" y="968"/>
                    <a:pt x="346" y="998"/>
                    <a:pt x="325" y="1026"/>
                  </a:cubicBezTo>
                  <a:cubicBezTo>
                    <a:pt x="108" y="1310"/>
                    <a:pt x="0" y="1617"/>
                    <a:pt x="6" y="1937"/>
                  </a:cubicBezTo>
                  <a:cubicBezTo>
                    <a:pt x="6" y="2060"/>
                    <a:pt x="21" y="2184"/>
                    <a:pt x="53" y="2306"/>
                  </a:cubicBezTo>
                  <a:cubicBezTo>
                    <a:pt x="119" y="2559"/>
                    <a:pt x="234" y="2830"/>
                    <a:pt x="399" y="3110"/>
                  </a:cubicBezTo>
                  <a:cubicBezTo>
                    <a:pt x="493" y="3328"/>
                    <a:pt x="610" y="3543"/>
                    <a:pt x="745" y="3748"/>
                  </a:cubicBezTo>
                  <a:cubicBezTo>
                    <a:pt x="939" y="4041"/>
                    <a:pt x="1188" y="4346"/>
                    <a:pt x="1480" y="4650"/>
                  </a:cubicBezTo>
                  <a:cubicBezTo>
                    <a:pt x="1934" y="5125"/>
                    <a:pt x="2488" y="5598"/>
                    <a:pt x="3098" y="6024"/>
                  </a:cubicBezTo>
                  <a:cubicBezTo>
                    <a:pt x="4613" y="7082"/>
                    <a:pt x="6589" y="8003"/>
                    <a:pt x="8662" y="8615"/>
                  </a:cubicBezTo>
                  <a:cubicBezTo>
                    <a:pt x="9419" y="8838"/>
                    <a:pt x="10239" y="8996"/>
                    <a:pt x="10792" y="9097"/>
                  </a:cubicBezTo>
                  <a:cubicBezTo>
                    <a:pt x="10959" y="9127"/>
                    <a:pt x="11106" y="9143"/>
                    <a:pt x="11242" y="9159"/>
                  </a:cubicBezTo>
                  <a:cubicBezTo>
                    <a:pt x="11852" y="9222"/>
                    <a:pt x="12373" y="9258"/>
                    <a:pt x="12828" y="9267"/>
                  </a:cubicBezTo>
                  <a:cubicBezTo>
                    <a:pt x="12898" y="9267"/>
                    <a:pt x="12965" y="9268"/>
                    <a:pt x="13030" y="9268"/>
                  </a:cubicBezTo>
                  <a:cubicBezTo>
                    <a:pt x="13440" y="9268"/>
                    <a:pt x="13796" y="9244"/>
                    <a:pt x="14118" y="9196"/>
                  </a:cubicBezTo>
                  <a:cubicBezTo>
                    <a:pt x="14273" y="9175"/>
                    <a:pt x="14422" y="9146"/>
                    <a:pt x="14558" y="9113"/>
                  </a:cubicBezTo>
                  <a:cubicBezTo>
                    <a:pt x="15609" y="8861"/>
                    <a:pt x="16259" y="8306"/>
                    <a:pt x="16390" y="7551"/>
                  </a:cubicBezTo>
                  <a:cubicBezTo>
                    <a:pt x="16490" y="6997"/>
                    <a:pt x="16298" y="6350"/>
                    <a:pt x="15836" y="5682"/>
                  </a:cubicBezTo>
                  <a:cubicBezTo>
                    <a:pt x="15586" y="5318"/>
                    <a:pt x="15261" y="4952"/>
                    <a:pt x="14872" y="4587"/>
                  </a:cubicBezTo>
                  <a:cubicBezTo>
                    <a:pt x="14872" y="4714"/>
                    <a:pt x="14866" y="4844"/>
                    <a:pt x="14856" y="4971"/>
                  </a:cubicBezTo>
                  <a:cubicBezTo>
                    <a:pt x="15150" y="5264"/>
                    <a:pt x="15400" y="5558"/>
                    <a:pt x="15598" y="5845"/>
                  </a:cubicBezTo>
                  <a:cubicBezTo>
                    <a:pt x="16016" y="6451"/>
                    <a:pt x="16192" y="7021"/>
                    <a:pt x="16107" y="7500"/>
                  </a:cubicBezTo>
                  <a:cubicBezTo>
                    <a:pt x="15997" y="8136"/>
                    <a:pt x="15423" y="8609"/>
                    <a:pt x="14491" y="8833"/>
                  </a:cubicBezTo>
                  <a:cubicBezTo>
                    <a:pt x="14363" y="8864"/>
                    <a:pt x="14223" y="8889"/>
                    <a:pt x="14078" y="8910"/>
                  </a:cubicBezTo>
                  <a:cubicBezTo>
                    <a:pt x="13791" y="8953"/>
                    <a:pt x="13475" y="8976"/>
                    <a:pt x="13117" y="8980"/>
                  </a:cubicBezTo>
                  <a:cubicBezTo>
                    <a:pt x="13084" y="8980"/>
                    <a:pt x="13050" y="8980"/>
                    <a:pt x="13016" y="8980"/>
                  </a:cubicBezTo>
                  <a:cubicBezTo>
                    <a:pt x="12526" y="8980"/>
                    <a:pt x="11957" y="8944"/>
                    <a:pt x="11273" y="8872"/>
                  </a:cubicBezTo>
                  <a:cubicBezTo>
                    <a:pt x="11143" y="8857"/>
                    <a:pt x="11000" y="8841"/>
                    <a:pt x="10844" y="8813"/>
                  </a:cubicBezTo>
                  <a:cubicBezTo>
                    <a:pt x="10298" y="8714"/>
                    <a:pt x="9486" y="8558"/>
                    <a:pt x="8744" y="8338"/>
                  </a:cubicBezTo>
                  <a:cubicBezTo>
                    <a:pt x="6701" y="7734"/>
                    <a:pt x="4753" y="6828"/>
                    <a:pt x="3261" y="5786"/>
                  </a:cubicBezTo>
                  <a:cubicBezTo>
                    <a:pt x="2577" y="5308"/>
                    <a:pt x="1962" y="4767"/>
                    <a:pt x="1491" y="4237"/>
                  </a:cubicBezTo>
                  <a:cubicBezTo>
                    <a:pt x="1296" y="4018"/>
                    <a:pt x="1126" y="3800"/>
                    <a:pt x="986" y="3589"/>
                  </a:cubicBezTo>
                  <a:cubicBezTo>
                    <a:pt x="860" y="3398"/>
                    <a:pt x="746" y="3190"/>
                    <a:pt x="661" y="2988"/>
                  </a:cubicBezTo>
                  <a:cubicBezTo>
                    <a:pt x="658" y="2981"/>
                    <a:pt x="654" y="2978"/>
                    <a:pt x="652" y="2970"/>
                  </a:cubicBezTo>
                  <a:cubicBezTo>
                    <a:pt x="498" y="2713"/>
                    <a:pt x="392" y="2464"/>
                    <a:pt x="333" y="2233"/>
                  </a:cubicBezTo>
                  <a:cubicBezTo>
                    <a:pt x="307" y="2132"/>
                    <a:pt x="294" y="2035"/>
                    <a:pt x="293" y="1934"/>
                  </a:cubicBezTo>
                  <a:cubicBezTo>
                    <a:pt x="289" y="1675"/>
                    <a:pt x="376" y="1436"/>
                    <a:pt x="555" y="1200"/>
                  </a:cubicBezTo>
                  <a:cubicBezTo>
                    <a:pt x="573" y="1175"/>
                    <a:pt x="592" y="1151"/>
                    <a:pt x="613" y="1126"/>
                  </a:cubicBezTo>
                  <a:cubicBezTo>
                    <a:pt x="883" y="808"/>
                    <a:pt x="890" y="803"/>
                    <a:pt x="1400" y="599"/>
                  </a:cubicBezTo>
                  <a:cubicBezTo>
                    <a:pt x="1857" y="417"/>
                    <a:pt x="2433" y="312"/>
                    <a:pt x="3096" y="291"/>
                  </a:cubicBezTo>
                  <a:cubicBezTo>
                    <a:pt x="3185" y="192"/>
                    <a:pt x="3277" y="94"/>
                    <a:pt x="3373" y="0"/>
                  </a:cubicBezTo>
                  <a:cubicBezTo>
                    <a:pt x="3366" y="0"/>
                    <a:pt x="3360" y="0"/>
                    <a:pt x="3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43"/>
            <p:cNvSpPr/>
            <p:nvPr/>
          </p:nvSpPr>
          <p:spPr>
            <a:xfrm>
              <a:off x="5167953" y="470082"/>
              <a:ext cx="160752" cy="216967"/>
            </a:xfrm>
            <a:custGeom>
              <a:avLst/>
              <a:gdLst/>
              <a:ahLst/>
              <a:cxnLst/>
              <a:rect l="l" t="t" r="r" b="b"/>
              <a:pathLst>
                <a:path w="3014" h="4068" extrusionOk="0">
                  <a:moveTo>
                    <a:pt x="262" y="1"/>
                  </a:moveTo>
                  <a:cubicBezTo>
                    <a:pt x="204" y="1"/>
                    <a:pt x="147" y="22"/>
                    <a:pt x="100" y="68"/>
                  </a:cubicBezTo>
                  <a:cubicBezTo>
                    <a:pt x="15" y="155"/>
                    <a:pt x="1" y="325"/>
                    <a:pt x="100" y="408"/>
                  </a:cubicBezTo>
                  <a:cubicBezTo>
                    <a:pt x="1202" y="1326"/>
                    <a:pt x="2044" y="2533"/>
                    <a:pt x="2508" y="3891"/>
                  </a:cubicBezTo>
                  <a:cubicBezTo>
                    <a:pt x="2543" y="3993"/>
                    <a:pt x="2636" y="4067"/>
                    <a:pt x="2742" y="4067"/>
                  </a:cubicBezTo>
                  <a:cubicBezTo>
                    <a:pt x="2763" y="4067"/>
                    <a:pt x="2783" y="4065"/>
                    <a:pt x="2804" y="4059"/>
                  </a:cubicBezTo>
                  <a:cubicBezTo>
                    <a:pt x="2923" y="4025"/>
                    <a:pt x="3013" y="3885"/>
                    <a:pt x="2971" y="3763"/>
                  </a:cubicBezTo>
                  <a:cubicBezTo>
                    <a:pt x="2482" y="2329"/>
                    <a:pt x="1605" y="1039"/>
                    <a:pt x="440" y="68"/>
                  </a:cubicBezTo>
                  <a:cubicBezTo>
                    <a:pt x="389" y="26"/>
                    <a:pt x="325" y="1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43"/>
            <p:cNvSpPr/>
            <p:nvPr/>
          </p:nvSpPr>
          <p:spPr>
            <a:xfrm>
              <a:off x="5311263" y="785503"/>
              <a:ext cx="31628" cy="83149"/>
            </a:xfrm>
            <a:custGeom>
              <a:avLst/>
              <a:gdLst/>
              <a:ahLst/>
              <a:cxnLst/>
              <a:rect l="l" t="t" r="r" b="b"/>
              <a:pathLst>
                <a:path w="593" h="1559" extrusionOk="0">
                  <a:moveTo>
                    <a:pt x="68" y="1010"/>
                  </a:moveTo>
                  <a:cubicBezTo>
                    <a:pt x="68" y="1010"/>
                    <a:pt x="67" y="1017"/>
                    <a:pt x="66" y="1025"/>
                  </a:cubicBezTo>
                  <a:lnTo>
                    <a:pt x="66" y="1025"/>
                  </a:lnTo>
                  <a:cubicBezTo>
                    <a:pt x="68" y="1014"/>
                    <a:pt x="68" y="1010"/>
                    <a:pt x="68" y="1010"/>
                  </a:cubicBezTo>
                  <a:close/>
                  <a:moveTo>
                    <a:pt x="337" y="0"/>
                  </a:moveTo>
                  <a:cubicBezTo>
                    <a:pt x="334" y="0"/>
                    <a:pt x="331" y="0"/>
                    <a:pt x="328" y="0"/>
                  </a:cubicBezTo>
                  <a:cubicBezTo>
                    <a:pt x="204" y="7"/>
                    <a:pt x="80" y="107"/>
                    <a:pt x="87" y="241"/>
                  </a:cubicBezTo>
                  <a:cubicBezTo>
                    <a:pt x="100" y="419"/>
                    <a:pt x="100" y="596"/>
                    <a:pt x="89" y="773"/>
                  </a:cubicBezTo>
                  <a:cubicBezTo>
                    <a:pt x="84" y="859"/>
                    <a:pt x="78" y="947"/>
                    <a:pt x="64" y="1032"/>
                  </a:cubicBezTo>
                  <a:lnTo>
                    <a:pt x="64" y="1032"/>
                  </a:lnTo>
                  <a:cubicBezTo>
                    <a:pt x="63" y="1040"/>
                    <a:pt x="61" y="1049"/>
                    <a:pt x="61" y="1051"/>
                  </a:cubicBezTo>
                  <a:cubicBezTo>
                    <a:pt x="59" y="1072"/>
                    <a:pt x="55" y="1092"/>
                    <a:pt x="52" y="1113"/>
                  </a:cubicBezTo>
                  <a:cubicBezTo>
                    <a:pt x="43" y="1161"/>
                    <a:pt x="34" y="1209"/>
                    <a:pt x="25" y="1257"/>
                  </a:cubicBezTo>
                  <a:cubicBezTo>
                    <a:pt x="0" y="1381"/>
                    <a:pt x="61" y="1523"/>
                    <a:pt x="193" y="1553"/>
                  </a:cubicBezTo>
                  <a:cubicBezTo>
                    <a:pt x="212" y="1557"/>
                    <a:pt x="230" y="1559"/>
                    <a:pt x="249" y="1559"/>
                  </a:cubicBezTo>
                  <a:cubicBezTo>
                    <a:pt x="355" y="1559"/>
                    <a:pt x="467" y="1497"/>
                    <a:pt x="489" y="1384"/>
                  </a:cubicBezTo>
                  <a:cubicBezTo>
                    <a:pt x="564" y="1009"/>
                    <a:pt x="592" y="624"/>
                    <a:pt x="569" y="241"/>
                  </a:cubicBezTo>
                  <a:cubicBezTo>
                    <a:pt x="561" y="118"/>
                    <a:pt x="469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43"/>
            <p:cNvSpPr/>
            <p:nvPr/>
          </p:nvSpPr>
          <p:spPr>
            <a:xfrm>
              <a:off x="4682769" y="989134"/>
              <a:ext cx="296116" cy="160112"/>
            </a:xfrm>
            <a:custGeom>
              <a:avLst/>
              <a:gdLst/>
              <a:ahLst/>
              <a:cxnLst/>
              <a:rect l="l" t="t" r="r" b="b"/>
              <a:pathLst>
                <a:path w="5552" h="3002" extrusionOk="0">
                  <a:moveTo>
                    <a:pt x="335" y="1"/>
                  </a:moveTo>
                  <a:cubicBezTo>
                    <a:pt x="167" y="1"/>
                    <a:pt x="1" y="173"/>
                    <a:pt x="117" y="354"/>
                  </a:cubicBezTo>
                  <a:cubicBezTo>
                    <a:pt x="966" y="1674"/>
                    <a:pt x="2371" y="2612"/>
                    <a:pt x="3913" y="2900"/>
                  </a:cubicBezTo>
                  <a:cubicBezTo>
                    <a:pt x="4260" y="2967"/>
                    <a:pt x="4614" y="3001"/>
                    <a:pt x="4968" y="3001"/>
                  </a:cubicBezTo>
                  <a:cubicBezTo>
                    <a:pt x="5060" y="3001"/>
                    <a:pt x="5152" y="2999"/>
                    <a:pt x="5244" y="2994"/>
                  </a:cubicBezTo>
                  <a:cubicBezTo>
                    <a:pt x="5545" y="2977"/>
                    <a:pt x="5552" y="2512"/>
                    <a:pt x="5258" y="2512"/>
                  </a:cubicBezTo>
                  <a:cubicBezTo>
                    <a:pt x="5254" y="2512"/>
                    <a:pt x="5249" y="2512"/>
                    <a:pt x="5244" y="2512"/>
                  </a:cubicBezTo>
                  <a:cubicBezTo>
                    <a:pt x="5153" y="2517"/>
                    <a:pt x="5063" y="2520"/>
                    <a:pt x="4972" y="2520"/>
                  </a:cubicBezTo>
                  <a:cubicBezTo>
                    <a:pt x="3618" y="2520"/>
                    <a:pt x="2284" y="1977"/>
                    <a:pt x="1302" y="1043"/>
                  </a:cubicBezTo>
                  <a:cubicBezTo>
                    <a:pt x="1010" y="763"/>
                    <a:pt x="751" y="453"/>
                    <a:pt x="533" y="113"/>
                  </a:cubicBezTo>
                  <a:cubicBezTo>
                    <a:pt x="483" y="34"/>
                    <a:pt x="409" y="1"/>
                    <a:pt x="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43"/>
            <p:cNvSpPr/>
            <p:nvPr/>
          </p:nvSpPr>
          <p:spPr>
            <a:xfrm>
              <a:off x="4667355" y="439894"/>
              <a:ext cx="211260" cy="134831"/>
            </a:xfrm>
            <a:custGeom>
              <a:avLst/>
              <a:gdLst/>
              <a:ahLst/>
              <a:cxnLst/>
              <a:rect l="l" t="t" r="r" b="b"/>
              <a:pathLst>
                <a:path w="3961" h="2528" extrusionOk="0">
                  <a:moveTo>
                    <a:pt x="3616" y="1"/>
                  </a:moveTo>
                  <a:cubicBezTo>
                    <a:pt x="3596" y="1"/>
                    <a:pt x="3575" y="3"/>
                    <a:pt x="3553" y="9"/>
                  </a:cubicBezTo>
                  <a:cubicBezTo>
                    <a:pt x="2219" y="331"/>
                    <a:pt x="992" y="1077"/>
                    <a:pt x="96" y="2117"/>
                  </a:cubicBezTo>
                  <a:cubicBezTo>
                    <a:pt x="11" y="2217"/>
                    <a:pt x="0" y="2362"/>
                    <a:pt x="96" y="2458"/>
                  </a:cubicBezTo>
                  <a:cubicBezTo>
                    <a:pt x="141" y="2503"/>
                    <a:pt x="207" y="2528"/>
                    <a:pt x="273" y="2528"/>
                  </a:cubicBezTo>
                  <a:cubicBezTo>
                    <a:pt x="334" y="2528"/>
                    <a:pt x="395" y="2506"/>
                    <a:pt x="436" y="2458"/>
                  </a:cubicBezTo>
                  <a:cubicBezTo>
                    <a:pt x="1283" y="1474"/>
                    <a:pt x="2419" y="776"/>
                    <a:pt x="3681" y="473"/>
                  </a:cubicBezTo>
                  <a:cubicBezTo>
                    <a:pt x="3960" y="406"/>
                    <a:pt x="3871" y="1"/>
                    <a:pt x="3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88" name="Google Shape;2488;p43"/>
          <p:cNvSpPr/>
          <p:nvPr/>
        </p:nvSpPr>
        <p:spPr>
          <a:xfrm>
            <a:off x="7302161" y="1799483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9" name="Google Shape;2489;p43"/>
          <p:cNvSpPr/>
          <p:nvPr/>
        </p:nvSpPr>
        <p:spPr>
          <a:xfrm>
            <a:off x="8161446" y="219070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0" name="Google Shape;2490;p43"/>
          <p:cNvSpPr/>
          <p:nvPr/>
        </p:nvSpPr>
        <p:spPr>
          <a:xfrm>
            <a:off x="7866614" y="1799483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1" name="Google Shape;2491;p43"/>
          <p:cNvSpPr/>
          <p:nvPr/>
        </p:nvSpPr>
        <p:spPr>
          <a:xfrm>
            <a:off x="7194072" y="1156948"/>
            <a:ext cx="1236835" cy="489612"/>
          </a:xfrm>
          <a:custGeom>
            <a:avLst/>
            <a:gdLst/>
            <a:ahLst/>
            <a:cxnLst/>
            <a:rect l="l" t="t" r="r" b="b"/>
            <a:pathLst>
              <a:path w="36083" h="14031" extrusionOk="0">
                <a:moveTo>
                  <a:pt x="18007" y="0"/>
                </a:moveTo>
                <a:cubicBezTo>
                  <a:pt x="15994" y="0"/>
                  <a:pt x="14021" y="912"/>
                  <a:pt x="12749" y="2604"/>
                </a:cubicBezTo>
                <a:cubicBezTo>
                  <a:pt x="12302" y="3196"/>
                  <a:pt x="11957" y="3864"/>
                  <a:pt x="11732" y="4571"/>
                </a:cubicBezTo>
                <a:cubicBezTo>
                  <a:pt x="11672" y="4757"/>
                  <a:pt x="11622" y="4945"/>
                  <a:pt x="11581" y="5134"/>
                </a:cubicBezTo>
                <a:cubicBezTo>
                  <a:pt x="11547" y="5292"/>
                  <a:pt x="11570" y="5420"/>
                  <a:pt x="11435" y="5420"/>
                </a:cubicBezTo>
                <a:cubicBezTo>
                  <a:pt x="11415" y="5420"/>
                  <a:pt x="11391" y="5417"/>
                  <a:pt x="11363" y="5411"/>
                </a:cubicBezTo>
                <a:cubicBezTo>
                  <a:pt x="11163" y="5370"/>
                  <a:pt x="10965" y="5248"/>
                  <a:pt x="10766" y="5189"/>
                </a:cubicBezTo>
                <a:cubicBezTo>
                  <a:pt x="10552" y="5127"/>
                  <a:pt x="10335" y="5083"/>
                  <a:pt x="10116" y="5053"/>
                </a:cubicBezTo>
                <a:cubicBezTo>
                  <a:pt x="9899" y="5022"/>
                  <a:pt x="9681" y="5007"/>
                  <a:pt x="9464" y="5007"/>
                </a:cubicBezTo>
                <a:cubicBezTo>
                  <a:pt x="8125" y="5007"/>
                  <a:pt x="6822" y="5578"/>
                  <a:pt x="5937" y="6609"/>
                </a:cubicBezTo>
                <a:cubicBezTo>
                  <a:pt x="5452" y="7174"/>
                  <a:pt x="5202" y="7782"/>
                  <a:pt x="4945" y="8468"/>
                </a:cubicBezTo>
                <a:cubicBezTo>
                  <a:pt x="4808" y="8829"/>
                  <a:pt x="4418" y="8774"/>
                  <a:pt x="4092" y="8842"/>
                </a:cubicBezTo>
                <a:cubicBezTo>
                  <a:pt x="3738" y="8914"/>
                  <a:pt x="3396" y="9036"/>
                  <a:pt x="3068" y="9191"/>
                </a:cubicBezTo>
                <a:cubicBezTo>
                  <a:pt x="1829" y="9775"/>
                  <a:pt x="851" y="10920"/>
                  <a:pt x="456" y="12232"/>
                </a:cubicBezTo>
                <a:cubicBezTo>
                  <a:pt x="312" y="12705"/>
                  <a:pt x="1" y="13789"/>
                  <a:pt x="681" y="13988"/>
                </a:cubicBezTo>
                <a:cubicBezTo>
                  <a:pt x="727" y="14014"/>
                  <a:pt x="782" y="14030"/>
                  <a:pt x="848" y="14030"/>
                </a:cubicBezTo>
                <a:lnTo>
                  <a:pt x="35235" y="14030"/>
                </a:lnTo>
                <a:cubicBezTo>
                  <a:pt x="35301" y="14030"/>
                  <a:pt x="35357" y="14014"/>
                  <a:pt x="35402" y="13988"/>
                </a:cubicBezTo>
                <a:cubicBezTo>
                  <a:pt x="36082" y="13789"/>
                  <a:pt x="35770" y="12705"/>
                  <a:pt x="35627" y="12232"/>
                </a:cubicBezTo>
                <a:cubicBezTo>
                  <a:pt x="35232" y="10920"/>
                  <a:pt x="34255" y="9775"/>
                  <a:pt x="33015" y="9191"/>
                </a:cubicBezTo>
                <a:cubicBezTo>
                  <a:pt x="32687" y="9036"/>
                  <a:pt x="32345" y="8914"/>
                  <a:pt x="31990" y="8842"/>
                </a:cubicBezTo>
                <a:cubicBezTo>
                  <a:pt x="31664" y="8774"/>
                  <a:pt x="31274" y="8829"/>
                  <a:pt x="31138" y="8468"/>
                </a:cubicBezTo>
                <a:cubicBezTo>
                  <a:pt x="30881" y="7782"/>
                  <a:pt x="30631" y="7174"/>
                  <a:pt x="30146" y="6609"/>
                </a:cubicBezTo>
                <a:cubicBezTo>
                  <a:pt x="29263" y="5578"/>
                  <a:pt x="27958" y="5007"/>
                  <a:pt x="26619" y="5007"/>
                </a:cubicBezTo>
                <a:cubicBezTo>
                  <a:pt x="26402" y="5007"/>
                  <a:pt x="26184" y="5022"/>
                  <a:pt x="25967" y="5053"/>
                </a:cubicBezTo>
                <a:cubicBezTo>
                  <a:pt x="25747" y="5083"/>
                  <a:pt x="25531" y="5127"/>
                  <a:pt x="25317" y="5189"/>
                </a:cubicBezTo>
                <a:cubicBezTo>
                  <a:pt x="25118" y="5248"/>
                  <a:pt x="24920" y="5370"/>
                  <a:pt x="24720" y="5411"/>
                </a:cubicBezTo>
                <a:cubicBezTo>
                  <a:pt x="24692" y="5417"/>
                  <a:pt x="24668" y="5420"/>
                  <a:pt x="24648" y="5420"/>
                </a:cubicBezTo>
                <a:cubicBezTo>
                  <a:pt x="24513" y="5420"/>
                  <a:pt x="24535" y="5292"/>
                  <a:pt x="24502" y="5134"/>
                </a:cubicBezTo>
                <a:cubicBezTo>
                  <a:pt x="24461" y="4945"/>
                  <a:pt x="24411" y="4757"/>
                  <a:pt x="24353" y="4571"/>
                </a:cubicBezTo>
                <a:cubicBezTo>
                  <a:pt x="24126" y="3864"/>
                  <a:pt x="23780" y="3196"/>
                  <a:pt x="23334" y="2604"/>
                </a:cubicBezTo>
                <a:cubicBezTo>
                  <a:pt x="22062" y="912"/>
                  <a:pt x="20089" y="0"/>
                  <a:pt x="18077" y="0"/>
                </a:cubicBezTo>
                <a:cubicBezTo>
                  <a:pt x="18066" y="0"/>
                  <a:pt x="18054" y="1"/>
                  <a:pt x="18042" y="1"/>
                </a:cubicBezTo>
                <a:cubicBezTo>
                  <a:pt x="18031" y="1"/>
                  <a:pt x="18019" y="0"/>
                  <a:pt x="1800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2" name="Google Shape;2492;p43"/>
          <p:cNvSpPr/>
          <p:nvPr/>
        </p:nvSpPr>
        <p:spPr>
          <a:xfrm>
            <a:off x="7381436" y="4758237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rafik 7" descr="Ein Bild, das Screenshot, Grafiken, Kreis, Grafikdesign enthält.&#10;&#10;Automatisch generierte Beschreibung">
            <a:extLst>
              <a:ext uri="{FF2B5EF4-FFF2-40B4-BE49-F238E27FC236}">
                <a16:creationId xmlns:a16="http://schemas.microsoft.com/office/drawing/2014/main" id="{B7887E56-8630-F7B8-9D18-D8B060FC7F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99" t="7667" r="20218" b="18774"/>
          <a:stretch/>
        </p:blipFill>
        <p:spPr>
          <a:xfrm>
            <a:off x="8535566" y="4528494"/>
            <a:ext cx="630010" cy="595596"/>
          </a:xfrm>
          <a:prstGeom prst="rect">
            <a:avLst/>
          </a:prstGeom>
        </p:spPr>
      </p:pic>
      <p:sp>
        <p:nvSpPr>
          <p:cNvPr id="18" name="Google Shape;2498;p44">
            <a:extLst>
              <a:ext uri="{FF2B5EF4-FFF2-40B4-BE49-F238E27FC236}">
                <a16:creationId xmlns:a16="http://schemas.microsoft.com/office/drawing/2014/main" id="{18A7DEE7-663F-A65E-4EDF-F012EC87841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71750" y="2937905"/>
            <a:ext cx="2499104" cy="9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de-AT"/>
              <a:t>Lehrer verbinden sich besser miteinander.</a:t>
            </a:r>
            <a:endParaRPr/>
          </a:p>
        </p:txBody>
      </p:sp>
      <p:sp>
        <p:nvSpPr>
          <p:cNvPr id="22" name="Google Shape;2502;p44">
            <a:extLst>
              <a:ext uri="{FF2B5EF4-FFF2-40B4-BE49-F238E27FC236}">
                <a16:creationId xmlns:a16="http://schemas.microsoft.com/office/drawing/2014/main" id="{3CDEBFA6-BAB5-1248-38CB-088A59862257}"/>
              </a:ext>
            </a:extLst>
          </p:cNvPr>
          <p:cNvSpPr txBox="1">
            <a:spLocks/>
          </p:cNvSpPr>
          <p:nvPr/>
        </p:nvSpPr>
        <p:spPr>
          <a:xfrm>
            <a:off x="933652" y="2234181"/>
            <a:ext cx="21753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de-AT" sz="2400" b="1">
                <a:solidFill>
                  <a:schemeClr val="accent1"/>
                </a:solidFill>
                <a:latin typeface="Varela Round"/>
                <a:cs typeface="Varela Round"/>
              </a:rPr>
              <a:t>Vorteile</a:t>
            </a:r>
          </a:p>
        </p:txBody>
      </p:sp>
      <p:sp>
        <p:nvSpPr>
          <p:cNvPr id="23" name="Google Shape;2503;p44">
            <a:extLst>
              <a:ext uri="{FF2B5EF4-FFF2-40B4-BE49-F238E27FC236}">
                <a16:creationId xmlns:a16="http://schemas.microsoft.com/office/drawing/2014/main" id="{7566E85E-9704-677D-B209-C919A4191F4E}"/>
              </a:ext>
            </a:extLst>
          </p:cNvPr>
          <p:cNvSpPr txBox="1">
            <a:spLocks/>
          </p:cNvSpPr>
          <p:nvPr/>
        </p:nvSpPr>
        <p:spPr>
          <a:xfrm>
            <a:off x="4341149" y="2243876"/>
            <a:ext cx="21753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de-AT" sz="2400" b="1">
                <a:solidFill>
                  <a:schemeClr val="accent1"/>
                </a:solidFill>
                <a:latin typeface="Varela Round"/>
                <a:cs typeface="Varela Round"/>
              </a:rPr>
              <a:t>Nachteile</a:t>
            </a:r>
          </a:p>
        </p:txBody>
      </p:sp>
      <p:sp>
        <p:nvSpPr>
          <p:cNvPr id="24" name="Google Shape;2498;p44">
            <a:extLst>
              <a:ext uri="{FF2B5EF4-FFF2-40B4-BE49-F238E27FC236}">
                <a16:creationId xmlns:a16="http://schemas.microsoft.com/office/drawing/2014/main" id="{95127F80-B8C3-0117-3763-E87BCCE0F3B1}"/>
              </a:ext>
            </a:extLst>
          </p:cNvPr>
          <p:cNvSpPr txBox="1">
            <a:spLocks/>
          </p:cNvSpPr>
          <p:nvPr/>
        </p:nvSpPr>
        <p:spPr>
          <a:xfrm>
            <a:off x="4212619" y="2769620"/>
            <a:ext cx="2303829" cy="2175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285750" indent="-285750" algn="ctr"/>
            <a:r>
              <a:rPr lang="de-AT"/>
              <a:t>Verurteilung gegenüber Lehrer die wenig Fragen hinzufügen.</a:t>
            </a:r>
          </a:p>
          <a:p>
            <a:pPr marL="285750" indent="-285750" algn="ctr"/>
            <a:r>
              <a:rPr lang="de-AT"/>
              <a:t>Sicherheitslücke durch unberechtigter Schülerzugriff</a:t>
            </a:r>
          </a:p>
          <a:p>
            <a:pPr marL="285750" indent="-285750" algn="ctr"/>
            <a:endParaRPr lang="de-AT"/>
          </a:p>
        </p:txBody>
      </p:sp>
      <p:sp>
        <p:nvSpPr>
          <p:cNvPr id="2" name="Google Shape;2476;p43">
            <a:extLst>
              <a:ext uri="{FF2B5EF4-FFF2-40B4-BE49-F238E27FC236}">
                <a16:creationId xmlns:a16="http://schemas.microsoft.com/office/drawing/2014/main" id="{48AF551C-AA2D-5B38-196A-6F9ADD37570F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arela Round"/>
              <a:buNone/>
              <a:defRPr sz="3500" b="1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de-AT">
                <a:highlight>
                  <a:schemeClr val="dk2"/>
                </a:highlight>
              </a:rPr>
              <a:t>Viele Fragen : Komplexe Antworten</a:t>
            </a:r>
          </a:p>
        </p:txBody>
      </p:sp>
      <p:sp>
        <p:nvSpPr>
          <p:cNvPr id="5" name="Google Shape;2344;p40">
            <a:extLst>
              <a:ext uri="{FF2B5EF4-FFF2-40B4-BE49-F238E27FC236}">
                <a16:creationId xmlns:a16="http://schemas.microsoft.com/office/drawing/2014/main" id="{EC26228A-066E-FA73-F0A8-A493204EAB59}"/>
              </a:ext>
            </a:extLst>
          </p:cNvPr>
          <p:cNvSpPr txBox="1">
            <a:spLocks/>
          </p:cNvSpPr>
          <p:nvPr/>
        </p:nvSpPr>
        <p:spPr>
          <a:xfrm>
            <a:off x="771750" y="1132913"/>
            <a:ext cx="660895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AT" sz="2400" b="1">
                <a:solidFill>
                  <a:schemeClr val="accent1"/>
                </a:solidFill>
                <a:latin typeface="Varela Round"/>
                <a:cs typeface="Varela Round"/>
                <a:sym typeface="Varela Round"/>
              </a:rPr>
              <a:t>Den Autor der Frage jedem zeigen?</a:t>
            </a:r>
          </a:p>
        </p:txBody>
      </p:sp>
    </p:spTree>
    <p:extLst>
      <p:ext uri="{BB962C8B-B14F-4D97-AF65-F5344CB8AC3E}">
        <p14:creationId xmlns:p14="http://schemas.microsoft.com/office/powerpoint/2010/main" val="1362062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6" name="Google Shape;2316;p39"/>
          <p:cNvSpPr/>
          <p:nvPr/>
        </p:nvSpPr>
        <p:spPr>
          <a:xfrm>
            <a:off x="1271376" y="1132201"/>
            <a:ext cx="1245895" cy="1148568"/>
          </a:xfrm>
          <a:custGeom>
            <a:avLst/>
            <a:gdLst/>
            <a:ahLst/>
            <a:cxnLst/>
            <a:rect l="l" t="t" r="r" b="b"/>
            <a:pathLst>
              <a:path w="21493" h="19814" extrusionOk="0">
                <a:moveTo>
                  <a:pt x="15473" y="1"/>
                </a:moveTo>
                <a:cubicBezTo>
                  <a:pt x="14968" y="1"/>
                  <a:pt x="14459" y="79"/>
                  <a:pt x="13954" y="241"/>
                </a:cubicBezTo>
                <a:cubicBezTo>
                  <a:pt x="12920" y="574"/>
                  <a:pt x="11997" y="1152"/>
                  <a:pt x="11015" y="1600"/>
                </a:cubicBezTo>
                <a:cubicBezTo>
                  <a:pt x="10454" y="1816"/>
                  <a:pt x="9874" y="1951"/>
                  <a:pt x="9279" y="2041"/>
                </a:cubicBezTo>
                <a:cubicBezTo>
                  <a:pt x="7450" y="2261"/>
                  <a:pt x="5580" y="2270"/>
                  <a:pt x="3913" y="3160"/>
                </a:cubicBezTo>
                <a:cubicBezTo>
                  <a:pt x="2185" y="4081"/>
                  <a:pt x="1007" y="5885"/>
                  <a:pt x="489" y="7735"/>
                </a:cubicBezTo>
                <a:cubicBezTo>
                  <a:pt x="0" y="9482"/>
                  <a:pt x="46" y="11457"/>
                  <a:pt x="684" y="13160"/>
                </a:cubicBezTo>
                <a:cubicBezTo>
                  <a:pt x="746" y="13326"/>
                  <a:pt x="814" y="13489"/>
                  <a:pt x="884" y="13650"/>
                </a:cubicBezTo>
                <a:cubicBezTo>
                  <a:pt x="1462" y="15173"/>
                  <a:pt x="2479" y="16548"/>
                  <a:pt x="3737" y="17553"/>
                </a:cubicBezTo>
                <a:cubicBezTo>
                  <a:pt x="5549" y="18999"/>
                  <a:pt x="7723" y="19800"/>
                  <a:pt x="10051" y="19814"/>
                </a:cubicBezTo>
                <a:cubicBezTo>
                  <a:pt x="10073" y="19814"/>
                  <a:pt x="10095" y="19814"/>
                  <a:pt x="10117" y="19814"/>
                </a:cubicBezTo>
                <a:cubicBezTo>
                  <a:pt x="14792" y="19814"/>
                  <a:pt x="19404" y="16777"/>
                  <a:pt x="20856" y="12270"/>
                </a:cubicBezTo>
                <a:cubicBezTo>
                  <a:pt x="21260" y="11015"/>
                  <a:pt x="21492" y="9633"/>
                  <a:pt x="21473" y="8313"/>
                </a:cubicBezTo>
                <a:cubicBezTo>
                  <a:pt x="21467" y="7987"/>
                  <a:pt x="21444" y="7655"/>
                  <a:pt x="21403" y="7328"/>
                </a:cubicBezTo>
                <a:cubicBezTo>
                  <a:pt x="21340" y="6580"/>
                  <a:pt x="21207" y="5839"/>
                  <a:pt x="21005" y="5121"/>
                </a:cubicBezTo>
                <a:cubicBezTo>
                  <a:pt x="20971" y="5001"/>
                  <a:pt x="20934" y="4880"/>
                  <a:pt x="20895" y="4762"/>
                </a:cubicBezTo>
                <a:cubicBezTo>
                  <a:pt x="20727" y="3980"/>
                  <a:pt x="20448" y="3227"/>
                  <a:pt x="19991" y="2559"/>
                </a:cubicBezTo>
                <a:cubicBezTo>
                  <a:pt x="19406" y="1707"/>
                  <a:pt x="18634" y="936"/>
                  <a:pt x="17682" y="500"/>
                </a:cubicBezTo>
                <a:cubicBezTo>
                  <a:pt x="16971" y="174"/>
                  <a:pt x="16226" y="1"/>
                  <a:pt x="154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7" name="Google Shape;2317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3600"/>
              <a:t>Entwicklung</a:t>
            </a:r>
            <a:endParaRPr sz="3600"/>
          </a:p>
        </p:txBody>
      </p:sp>
      <p:sp>
        <p:nvSpPr>
          <p:cNvPr id="2318" name="Google Shape;2318;p39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2320" name="Google Shape;2320;p39"/>
          <p:cNvGrpSpPr/>
          <p:nvPr/>
        </p:nvGrpSpPr>
        <p:grpSpPr>
          <a:xfrm>
            <a:off x="6086768" y="741629"/>
            <a:ext cx="2026677" cy="3558238"/>
            <a:chOff x="2332850" y="1508965"/>
            <a:chExt cx="495799" cy="870474"/>
          </a:xfrm>
        </p:grpSpPr>
        <p:sp>
          <p:nvSpPr>
            <p:cNvPr id="2321" name="Google Shape;2321;p39"/>
            <p:cNvSpPr/>
            <p:nvPr/>
          </p:nvSpPr>
          <p:spPr>
            <a:xfrm>
              <a:off x="2347410" y="1709183"/>
              <a:ext cx="467748" cy="569138"/>
            </a:xfrm>
            <a:custGeom>
              <a:avLst/>
              <a:gdLst/>
              <a:ahLst/>
              <a:cxnLst/>
              <a:rect l="l" t="t" r="r" b="b"/>
              <a:pathLst>
                <a:path w="8770" h="10671" extrusionOk="0">
                  <a:moveTo>
                    <a:pt x="4336" y="1"/>
                  </a:moveTo>
                  <a:cubicBezTo>
                    <a:pt x="4096" y="1"/>
                    <a:pt x="3869" y="8"/>
                    <a:pt x="3774" y="23"/>
                  </a:cubicBezTo>
                  <a:cubicBezTo>
                    <a:pt x="3116" y="126"/>
                    <a:pt x="2471" y="296"/>
                    <a:pt x="1881" y="622"/>
                  </a:cubicBezTo>
                  <a:cubicBezTo>
                    <a:pt x="1050" y="1081"/>
                    <a:pt x="456" y="1815"/>
                    <a:pt x="217" y="2738"/>
                  </a:cubicBezTo>
                  <a:cubicBezTo>
                    <a:pt x="95" y="3209"/>
                    <a:pt x="43" y="3707"/>
                    <a:pt x="20" y="4193"/>
                  </a:cubicBezTo>
                  <a:cubicBezTo>
                    <a:pt x="1" y="4646"/>
                    <a:pt x="18" y="5111"/>
                    <a:pt x="119" y="5555"/>
                  </a:cubicBezTo>
                  <a:cubicBezTo>
                    <a:pt x="226" y="6023"/>
                    <a:pt x="438" y="6457"/>
                    <a:pt x="759" y="6815"/>
                  </a:cubicBezTo>
                  <a:cubicBezTo>
                    <a:pt x="1053" y="7143"/>
                    <a:pt x="1424" y="7390"/>
                    <a:pt x="1768" y="7662"/>
                  </a:cubicBezTo>
                  <a:cubicBezTo>
                    <a:pt x="2542" y="8276"/>
                    <a:pt x="3029" y="9149"/>
                    <a:pt x="3040" y="10149"/>
                  </a:cubicBezTo>
                  <a:cubicBezTo>
                    <a:pt x="3040" y="10202"/>
                    <a:pt x="3052" y="10250"/>
                    <a:pt x="3070" y="10290"/>
                  </a:cubicBezTo>
                  <a:cubicBezTo>
                    <a:pt x="3070" y="10294"/>
                    <a:pt x="3068" y="10298"/>
                    <a:pt x="3068" y="10301"/>
                  </a:cubicBezTo>
                  <a:cubicBezTo>
                    <a:pt x="3072" y="10391"/>
                    <a:pt x="3102" y="10487"/>
                    <a:pt x="3171" y="10551"/>
                  </a:cubicBezTo>
                  <a:cubicBezTo>
                    <a:pt x="3234" y="10611"/>
                    <a:pt x="3321" y="10657"/>
                    <a:pt x="3409" y="10657"/>
                  </a:cubicBezTo>
                  <a:cubicBezTo>
                    <a:pt x="3413" y="10657"/>
                    <a:pt x="3416" y="10657"/>
                    <a:pt x="3419" y="10657"/>
                  </a:cubicBezTo>
                  <a:cubicBezTo>
                    <a:pt x="3726" y="10638"/>
                    <a:pt x="4030" y="10618"/>
                    <a:pt x="4335" y="10601"/>
                  </a:cubicBezTo>
                  <a:cubicBezTo>
                    <a:pt x="4339" y="10601"/>
                    <a:pt x="4342" y="10601"/>
                    <a:pt x="4346" y="10599"/>
                  </a:cubicBezTo>
                  <a:cubicBezTo>
                    <a:pt x="4348" y="10601"/>
                    <a:pt x="4353" y="10601"/>
                    <a:pt x="4355" y="10601"/>
                  </a:cubicBezTo>
                  <a:cubicBezTo>
                    <a:pt x="4661" y="10622"/>
                    <a:pt x="4964" y="10647"/>
                    <a:pt x="5269" y="10670"/>
                  </a:cubicBezTo>
                  <a:cubicBezTo>
                    <a:pt x="5274" y="10670"/>
                    <a:pt x="5279" y="10670"/>
                    <a:pt x="5284" y="10670"/>
                  </a:cubicBezTo>
                  <a:cubicBezTo>
                    <a:pt x="5372" y="10670"/>
                    <a:pt x="5457" y="10624"/>
                    <a:pt x="5521" y="10567"/>
                  </a:cubicBezTo>
                  <a:cubicBezTo>
                    <a:pt x="5590" y="10505"/>
                    <a:pt x="5622" y="10407"/>
                    <a:pt x="5625" y="10317"/>
                  </a:cubicBezTo>
                  <a:cubicBezTo>
                    <a:pt x="5627" y="10315"/>
                    <a:pt x="5625" y="10310"/>
                    <a:pt x="5625" y="10308"/>
                  </a:cubicBezTo>
                  <a:cubicBezTo>
                    <a:pt x="5645" y="10267"/>
                    <a:pt x="5655" y="10220"/>
                    <a:pt x="5655" y="10166"/>
                  </a:cubicBezTo>
                  <a:cubicBezTo>
                    <a:pt x="5682" y="9167"/>
                    <a:pt x="6180" y="8300"/>
                    <a:pt x="6962" y="7696"/>
                  </a:cubicBezTo>
                  <a:cubicBezTo>
                    <a:pt x="7309" y="7428"/>
                    <a:pt x="7683" y="7187"/>
                    <a:pt x="7980" y="6863"/>
                  </a:cubicBezTo>
                  <a:cubicBezTo>
                    <a:pt x="8308" y="6511"/>
                    <a:pt x="8526" y="6078"/>
                    <a:pt x="8640" y="5612"/>
                  </a:cubicBezTo>
                  <a:cubicBezTo>
                    <a:pt x="8746" y="5169"/>
                    <a:pt x="8769" y="4705"/>
                    <a:pt x="8755" y="4251"/>
                  </a:cubicBezTo>
                  <a:cubicBezTo>
                    <a:pt x="8739" y="3766"/>
                    <a:pt x="8696" y="3268"/>
                    <a:pt x="8579" y="2794"/>
                  </a:cubicBezTo>
                  <a:cubicBezTo>
                    <a:pt x="8353" y="1866"/>
                    <a:pt x="7768" y="1127"/>
                    <a:pt x="6942" y="656"/>
                  </a:cubicBezTo>
                  <a:cubicBezTo>
                    <a:pt x="6357" y="322"/>
                    <a:pt x="5714" y="143"/>
                    <a:pt x="5057" y="32"/>
                  </a:cubicBezTo>
                  <a:cubicBezTo>
                    <a:pt x="4941" y="11"/>
                    <a:pt x="4629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39"/>
            <p:cNvSpPr/>
            <p:nvPr/>
          </p:nvSpPr>
          <p:spPr>
            <a:xfrm>
              <a:off x="2516587" y="2272290"/>
              <a:ext cx="132964" cy="96323"/>
            </a:xfrm>
            <a:custGeom>
              <a:avLst/>
              <a:gdLst/>
              <a:ahLst/>
              <a:cxnLst/>
              <a:rect l="l" t="t" r="r" b="b"/>
              <a:pathLst>
                <a:path w="2493" h="1806" extrusionOk="0">
                  <a:moveTo>
                    <a:pt x="454" y="0"/>
                  </a:moveTo>
                  <a:cubicBezTo>
                    <a:pt x="244" y="0"/>
                    <a:pt x="1" y="191"/>
                    <a:pt x="26" y="422"/>
                  </a:cubicBezTo>
                  <a:cubicBezTo>
                    <a:pt x="31" y="459"/>
                    <a:pt x="36" y="496"/>
                    <a:pt x="42" y="535"/>
                  </a:cubicBezTo>
                  <a:cubicBezTo>
                    <a:pt x="19" y="604"/>
                    <a:pt x="15" y="684"/>
                    <a:pt x="42" y="774"/>
                  </a:cubicBezTo>
                  <a:cubicBezTo>
                    <a:pt x="82" y="918"/>
                    <a:pt x="144" y="1051"/>
                    <a:pt x="222" y="1173"/>
                  </a:cubicBezTo>
                  <a:cubicBezTo>
                    <a:pt x="380" y="1512"/>
                    <a:pt x="641" y="1777"/>
                    <a:pt x="1059" y="1802"/>
                  </a:cubicBezTo>
                  <a:cubicBezTo>
                    <a:pt x="1080" y="1803"/>
                    <a:pt x="1101" y="1804"/>
                    <a:pt x="1122" y="1804"/>
                  </a:cubicBezTo>
                  <a:cubicBezTo>
                    <a:pt x="1160" y="1804"/>
                    <a:pt x="1198" y="1802"/>
                    <a:pt x="1236" y="1799"/>
                  </a:cubicBezTo>
                  <a:cubicBezTo>
                    <a:pt x="1278" y="1803"/>
                    <a:pt x="1320" y="1805"/>
                    <a:pt x="1363" y="1805"/>
                  </a:cubicBezTo>
                  <a:cubicBezTo>
                    <a:pt x="1380" y="1805"/>
                    <a:pt x="1396" y="1805"/>
                    <a:pt x="1413" y="1804"/>
                  </a:cubicBezTo>
                  <a:cubicBezTo>
                    <a:pt x="1831" y="1786"/>
                    <a:pt x="2095" y="1522"/>
                    <a:pt x="2257" y="1186"/>
                  </a:cubicBezTo>
                  <a:cubicBezTo>
                    <a:pt x="2338" y="1065"/>
                    <a:pt x="2402" y="932"/>
                    <a:pt x="2445" y="790"/>
                  </a:cubicBezTo>
                  <a:cubicBezTo>
                    <a:pt x="2471" y="702"/>
                    <a:pt x="2469" y="620"/>
                    <a:pt x="2448" y="551"/>
                  </a:cubicBezTo>
                  <a:cubicBezTo>
                    <a:pt x="2453" y="514"/>
                    <a:pt x="2459" y="475"/>
                    <a:pt x="2464" y="438"/>
                  </a:cubicBezTo>
                  <a:cubicBezTo>
                    <a:pt x="2492" y="207"/>
                    <a:pt x="2253" y="14"/>
                    <a:pt x="2042" y="11"/>
                  </a:cubicBezTo>
                  <a:cubicBezTo>
                    <a:pt x="2039" y="11"/>
                    <a:pt x="2036" y="11"/>
                    <a:pt x="2033" y="11"/>
                  </a:cubicBezTo>
                  <a:cubicBezTo>
                    <a:pt x="1961" y="11"/>
                    <a:pt x="1900" y="30"/>
                    <a:pt x="1846" y="58"/>
                  </a:cubicBezTo>
                  <a:cubicBezTo>
                    <a:pt x="1804" y="44"/>
                    <a:pt x="1761" y="37"/>
                    <a:pt x="1717" y="37"/>
                  </a:cubicBezTo>
                  <a:cubicBezTo>
                    <a:pt x="1623" y="37"/>
                    <a:pt x="1525" y="73"/>
                    <a:pt x="1438" y="160"/>
                  </a:cubicBezTo>
                  <a:cubicBezTo>
                    <a:pt x="1383" y="216"/>
                    <a:pt x="1316" y="262"/>
                    <a:pt x="1247" y="296"/>
                  </a:cubicBezTo>
                  <a:cubicBezTo>
                    <a:pt x="1176" y="262"/>
                    <a:pt x="1110" y="214"/>
                    <a:pt x="1055" y="158"/>
                  </a:cubicBezTo>
                  <a:cubicBezTo>
                    <a:pt x="967" y="67"/>
                    <a:pt x="868" y="30"/>
                    <a:pt x="772" y="30"/>
                  </a:cubicBezTo>
                  <a:cubicBezTo>
                    <a:pt x="730" y="30"/>
                    <a:pt x="689" y="37"/>
                    <a:pt x="649" y="50"/>
                  </a:cubicBezTo>
                  <a:cubicBezTo>
                    <a:pt x="594" y="20"/>
                    <a:pt x="529" y="0"/>
                    <a:pt x="4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39"/>
            <p:cNvSpPr/>
            <p:nvPr/>
          </p:nvSpPr>
          <p:spPr>
            <a:xfrm>
              <a:off x="2540908" y="1888227"/>
              <a:ext cx="89816" cy="406413"/>
            </a:xfrm>
            <a:custGeom>
              <a:avLst/>
              <a:gdLst/>
              <a:ahLst/>
              <a:cxnLst/>
              <a:rect l="l" t="t" r="r" b="b"/>
              <a:pathLst>
                <a:path w="1684" h="7620" extrusionOk="0">
                  <a:moveTo>
                    <a:pt x="1044" y="288"/>
                  </a:moveTo>
                  <a:cubicBezTo>
                    <a:pt x="1141" y="288"/>
                    <a:pt x="1232" y="333"/>
                    <a:pt x="1290" y="439"/>
                  </a:cubicBezTo>
                  <a:cubicBezTo>
                    <a:pt x="1413" y="664"/>
                    <a:pt x="1296" y="926"/>
                    <a:pt x="1186" y="1128"/>
                  </a:cubicBezTo>
                  <a:cubicBezTo>
                    <a:pt x="1053" y="1369"/>
                    <a:pt x="902" y="1598"/>
                    <a:pt x="753" y="1828"/>
                  </a:cubicBezTo>
                  <a:cubicBezTo>
                    <a:pt x="737" y="1810"/>
                    <a:pt x="723" y="1794"/>
                    <a:pt x="707" y="1777"/>
                  </a:cubicBezTo>
                  <a:cubicBezTo>
                    <a:pt x="535" y="1576"/>
                    <a:pt x="482" y="1381"/>
                    <a:pt x="512" y="1117"/>
                  </a:cubicBezTo>
                  <a:cubicBezTo>
                    <a:pt x="539" y="873"/>
                    <a:pt x="587" y="563"/>
                    <a:pt x="783" y="393"/>
                  </a:cubicBezTo>
                  <a:cubicBezTo>
                    <a:pt x="859" y="327"/>
                    <a:pt x="954" y="288"/>
                    <a:pt x="1044" y="288"/>
                  </a:cubicBezTo>
                  <a:close/>
                  <a:moveTo>
                    <a:pt x="1046" y="0"/>
                  </a:moveTo>
                  <a:cubicBezTo>
                    <a:pt x="593" y="0"/>
                    <a:pt x="347" y="446"/>
                    <a:pt x="270" y="841"/>
                  </a:cubicBezTo>
                  <a:cubicBezTo>
                    <a:pt x="224" y="1084"/>
                    <a:pt x="185" y="1350"/>
                    <a:pt x="266" y="1589"/>
                  </a:cubicBezTo>
                  <a:cubicBezTo>
                    <a:pt x="330" y="1780"/>
                    <a:pt x="463" y="1929"/>
                    <a:pt x="597" y="2074"/>
                  </a:cubicBezTo>
                  <a:cubicBezTo>
                    <a:pt x="542" y="2163"/>
                    <a:pt x="489" y="2252"/>
                    <a:pt x="440" y="2344"/>
                  </a:cubicBezTo>
                  <a:cubicBezTo>
                    <a:pt x="209" y="2767"/>
                    <a:pt x="75" y="3210"/>
                    <a:pt x="41" y="3694"/>
                  </a:cubicBezTo>
                  <a:cubicBezTo>
                    <a:pt x="0" y="4302"/>
                    <a:pt x="41" y="4922"/>
                    <a:pt x="52" y="5532"/>
                  </a:cubicBezTo>
                  <a:cubicBezTo>
                    <a:pt x="60" y="6115"/>
                    <a:pt x="37" y="6714"/>
                    <a:pt x="188" y="7281"/>
                  </a:cubicBezTo>
                  <a:cubicBezTo>
                    <a:pt x="207" y="7351"/>
                    <a:pt x="262" y="7382"/>
                    <a:pt x="319" y="7382"/>
                  </a:cubicBezTo>
                  <a:cubicBezTo>
                    <a:pt x="403" y="7382"/>
                    <a:pt x="490" y="7313"/>
                    <a:pt x="463" y="7208"/>
                  </a:cubicBezTo>
                  <a:cubicBezTo>
                    <a:pt x="310" y="6643"/>
                    <a:pt x="342" y="6042"/>
                    <a:pt x="333" y="5464"/>
                  </a:cubicBezTo>
                  <a:cubicBezTo>
                    <a:pt x="323" y="4887"/>
                    <a:pt x="287" y="4304"/>
                    <a:pt x="323" y="3728"/>
                  </a:cubicBezTo>
                  <a:cubicBezTo>
                    <a:pt x="355" y="3203"/>
                    <a:pt x="530" y="2748"/>
                    <a:pt x="791" y="2303"/>
                  </a:cubicBezTo>
                  <a:cubicBezTo>
                    <a:pt x="1044" y="2654"/>
                    <a:pt x="1145" y="3076"/>
                    <a:pt x="1182" y="3513"/>
                  </a:cubicBezTo>
                  <a:cubicBezTo>
                    <a:pt x="1294" y="4816"/>
                    <a:pt x="1166" y="6163"/>
                    <a:pt x="911" y="7440"/>
                  </a:cubicBezTo>
                  <a:cubicBezTo>
                    <a:pt x="890" y="7548"/>
                    <a:pt x="980" y="7620"/>
                    <a:pt x="1063" y="7620"/>
                  </a:cubicBezTo>
                  <a:cubicBezTo>
                    <a:pt x="1117" y="7620"/>
                    <a:pt x="1168" y="7589"/>
                    <a:pt x="1182" y="7518"/>
                  </a:cubicBezTo>
                  <a:cubicBezTo>
                    <a:pt x="1395" y="6457"/>
                    <a:pt x="1503" y="5378"/>
                    <a:pt x="1496" y="4295"/>
                  </a:cubicBezTo>
                  <a:cubicBezTo>
                    <a:pt x="1492" y="3825"/>
                    <a:pt x="1483" y="3341"/>
                    <a:pt x="1368" y="2882"/>
                  </a:cubicBezTo>
                  <a:cubicBezTo>
                    <a:pt x="1319" y="2691"/>
                    <a:pt x="1248" y="2501"/>
                    <a:pt x="1152" y="2328"/>
                  </a:cubicBezTo>
                  <a:cubicBezTo>
                    <a:pt x="1094" y="2225"/>
                    <a:pt x="1024" y="2135"/>
                    <a:pt x="948" y="2048"/>
                  </a:cubicBezTo>
                  <a:cubicBezTo>
                    <a:pt x="1195" y="1679"/>
                    <a:pt x="1494" y="1298"/>
                    <a:pt x="1595" y="875"/>
                  </a:cubicBezTo>
                  <a:cubicBezTo>
                    <a:pt x="1684" y="506"/>
                    <a:pt x="1519" y="26"/>
                    <a:pt x="1083" y="1"/>
                  </a:cubicBezTo>
                  <a:cubicBezTo>
                    <a:pt x="1071" y="0"/>
                    <a:pt x="1058" y="0"/>
                    <a:pt x="10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39"/>
            <p:cNvSpPr/>
            <p:nvPr/>
          </p:nvSpPr>
          <p:spPr>
            <a:xfrm>
              <a:off x="2485120" y="2193675"/>
              <a:ext cx="205233" cy="132004"/>
            </a:xfrm>
            <a:custGeom>
              <a:avLst/>
              <a:gdLst/>
              <a:ahLst/>
              <a:cxnLst/>
              <a:rect l="l" t="t" r="r" b="b"/>
              <a:pathLst>
                <a:path w="3848" h="2475" extrusionOk="0">
                  <a:moveTo>
                    <a:pt x="2832" y="0"/>
                  </a:moveTo>
                  <a:cubicBezTo>
                    <a:pt x="2601" y="0"/>
                    <a:pt x="2367" y="24"/>
                    <a:pt x="2189" y="24"/>
                  </a:cubicBezTo>
                  <a:cubicBezTo>
                    <a:pt x="1946" y="24"/>
                    <a:pt x="1702" y="22"/>
                    <a:pt x="1459" y="22"/>
                  </a:cubicBezTo>
                  <a:cubicBezTo>
                    <a:pt x="1144" y="22"/>
                    <a:pt x="830" y="25"/>
                    <a:pt x="516" y="37"/>
                  </a:cubicBezTo>
                  <a:cubicBezTo>
                    <a:pt x="190" y="51"/>
                    <a:pt x="38" y="327"/>
                    <a:pt x="59" y="577"/>
                  </a:cubicBezTo>
                  <a:cubicBezTo>
                    <a:pt x="59" y="588"/>
                    <a:pt x="59" y="597"/>
                    <a:pt x="61" y="606"/>
                  </a:cubicBezTo>
                  <a:cubicBezTo>
                    <a:pt x="57" y="643"/>
                    <a:pt x="54" y="678"/>
                    <a:pt x="49" y="716"/>
                  </a:cubicBezTo>
                  <a:cubicBezTo>
                    <a:pt x="20" y="999"/>
                    <a:pt x="1" y="1281"/>
                    <a:pt x="38" y="1525"/>
                  </a:cubicBezTo>
                  <a:cubicBezTo>
                    <a:pt x="40" y="1587"/>
                    <a:pt x="43" y="1646"/>
                    <a:pt x="52" y="1704"/>
                  </a:cubicBezTo>
                  <a:cubicBezTo>
                    <a:pt x="57" y="1754"/>
                    <a:pt x="64" y="1802"/>
                    <a:pt x="75" y="1850"/>
                  </a:cubicBezTo>
                  <a:cubicBezTo>
                    <a:pt x="82" y="1883"/>
                    <a:pt x="91" y="1915"/>
                    <a:pt x="100" y="1947"/>
                  </a:cubicBezTo>
                  <a:cubicBezTo>
                    <a:pt x="155" y="2126"/>
                    <a:pt x="318" y="2282"/>
                    <a:pt x="511" y="2296"/>
                  </a:cubicBezTo>
                  <a:cubicBezTo>
                    <a:pt x="546" y="2309"/>
                    <a:pt x="585" y="2323"/>
                    <a:pt x="628" y="2330"/>
                  </a:cubicBezTo>
                  <a:cubicBezTo>
                    <a:pt x="1155" y="2414"/>
                    <a:pt x="1683" y="2474"/>
                    <a:pt x="2216" y="2474"/>
                  </a:cubicBezTo>
                  <a:cubicBezTo>
                    <a:pt x="2246" y="2474"/>
                    <a:pt x="2275" y="2474"/>
                    <a:pt x="2304" y="2473"/>
                  </a:cubicBezTo>
                  <a:cubicBezTo>
                    <a:pt x="2335" y="2473"/>
                    <a:pt x="2366" y="2473"/>
                    <a:pt x="2397" y="2473"/>
                  </a:cubicBezTo>
                  <a:cubicBezTo>
                    <a:pt x="2446" y="2473"/>
                    <a:pt x="2496" y="2473"/>
                    <a:pt x="2546" y="2473"/>
                  </a:cubicBezTo>
                  <a:cubicBezTo>
                    <a:pt x="2872" y="2473"/>
                    <a:pt x="3230" y="2461"/>
                    <a:pt x="3479" y="2271"/>
                  </a:cubicBezTo>
                  <a:cubicBezTo>
                    <a:pt x="3582" y="2192"/>
                    <a:pt x="3664" y="2069"/>
                    <a:pt x="3722" y="1919"/>
                  </a:cubicBezTo>
                  <a:cubicBezTo>
                    <a:pt x="3742" y="1869"/>
                    <a:pt x="3759" y="1818"/>
                    <a:pt x="3773" y="1765"/>
                  </a:cubicBezTo>
                  <a:cubicBezTo>
                    <a:pt x="3816" y="1612"/>
                    <a:pt x="3835" y="1442"/>
                    <a:pt x="3835" y="1272"/>
                  </a:cubicBezTo>
                  <a:cubicBezTo>
                    <a:pt x="3848" y="1107"/>
                    <a:pt x="3841" y="939"/>
                    <a:pt x="3814" y="779"/>
                  </a:cubicBezTo>
                  <a:cubicBezTo>
                    <a:pt x="3807" y="737"/>
                    <a:pt x="3800" y="694"/>
                    <a:pt x="3789" y="654"/>
                  </a:cubicBezTo>
                  <a:cubicBezTo>
                    <a:pt x="3729" y="423"/>
                    <a:pt x="3621" y="228"/>
                    <a:pt x="3460" y="127"/>
                  </a:cubicBezTo>
                  <a:cubicBezTo>
                    <a:pt x="3298" y="25"/>
                    <a:pt x="3067" y="0"/>
                    <a:pt x="2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39"/>
            <p:cNvSpPr/>
            <p:nvPr/>
          </p:nvSpPr>
          <p:spPr>
            <a:xfrm>
              <a:off x="2485120" y="2231222"/>
              <a:ext cx="205233" cy="56588"/>
            </a:xfrm>
            <a:custGeom>
              <a:avLst/>
              <a:gdLst/>
              <a:ahLst/>
              <a:cxnLst/>
              <a:rect l="l" t="t" r="r" b="b"/>
              <a:pathLst>
                <a:path w="3848" h="1061" extrusionOk="0">
                  <a:moveTo>
                    <a:pt x="1008" y="0"/>
                  </a:moveTo>
                  <a:cubicBezTo>
                    <a:pt x="688" y="0"/>
                    <a:pt x="368" y="4"/>
                    <a:pt x="49" y="12"/>
                  </a:cubicBezTo>
                  <a:cubicBezTo>
                    <a:pt x="20" y="295"/>
                    <a:pt x="1" y="577"/>
                    <a:pt x="38" y="821"/>
                  </a:cubicBezTo>
                  <a:cubicBezTo>
                    <a:pt x="40" y="883"/>
                    <a:pt x="43" y="942"/>
                    <a:pt x="52" y="1000"/>
                  </a:cubicBezTo>
                  <a:cubicBezTo>
                    <a:pt x="414" y="988"/>
                    <a:pt x="777" y="983"/>
                    <a:pt x="1141" y="983"/>
                  </a:cubicBezTo>
                  <a:cubicBezTo>
                    <a:pt x="2017" y="983"/>
                    <a:pt x="2898" y="1014"/>
                    <a:pt x="3773" y="1061"/>
                  </a:cubicBezTo>
                  <a:cubicBezTo>
                    <a:pt x="3816" y="908"/>
                    <a:pt x="3835" y="738"/>
                    <a:pt x="3835" y="568"/>
                  </a:cubicBezTo>
                  <a:cubicBezTo>
                    <a:pt x="3848" y="403"/>
                    <a:pt x="3841" y="235"/>
                    <a:pt x="3814" y="75"/>
                  </a:cubicBezTo>
                  <a:cubicBezTo>
                    <a:pt x="2878" y="30"/>
                    <a:pt x="1942" y="0"/>
                    <a:pt x="10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39"/>
            <p:cNvSpPr/>
            <p:nvPr/>
          </p:nvSpPr>
          <p:spPr>
            <a:xfrm>
              <a:off x="2697711" y="1935802"/>
              <a:ext cx="130937" cy="210247"/>
            </a:xfrm>
            <a:custGeom>
              <a:avLst/>
              <a:gdLst/>
              <a:ahLst/>
              <a:cxnLst/>
              <a:rect l="l" t="t" r="r" b="b"/>
              <a:pathLst>
                <a:path w="2455" h="3942" extrusionOk="0">
                  <a:moveTo>
                    <a:pt x="2139" y="0"/>
                  </a:moveTo>
                  <a:cubicBezTo>
                    <a:pt x="2119" y="0"/>
                    <a:pt x="2099" y="2"/>
                    <a:pt x="2081" y="7"/>
                  </a:cubicBezTo>
                  <a:cubicBezTo>
                    <a:pt x="1946" y="43"/>
                    <a:pt x="1886" y="176"/>
                    <a:pt x="1910" y="305"/>
                  </a:cubicBezTo>
                  <a:cubicBezTo>
                    <a:pt x="1974" y="663"/>
                    <a:pt x="1884" y="1025"/>
                    <a:pt x="1765" y="1363"/>
                  </a:cubicBezTo>
                  <a:cubicBezTo>
                    <a:pt x="1655" y="1680"/>
                    <a:pt x="1537" y="2035"/>
                    <a:pt x="1333" y="2306"/>
                  </a:cubicBezTo>
                  <a:cubicBezTo>
                    <a:pt x="977" y="2783"/>
                    <a:pt x="413" y="3050"/>
                    <a:pt x="110" y="3576"/>
                  </a:cubicBezTo>
                  <a:cubicBezTo>
                    <a:pt x="0" y="3765"/>
                    <a:pt x="169" y="3942"/>
                    <a:pt x="334" y="3942"/>
                  </a:cubicBezTo>
                  <a:cubicBezTo>
                    <a:pt x="407" y="3942"/>
                    <a:pt x="479" y="3907"/>
                    <a:pt x="526" y="3825"/>
                  </a:cubicBezTo>
                  <a:cubicBezTo>
                    <a:pt x="844" y="3277"/>
                    <a:pt x="1473" y="3004"/>
                    <a:pt x="1811" y="2467"/>
                  </a:cubicBezTo>
                  <a:cubicBezTo>
                    <a:pt x="1910" y="2309"/>
                    <a:pt x="1980" y="2134"/>
                    <a:pt x="2050" y="1962"/>
                  </a:cubicBezTo>
                  <a:cubicBezTo>
                    <a:pt x="2127" y="1780"/>
                    <a:pt x="2201" y="1597"/>
                    <a:pt x="2263" y="1409"/>
                  </a:cubicBezTo>
                  <a:cubicBezTo>
                    <a:pt x="2394" y="1009"/>
                    <a:pt x="2454" y="596"/>
                    <a:pt x="2378" y="179"/>
                  </a:cubicBezTo>
                  <a:cubicBezTo>
                    <a:pt x="2359" y="70"/>
                    <a:pt x="2246" y="0"/>
                    <a:pt x="2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39"/>
            <p:cNvSpPr/>
            <p:nvPr/>
          </p:nvSpPr>
          <p:spPr>
            <a:xfrm>
              <a:off x="2727099" y="1748437"/>
              <a:ext cx="93710" cy="106563"/>
            </a:xfrm>
            <a:custGeom>
              <a:avLst/>
              <a:gdLst/>
              <a:ahLst/>
              <a:cxnLst/>
              <a:rect l="l" t="t" r="r" b="b"/>
              <a:pathLst>
                <a:path w="1757" h="1998" extrusionOk="0">
                  <a:moveTo>
                    <a:pt x="277" y="0"/>
                  </a:moveTo>
                  <a:cubicBezTo>
                    <a:pt x="192" y="0"/>
                    <a:pt x="104" y="44"/>
                    <a:pt x="64" y="120"/>
                  </a:cubicBezTo>
                  <a:cubicBezTo>
                    <a:pt x="0" y="239"/>
                    <a:pt x="36" y="377"/>
                    <a:pt x="149" y="451"/>
                  </a:cubicBezTo>
                  <a:cubicBezTo>
                    <a:pt x="213" y="494"/>
                    <a:pt x="277" y="538"/>
                    <a:pt x="339" y="586"/>
                  </a:cubicBezTo>
                  <a:cubicBezTo>
                    <a:pt x="344" y="591"/>
                    <a:pt x="353" y="598"/>
                    <a:pt x="358" y="602"/>
                  </a:cubicBezTo>
                  <a:cubicBezTo>
                    <a:pt x="372" y="614"/>
                    <a:pt x="388" y="627"/>
                    <a:pt x="403" y="639"/>
                  </a:cubicBezTo>
                  <a:cubicBezTo>
                    <a:pt x="433" y="666"/>
                    <a:pt x="463" y="690"/>
                    <a:pt x="493" y="719"/>
                  </a:cubicBezTo>
                  <a:cubicBezTo>
                    <a:pt x="608" y="825"/>
                    <a:pt x="716" y="940"/>
                    <a:pt x="815" y="1063"/>
                  </a:cubicBezTo>
                  <a:cubicBezTo>
                    <a:pt x="822" y="1071"/>
                    <a:pt x="830" y="1082"/>
                    <a:pt x="837" y="1091"/>
                  </a:cubicBezTo>
                  <a:cubicBezTo>
                    <a:pt x="836" y="1091"/>
                    <a:pt x="836" y="1090"/>
                    <a:pt x="836" y="1090"/>
                  </a:cubicBezTo>
                  <a:lnTo>
                    <a:pt x="836" y="1090"/>
                  </a:lnTo>
                  <a:cubicBezTo>
                    <a:pt x="837" y="1090"/>
                    <a:pt x="863" y="1126"/>
                    <a:pt x="863" y="1126"/>
                  </a:cubicBezTo>
                  <a:cubicBezTo>
                    <a:pt x="886" y="1158"/>
                    <a:pt x="909" y="1190"/>
                    <a:pt x="932" y="1224"/>
                  </a:cubicBezTo>
                  <a:cubicBezTo>
                    <a:pt x="973" y="1286"/>
                    <a:pt x="1012" y="1350"/>
                    <a:pt x="1049" y="1413"/>
                  </a:cubicBezTo>
                  <a:cubicBezTo>
                    <a:pt x="1088" y="1483"/>
                    <a:pt x="1126" y="1552"/>
                    <a:pt x="1159" y="1624"/>
                  </a:cubicBezTo>
                  <a:cubicBezTo>
                    <a:pt x="1177" y="1660"/>
                    <a:pt x="1193" y="1695"/>
                    <a:pt x="1207" y="1732"/>
                  </a:cubicBezTo>
                  <a:cubicBezTo>
                    <a:pt x="1209" y="1736"/>
                    <a:pt x="1211" y="1738"/>
                    <a:pt x="1211" y="1738"/>
                  </a:cubicBezTo>
                  <a:cubicBezTo>
                    <a:pt x="1212" y="1741"/>
                    <a:pt x="1212" y="1745"/>
                    <a:pt x="1216" y="1750"/>
                  </a:cubicBezTo>
                  <a:cubicBezTo>
                    <a:pt x="1223" y="1771"/>
                    <a:pt x="1232" y="1794"/>
                    <a:pt x="1241" y="1816"/>
                  </a:cubicBezTo>
                  <a:cubicBezTo>
                    <a:pt x="1278" y="1915"/>
                    <a:pt x="1368" y="1998"/>
                    <a:pt x="1474" y="1998"/>
                  </a:cubicBezTo>
                  <a:cubicBezTo>
                    <a:pt x="1495" y="1998"/>
                    <a:pt x="1516" y="1995"/>
                    <a:pt x="1538" y="1988"/>
                  </a:cubicBezTo>
                  <a:cubicBezTo>
                    <a:pt x="1654" y="1952"/>
                    <a:pt x="1756" y="1817"/>
                    <a:pt x="1710" y="1690"/>
                  </a:cubicBezTo>
                  <a:cubicBezTo>
                    <a:pt x="1459" y="1011"/>
                    <a:pt x="1003" y="432"/>
                    <a:pt x="397" y="35"/>
                  </a:cubicBezTo>
                  <a:cubicBezTo>
                    <a:pt x="362" y="11"/>
                    <a:pt x="320" y="0"/>
                    <a:pt x="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39"/>
            <p:cNvSpPr/>
            <p:nvPr/>
          </p:nvSpPr>
          <p:spPr>
            <a:xfrm>
              <a:off x="2332850" y="1917775"/>
              <a:ext cx="90936" cy="185819"/>
            </a:xfrm>
            <a:custGeom>
              <a:avLst/>
              <a:gdLst/>
              <a:ahLst/>
              <a:cxnLst/>
              <a:rect l="l" t="t" r="r" b="b"/>
              <a:pathLst>
                <a:path w="1705" h="3484" extrusionOk="0">
                  <a:moveTo>
                    <a:pt x="238" y="1"/>
                  </a:moveTo>
                  <a:cubicBezTo>
                    <a:pt x="118" y="1"/>
                    <a:pt x="1" y="78"/>
                    <a:pt x="6" y="234"/>
                  </a:cubicBezTo>
                  <a:cubicBezTo>
                    <a:pt x="49" y="1400"/>
                    <a:pt x="167" y="2741"/>
                    <a:pt x="1238" y="3443"/>
                  </a:cubicBezTo>
                  <a:cubicBezTo>
                    <a:pt x="1281" y="3471"/>
                    <a:pt x="1324" y="3484"/>
                    <a:pt x="1364" y="3484"/>
                  </a:cubicBezTo>
                  <a:cubicBezTo>
                    <a:pt x="1568" y="3484"/>
                    <a:pt x="1705" y="3168"/>
                    <a:pt x="1486" y="3025"/>
                  </a:cubicBezTo>
                  <a:cubicBezTo>
                    <a:pt x="580" y="2431"/>
                    <a:pt x="527" y="1208"/>
                    <a:pt x="492" y="237"/>
                  </a:cubicBezTo>
                  <a:cubicBezTo>
                    <a:pt x="486" y="80"/>
                    <a:pt x="361" y="1"/>
                    <a:pt x="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39"/>
            <p:cNvSpPr/>
            <p:nvPr/>
          </p:nvSpPr>
          <p:spPr>
            <a:xfrm>
              <a:off x="2523201" y="2334265"/>
              <a:ext cx="66615" cy="45175"/>
            </a:xfrm>
            <a:custGeom>
              <a:avLst/>
              <a:gdLst/>
              <a:ahLst/>
              <a:cxnLst/>
              <a:rect l="l" t="t" r="r" b="b"/>
              <a:pathLst>
                <a:path w="1249" h="847" extrusionOk="0">
                  <a:moveTo>
                    <a:pt x="435" y="91"/>
                  </a:moveTo>
                  <a:cubicBezTo>
                    <a:pt x="435" y="91"/>
                    <a:pt x="436" y="92"/>
                    <a:pt x="436" y="93"/>
                  </a:cubicBezTo>
                  <a:lnTo>
                    <a:pt x="436" y="93"/>
                  </a:lnTo>
                  <a:cubicBezTo>
                    <a:pt x="436" y="92"/>
                    <a:pt x="435" y="91"/>
                    <a:pt x="435" y="91"/>
                  </a:cubicBezTo>
                  <a:close/>
                  <a:moveTo>
                    <a:pt x="436" y="93"/>
                  </a:moveTo>
                  <a:cubicBezTo>
                    <a:pt x="441" y="98"/>
                    <a:pt x="445" y="103"/>
                    <a:pt x="449" y="108"/>
                  </a:cubicBezTo>
                  <a:lnTo>
                    <a:pt x="449" y="108"/>
                  </a:lnTo>
                  <a:cubicBezTo>
                    <a:pt x="445" y="103"/>
                    <a:pt x="441" y="98"/>
                    <a:pt x="436" y="93"/>
                  </a:cubicBezTo>
                  <a:close/>
                  <a:moveTo>
                    <a:pt x="248" y="1"/>
                  </a:moveTo>
                  <a:cubicBezTo>
                    <a:pt x="206" y="1"/>
                    <a:pt x="162" y="11"/>
                    <a:pt x="128" y="32"/>
                  </a:cubicBezTo>
                  <a:cubicBezTo>
                    <a:pt x="75" y="66"/>
                    <a:pt x="29" y="116"/>
                    <a:pt x="15" y="176"/>
                  </a:cubicBezTo>
                  <a:cubicBezTo>
                    <a:pt x="1" y="236"/>
                    <a:pt x="1" y="312"/>
                    <a:pt x="38" y="364"/>
                  </a:cubicBezTo>
                  <a:cubicBezTo>
                    <a:pt x="150" y="514"/>
                    <a:pt x="286" y="644"/>
                    <a:pt x="456" y="725"/>
                  </a:cubicBezTo>
                  <a:cubicBezTo>
                    <a:pt x="613" y="800"/>
                    <a:pt x="782" y="847"/>
                    <a:pt x="954" y="847"/>
                  </a:cubicBezTo>
                  <a:cubicBezTo>
                    <a:pt x="969" y="847"/>
                    <a:pt x="984" y="847"/>
                    <a:pt x="999" y="846"/>
                  </a:cubicBezTo>
                  <a:cubicBezTo>
                    <a:pt x="1126" y="842"/>
                    <a:pt x="1248" y="741"/>
                    <a:pt x="1243" y="605"/>
                  </a:cubicBezTo>
                  <a:cubicBezTo>
                    <a:pt x="1240" y="482"/>
                    <a:pt x="1143" y="360"/>
                    <a:pt x="1011" y="360"/>
                  </a:cubicBezTo>
                  <a:cubicBezTo>
                    <a:pt x="1008" y="360"/>
                    <a:pt x="1005" y="360"/>
                    <a:pt x="1002" y="360"/>
                  </a:cubicBezTo>
                  <a:cubicBezTo>
                    <a:pt x="991" y="361"/>
                    <a:pt x="980" y="361"/>
                    <a:pt x="969" y="361"/>
                  </a:cubicBezTo>
                  <a:cubicBezTo>
                    <a:pt x="940" y="361"/>
                    <a:pt x="910" y="359"/>
                    <a:pt x="882" y="357"/>
                  </a:cubicBezTo>
                  <a:cubicBezTo>
                    <a:pt x="823" y="346"/>
                    <a:pt x="766" y="330"/>
                    <a:pt x="713" y="309"/>
                  </a:cubicBezTo>
                  <a:cubicBezTo>
                    <a:pt x="658" y="284"/>
                    <a:pt x="607" y="254"/>
                    <a:pt x="559" y="218"/>
                  </a:cubicBezTo>
                  <a:cubicBezTo>
                    <a:pt x="520" y="184"/>
                    <a:pt x="483" y="148"/>
                    <a:pt x="449" y="108"/>
                  </a:cubicBezTo>
                  <a:lnTo>
                    <a:pt x="449" y="108"/>
                  </a:lnTo>
                  <a:cubicBezTo>
                    <a:pt x="451" y="110"/>
                    <a:pt x="453" y="113"/>
                    <a:pt x="454" y="116"/>
                  </a:cubicBezTo>
                  <a:cubicBezTo>
                    <a:pt x="417" y="66"/>
                    <a:pt x="378" y="27"/>
                    <a:pt x="314" y="9"/>
                  </a:cubicBezTo>
                  <a:cubicBezTo>
                    <a:pt x="294" y="4"/>
                    <a:pt x="272" y="1"/>
                    <a:pt x="2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39"/>
            <p:cNvSpPr/>
            <p:nvPr/>
          </p:nvSpPr>
          <p:spPr>
            <a:xfrm>
              <a:off x="2570029" y="1508965"/>
              <a:ext cx="32428" cy="147738"/>
            </a:xfrm>
            <a:custGeom>
              <a:avLst/>
              <a:gdLst/>
              <a:ahLst/>
              <a:cxnLst/>
              <a:rect l="l" t="t" r="r" b="b"/>
              <a:pathLst>
                <a:path w="608" h="2770" extrusionOk="0">
                  <a:moveTo>
                    <a:pt x="245" y="1"/>
                  </a:moveTo>
                  <a:cubicBezTo>
                    <a:pt x="228" y="1"/>
                    <a:pt x="212" y="2"/>
                    <a:pt x="197" y="6"/>
                  </a:cubicBezTo>
                  <a:cubicBezTo>
                    <a:pt x="57" y="36"/>
                    <a:pt x="0" y="165"/>
                    <a:pt x="14" y="295"/>
                  </a:cubicBezTo>
                  <a:cubicBezTo>
                    <a:pt x="90" y="1035"/>
                    <a:pt x="122" y="1780"/>
                    <a:pt x="112" y="2522"/>
                  </a:cubicBezTo>
                  <a:cubicBezTo>
                    <a:pt x="109" y="2685"/>
                    <a:pt x="238" y="2769"/>
                    <a:pt x="364" y="2769"/>
                  </a:cubicBezTo>
                  <a:cubicBezTo>
                    <a:pt x="480" y="2769"/>
                    <a:pt x="594" y="2696"/>
                    <a:pt x="595" y="2545"/>
                  </a:cubicBezTo>
                  <a:cubicBezTo>
                    <a:pt x="608" y="1759"/>
                    <a:pt x="569" y="972"/>
                    <a:pt x="487" y="188"/>
                  </a:cubicBezTo>
                  <a:cubicBezTo>
                    <a:pt x="477" y="75"/>
                    <a:pt x="353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39"/>
            <p:cNvSpPr/>
            <p:nvPr/>
          </p:nvSpPr>
          <p:spPr>
            <a:xfrm>
              <a:off x="2363091" y="1613501"/>
              <a:ext cx="80483" cy="74776"/>
            </a:xfrm>
            <a:custGeom>
              <a:avLst/>
              <a:gdLst/>
              <a:ahLst/>
              <a:cxnLst/>
              <a:rect l="l" t="t" r="r" b="b"/>
              <a:pathLst>
                <a:path w="1509" h="1402" extrusionOk="0">
                  <a:moveTo>
                    <a:pt x="292" y="0"/>
                  </a:moveTo>
                  <a:cubicBezTo>
                    <a:pt x="267" y="0"/>
                    <a:pt x="243" y="3"/>
                    <a:pt x="219" y="8"/>
                  </a:cubicBezTo>
                  <a:cubicBezTo>
                    <a:pt x="95" y="36"/>
                    <a:pt x="1" y="172"/>
                    <a:pt x="35" y="298"/>
                  </a:cubicBezTo>
                  <a:cubicBezTo>
                    <a:pt x="63" y="399"/>
                    <a:pt x="143" y="472"/>
                    <a:pt x="240" y="484"/>
                  </a:cubicBezTo>
                  <a:cubicBezTo>
                    <a:pt x="245" y="490"/>
                    <a:pt x="249" y="495"/>
                    <a:pt x="254" y="498"/>
                  </a:cubicBezTo>
                  <a:lnTo>
                    <a:pt x="371" y="621"/>
                  </a:lnTo>
                  <a:cubicBezTo>
                    <a:pt x="447" y="699"/>
                    <a:pt x="524" y="777"/>
                    <a:pt x="600" y="855"/>
                  </a:cubicBezTo>
                  <a:cubicBezTo>
                    <a:pt x="752" y="1011"/>
                    <a:pt x="903" y="1168"/>
                    <a:pt x="1055" y="1324"/>
                  </a:cubicBezTo>
                  <a:cubicBezTo>
                    <a:pt x="1104" y="1374"/>
                    <a:pt x="1174" y="1402"/>
                    <a:pt x="1243" y="1402"/>
                  </a:cubicBezTo>
                  <a:cubicBezTo>
                    <a:pt x="1299" y="1402"/>
                    <a:pt x="1356" y="1383"/>
                    <a:pt x="1399" y="1340"/>
                  </a:cubicBezTo>
                  <a:cubicBezTo>
                    <a:pt x="1489" y="1250"/>
                    <a:pt x="1509" y="1094"/>
                    <a:pt x="1415" y="996"/>
                  </a:cubicBezTo>
                  <a:cubicBezTo>
                    <a:pt x="1245" y="821"/>
                    <a:pt x="1075" y="646"/>
                    <a:pt x="905" y="470"/>
                  </a:cubicBezTo>
                  <a:cubicBezTo>
                    <a:pt x="821" y="385"/>
                    <a:pt x="738" y="300"/>
                    <a:pt x="655" y="215"/>
                  </a:cubicBezTo>
                  <a:cubicBezTo>
                    <a:pt x="605" y="164"/>
                    <a:pt x="556" y="109"/>
                    <a:pt x="497" y="66"/>
                  </a:cubicBezTo>
                  <a:cubicBezTo>
                    <a:pt x="437" y="22"/>
                    <a:pt x="36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39"/>
            <p:cNvSpPr/>
            <p:nvPr/>
          </p:nvSpPr>
          <p:spPr>
            <a:xfrm>
              <a:off x="2758939" y="1619954"/>
              <a:ext cx="62829" cy="68642"/>
            </a:xfrm>
            <a:custGeom>
              <a:avLst/>
              <a:gdLst/>
              <a:ahLst/>
              <a:cxnLst/>
              <a:rect l="l" t="t" r="r" b="b"/>
              <a:pathLst>
                <a:path w="1178" h="1287" extrusionOk="0">
                  <a:moveTo>
                    <a:pt x="892" y="1"/>
                  </a:moveTo>
                  <a:cubicBezTo>
                    <a:pt x="836" y="1"/>
                    <a:pt x="780" y="20"/>
                    <a:pt x="738" y="64"/>
                  </a:cubicBezTo>
                  <a:cubicBezTo>
                    <a:pt x="484" y="321"/>
                    <a:pt x="257" y="606"/>
                    <a:pt x="68" y="914"/>
                  </a:cubicBezTo>
                  <a:cubicBezTo>
                    <a:pt x="0" y="1023"/>
                    <a:pt x="23" y="1182"/>
                    <a:pt x="139" y="1249"/>
                  </a:cubicBezTo>
                  <a:cubicBezTo>
                    <a:pt x="180" y="1274"/>
                    <a:pt x="227" y="1286"/>
                    <a:pt x="274" y="1286"/>
                  </a:cubicBezTo>
                  <a:cubicBezTo>
                    <a:pt x="353" y="1286"/>
                    <a:pt x="430" y="1251"/>
                    <a:pt x="475" y="1178"/>
                  </a:cubicBezTo>
                  <a:cubicBezTo>
                    <a:pt x="564" y="1035"/>
                    <a:pt x="660" y="898"/>
                    <a:pt x="762" y="766"/>
                  </a:cubicBezTo>
                  <a:cubicBezTo>
                    <a:pt x="787" y="734"/>
                    <a:pt x="812" y="702"/>
                    <a:pt x="839" y="672"/>
                  </a:cubicBezTo>
                  <a:cubicBezTo>
                    <a:pt x="844" y="663"/>
                    <a:pt x="851" y="656"/>
                    <a:pt x="858" y="649"/>
                  </a:cubicBezTo>
                  <a:cubicBezTo>
                    <a:pt x="860" y="645"/>
                    <a:pt x="867" y="638"/>
                    <a:pt x="871" y="633"/>
                  </a:cubicBezTo>
                  <a:cubicBezTo>
                    <a:pt x="878" y="626"/>
                    <a:pt x="883" y="617"/>
                    <a:pt x="890" y="610"/>
                  </a:cubicBezTo>
                  <a:cubicBezTo>
                    <a:pt x="947" y="546"/>
                    <a:pt x="1005" y="484"/>
                    <a:pt x="1064" y="422"/>
                  </a:cubicBezTo>
                  <a:cubicBezTo>
                    <a:pt x="1152" y="331"/>
                    <a:pt x="1177" y="175"/>
                    <a:pt x="1080" y="80"/>
                  </a:cubicBezTo>
                  <a:cubicBezTo>
                    <a:pt x="1032" y="30"/>
                    <a:pt x="961" y="1"/>
                    <a:pt x="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3" name="Google Shape;2333;p39"/>
          <p:cNvSpPr/>
          <p:nvPr/>
        </p:nvSpPr>
        <p:spPr>
          <a:xfrm>
            <a:off x="5879353" y="167478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4" name="Google Shape;2334;p39"/>
          <p:cNvSpPr/>
          <p:nvPr/>
        </p:nvSpPr>
        <p:spPr>
          <a:xfrm>
            <a:off x="7405091" y="963661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5" name="Google Shape;2335;p39"/>
          <p:cNvSpPr/>
          <p:nvPr/>
        </p:nvSpPr>
        <p:spPr>
          <a:xfrm>
            <a:off x="8043791" y="396263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6" name="Google Shape;2336;p39"/>
          <p:cNvSpPr/>
          <p:nvPr/>
        </p:nvSpPr>
        <p:spPr>
          <a:xfrm>
            <a:off x="8" y="-7"/>
            <a:ext cx="1190838" cy="333300"/>
          </a:xfrm>
          <a:custGeom>
            <a:avLst/>
            <a:gdLst/>
            <a:ahLst/>
            <a:cxnLst/>
            <a:rect l="l" t="t" r="r" b="b"/>
            <a:pathLst>
              <a:path w="13056" h="3654" extrusionOk="0">
                <a:moveTo>
                  <a:pt x="12825" y="0"/>
                </a:moveTo>
                <a:cubicBezTo>
                  <a:pt x="12738" y="0"/>
                  <a:pt x="12656" y="56"/>
                  <a:pt x="12627" y="144"/>
                </a:cubicBezTo>
                <a:cubicBezTo>
                  <a:pt x="12627" y="146"/>
                  <a:pt x="12522" y="458"/>
                  <a:pt x="12244" y="880"/>
                </a:cubicBezTo>
                <a:cubicBezTo>
                  <a:pt x="12180" y="974"/>
                  <a:pt x="12207" y="1103"/>
                  <a:pt x="12301" y="1165"/>
                </a:cubicBezTo>
                <a:cubicBezTo>
                  <a:pt x="12336" y="1190"/>
                  <a:pt x="12377" y="1201"/>
                  <a:pt x="12416" y="1201"/>
                </a:cubicBezTo>
                <a:cubicBezTo>
                  <a:pt x="12483" y="1201"/>
                  <a:pt x="12549" y="1169"/>
                  <a:pt x="12588" y="1108"/>
                </a:cubicBezTo>
                <a:cubicBezTo>
                  <a:pt x="12902" y="635"/>
                  <a:pt x="13017" y="284"/>
                  <a:pt x="13020" y="270"/>
                </a:cubicBezTo>
                <a:cubicBezTo>
                  <a:pt x="13056" y="162"/>
                  <a:pt x="12996" y="45"/>
                  <a:pt x="12888" y="10"/>
                </a:cubicBezTo>
                <a:cubicBezTo>
                  <a:pt x="12867" y="3"/>
                  <a:pt x="12846" y="0"/>
                  <a:pt x="12825" y="0"/>
                </a:cubicBezTo>
                <a:close/>
                <a:moveTo>
                  <a:pt x="238" y="806"/>
                </a:moveTo>
                <a:cubicBezTo>
                  <a:pt x="169" y="806"/>
                  <a:pt x="102" y="840"/>
                  <a:pt x="63" y="903"/>
                </a:cubicBezTo>
                <a:cubicBezTo>
                  <a:pt x="1" y="999"/>
                  <a:pt x="29" y="1126"/>
                  <a:pt x="127" y="1188"/>
                </a:cubicBezTo>
                <a:cubicBezTo>
                  <a:pt x="128" y="1188"/>
                  <a:pt x="180" y="1222"/>
                  <a:pt x="276" y="1279"/>
                </a:cubicBezTo>
                <a:cubicBezTo>
                  <a:pt x="309" y="1298"/>
                  <a:pt x="345" y="1309"/>
                  <a:pt x="382" y="1309"/>
                </a:cubicBezTo>
                <a:cubicBezTo>
                  <a:pt x="451" y="1309"/>
                  <a:pt x="520" y="1273"/>
                  <a:pt x="559" y="1208"/>
                </a:cubicBezTo>
                <a:cubicBezTo>
                  <a:pt x="618" y="1110"/>
                  <a:pt x="586" y="983"/>
                  <a:pt x="488" y="924"/>
                </a:cubicBezTo>
                <a:cubicBezTo>
                  <a:pt x="398" y="869"/>
                  <a:pt x="348" y="839"/>
                  <a:pt x="348" y="837"/>
                </a:cubicBezTo>
                <a:cubicBezTo>
                  <a:pt x="314" y="816"/>
                  <a:pt x="275" y="806"/>
                  <a:pt x="238" y="806"/>
                </a:cubicBezTo>
                <a:close/>
                <a:moveTo>
                  <a:pt x="1155" y="1332"/>
                </a:moveTo>
                <a:cubicBezTo>
                  <a:pt x="1082" y="1332"/>
                  <a:pt x="1010" y="1372"/>
                  <a:pt x="972" y="1442"/>
                </a:cubicBezTo>
                <a:cubicBezTo>
                  <a:pt x="919" y="1541"/>
                  <a:pt x="956" y="1667"/>
                  <a:pt x="1057" y="1720"/>
                </a:cubicBezTo>
                <a:cubicBezTo>
                  <a:pt x="1319" y="1860"/>
                  <a:pt x="1587" y="1998"/>
                  <a:pt x="1856" y="2127"/>
                </a:cubicBezTo>
                <a:cubicBezTo>
                  <a:pt x="1885" y="2142"/>
                  <a:pt x="1916" y="2147"/>
                  <a:pt x="1947" y="2147"/>
                </a:cubicBezTo>
                <a:cubicBezTo>
                  <a:pt x="2023" y="2147"/>
                  <a:pt x="2097" y="2104"/>
                  <a:pt x="2133" y="2030"/>
                </a:cubicBezTo>
                <a:cubicBezTo>
                  <a:pt x="2182" y="1927"/>
                  <a:pt x="2138" y="1805"/>
                  <a:pt x="2035" y="1755"/>
                </a:cubicBezTo>
                <a:cubicBezTo>
                  <a:pt x="1773" y="1628"/>
                  <a:pt x="1509" y="1493"/>
                  <a:pt x="1252" y="1357"/>
                </a:cubicBezTo>
                <a:cubicBezTo>
                  <a:pt x="1221" y="1340"/>
                  <a:pt x="1188" y="1332"/>
                  <a:pt x="1155" y="1332"/>
                </a:cubicBezTo>
                <a:close/>
                <a:moveTo>
                  <a:pt x="11860" y="1477"/>
                </a:moveTo>
                <a:cubicBezTo>
                  <a:pt x="11806" y="1477"/>
                  <a:pt x="11752" y="1497"/>
                  <a:pt x="11713" y="1539"/>
                </a:cubicBezTo>
                <a:cubicBezTo>
                  <a:pt x="11518" y="1741"/>
                  <a:pt x="11303" y="1931"/>
                  <a:pt x="11073" y="2099"/>
                </a:cubicBezTo>
                <a:cubicBezTo>
                  <a:pt x="10981" y="2168"/>
                  <a:pt x="10961" y="2298"/>
                  <a:pt x="11029" y="2390"/>
                </a:cubicBezTo>
                <a:cubicBezTo>
                  <a:pt x="11069" y="2445"/>
                  <a:pt x="11131" y="2473"/>
                  <a:pt x="11195" y="2473"/>
                </a:cubicBezTo>
                <a:cubicBezTo>
                  <a:pt x="11238" y="2473"/>
                  <a:pt x="11280" y="2461"/>
                  <a:pt x="11317" y="2432"/>
                </a:cubicBezTo>
                <a:cubicBezTo>
                  <a:pt x="11567" y="2250"/>
                  <a:pt x="11799" y="2046"/>
                  <a:pt x="12010" y="1826"/>
                </a:cubicBezTo>
                <a:cubicBezTo>
                  <a:pt x="12088" y="1745"/>
                  <a:pt x="12087" y="1614"/>
                  <a:pt x="12005" y="1534"/>
                </a:cubicBezTo>
                <a:cubicBezTo>
                  <a:pt x="11964" y="1496"/>
                  <a:pt x="11912" y="1477"/>
                  <a:pt x="11860" y="1477"/>
                </a:cubicBezTo>
                <a:close/>
                <a:moveTo>
                  <a:pt x="2752" y="2103"/>
                </a:moveTo>
                <a:cubicBezTo>
                  <a:pt x="2672" y="2103"/>
                  <a:pt x="2596" y="2150"/>
                  <a:pt x="2563" y="2228"/>
                </a:cubicBezTo>
                <a:cubicBezTo>
                  <a:pt x="2517" y="2333"/>
                  <a:pt x="2567" y="2453"/>
                  <a:pt x="2671" y="2500"/>
                </a:cubicBezTo>
                <a:cubicBezTo>
                  <a:pt x="2950" y="2620"/>
                  <a:pt x="3230" y="2732"/>
                  <a:pt x="3503" y="2834"/>
                </a:cubicBezTo>
                <a:cubicBezTo>
                  <a:pt x="3527" y="2843"/>
                  <a:pt x="3550" y="2849"/>
                  <a:pt x="3575" y="2849"/>
                </a:cubicBezTo>
                <a:cubicBezTo>
                  <a:pt x="3658" y="2849"/>
                  <a:pt x="3738" y="2797"/>
                  <a:pt x="3768" y="2714"/>
                </a:cubicBezTo>
                <a:cubicBezTo>
                  <a:pt x="3809" y="2608"/>
                  <a:pt x="3754" y="2489"/>
                  <a:pt x="3648" y="2448"/>
                </a:cubicBezTo>
                <a:cubicBezTo>
                  <a:pt x="3382" y="2347"/>
                  <a:pt x="3107" y="2237"/>
                  <a:pt x="2834" y="2120"/>
                </a:cubicBezTo>
                <a:cubicBezTo>
                  <a:pt x="2807" y="2108"/>
                  <a:pt x="2779" y="2103"/>
                  <a:pt x="2752" y="2103"/>
                </a:cubicBezTo>
                <a:close/>
                <a:moveTo>
                  <a:pt x="10443" y="2526"/>
                </a:moveTo>
                <a:cubicBezTo>
                  <a:pt x="10411" y="2526"/>
                  <a:pt x="10378" y="2533"/>
                  <a:pt x="10348" y="2549"/>
                </a:cubicBezTo>
                <a:cubicBezTo>
                  <a:pt x="10100" y="2677"/>
                  <a:pt x="9836" y="2790"/>
                  <a:pt x="9563" y="2886"/>
                </a:cubicBezTo>
                <a:cubicBezTo>
                  <a:pt x="9455" y="2923"/>
                  <a:pt x="9398" y="3042"/>
                  <a:pt x="9435" y="3150"/>
                </a:cubicBezTo>
                <a:cubicBezTo>
                  <a:pt x="9464" y="3235"/>
                  <a:pt x="9545" y="3288"/>
                  <a:pt x="9630" y="3288"/>
                </a:cubicBezTo>
                <a:cubicBezTo>
                  <a:pt x="9653" y="3288"/>
                  <a:pt x="9676" y="3285"/>
                  <a:pt x="9698" y="3276"/>
                </a:cubicBezTo>
                <a:cubicBezTo>
                  <a:pt x="9990" y="3175"/>
                  <a:pt x="10274" y="3054"/>
                  <a:pt x="10538" y="2916"/>
                </a:cubicBezTo>
                <a:cubicBezTo>
                  <a:pt x="10640" y="2865"/>
                  <a:pt x="10679" y="2739"/>
                  <a:pt x="10626" y="2638"/>
                </a:cubicBezTo>
                <a:cubicBezTo>
                  <a:pt x="10590" y="2567"/>
                  <a:pt x="10518" y="2526"/>
                  <a:pt x="10443" y="2526"/>
                </a:cubicBezTo>
                <a:close/>
                <a:moveTo>
                  <a:pt x="4414" y="2724"/>
                </a:moveTo>
                <a:cubicBezTo>
                  <a:pt x="4326" y="2724"/>
                  <a:pt x="4244" y="2781"/>
                  <a:pt x="4217" y="2870"/>
                </a:cubicBezTo>
                <a:cubicBezTo>
                  <a:pt x="4181" y="2978"/>
                  <a:pt x="4243" y="3095"/>
                  <a:pt x="4351" y="3129"/>
                </a:cubicBezTo>
                <a:cubicBezTo>
                  <a:pt x="4646" y="3221"/>
                  <a:pt x="4936" y="3302"/>
                  <a:pt x="5218" y="3371"/>
                </a:cubicBezTo>
                <a:cubicBezTo>
                  <a:pt x="5234" y="3375"/>
                  <a:pt x="5252" y="3377"/>
                  <a:pt x="5268" y="3377"/>
                </a:cubicBezTo>
                <a:cubicBezTo>
                  <a:pt x="5360" y="3377"/>
                  <a:pt x="5445" y="3315"/>
                  <a:pt x="5468" y="3219"/>
                </a:cubicBezTo>
                <a:cubicBezTo>
                  <a:pt x="5494" y="3109"/>
                  <a:pt x="5427" y="2998"/>
                  <a:pt x="5315" y="2969"/>
                </a:cubicBezTo>
                <a:cubicBezTo>
                  <a:pt x="5044" y="2904"/>
                  <a:pt x="4761" y="2824"/>
                  <a:pt x="4475" y="2733"/>
                </a:cubicBezTo>
                <a:cubicBezTo>
                  <a:pt x="4455" y="2727"/>
                  <a:pt x="4435" y="2724"/>
                  <a:pt x="4414" y="2724"/>
                </a:cubicBezTo>
                <a:close/>
                <a:moveTo>
                  <a:pt x="8778" y="3111"/>
                </a:moveTo>
                <a:cubicBezTo>
                  <a:pt x="8764" y="3111"/>
                  <a:pt x="8749" y="3113"/>
                  <a:pt x="8734" y="3116"/>
                </a:cubicBezTo>
                <a:cubicBezTo>
                  <a:pt x="8633" y="3138"/>
                  <a:pt x="8530" y="3157"/>
                  <a:pt x="8425" y="3175"/>
                </a:cubicBezTo>
                <a:cubicBezTo>
                  <a:pt x="8253" y="3205"/>
                  <a:pt x="8071" y="3226"/>
                  <a:pt x="7887" y="3239"/>
                </a:cubicBezTo>
                <a:cubicBezTo>
                  <a:pt x="7773" y="3247"/>
                  <a:pt x="7688" y="3345"/>
                  <a:pt x="7695" y="3460"/>
                </a:cubicBezTo>
                <a:cubicBezTo>
                  <a:pt x="7702" y="3568"/>
                  <a:pt x="7795" y="3651"/>
                  <a:pt x="7901" y="3651"/>
                </a:cubicBezTo>
                <a:lnTo>
                  <a:pt x="7915" y="3651"/>
                </a:lnTo>
                <a:cubicBezTo>
                  <a:pt x="8113" y="3637"/>
                  <a:pt x="8308" y="3614"/>
                  <a:pt x="8494" y="3582"/>
                </a:cubicBezTo>
                <a:cubicBezTo>
                  <a:pt x="8604" y="3565"/>
                  <a:pt x="8714" y="3543"/>
                  <a:pt x="8821" y="3520"/>
                </a:cubicBezTo>
                <a:cubicBezTo>
                  <a:pt x="8932" y="3497"/>
                  <a:pt x="9003" y="3387"/>
                  <a:pt x="8980" y="3276"/>
                </a:cubicBezTo>
                <a:cubicBezTo>
                  <a:pt x="8959" y="3179"/>
                  <a:pt x="8874" y="3111"/>
                  <a:pt x="8778" y="3111"/>
                </a:cubicBezTo>
                <a:close/>
                <a:moveTo>
                  <a:pt x="6135" y="3142"/>
                </a:moveTo>
                <a:cubicBezTo>
                  <a:pt x="6035" y="3142"/>
                  <a:pt x="5948" y="3215"/>
                  <a:pt x="5932" y="3315"/>
                </a:cubicBezTo>
                <a:cubicBezTo>
                  <a:pt x="5914" y="3428"/>
                  <a:pt x="5991" y="3534"/>
                  <a:pt x="6104" y="3552"/>
                </a:cubicBezTo>
                <a:cubicBezTo>
                  <a:pt x="6412" y="3602"/>
                  <a:pt x="6715" y="3635"/>
                  <a:pt x="7004" y="3653"/>
                </a:cubicBezTo>
                <a:lnTo>
                  <a:pt x="7017" y="3653"/>
                </a:lnTo>
                <a:cubicBezTo>
                  <a:pt x="7125" y="3653"/>
                  <a:pt x="7215" y="3570"/>
                  <a:pt x="7222" y="3460"/>
                </a:cubicBezTo>
                <a:cubicBezTo>
                  <a:pt x="7229" y="3345"/>
                  <a:pt x="7142" y="3247"/>
                  <a:pt x="7029" y="3240"/>
                </a:cubicBezTo>
                <a:cubicBezTo>
                  <a:pt x="6753" y="3224"/>
                  <a:pt x="6464" y="3192"/>
                  <a:pt x="6170" y="3145"/>
                </a:cubicBezTo>
                <a:cubicBezTo>
                  <a:pt x="6158" y="3143"/>
                  <a:pt x="6146" y="3142"/>
                  <a:pt x="6135" y="314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Grafik 1" descr="Ein Bild, das Screenshot, Grafiken, Kreis, Grafikdesign enthält.&#10;&#10;Automatisch generierte Beschreibung">
            <a:extLst>
              <a:ext uri="{FF2B5EF4-FFF2-40B4-BE49-F238E27FC236}">
                <a16:creationId xmlns:a16="http://schemas.microsoft.com/office/drawing/2014/main" id="{E45B871B-456A-A9C4-19CC-9CE87555E9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99" t="7667" r="20218" b="18774"/>
          <a:stretch/>
        </p:blipFill>
        <p:spPr>
          <a:xfrm>
            <a:off x="8535566" y="4528494"/>
            <a:ext cx="630010" cy="59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000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57ABE3-14A8-14ED-71E9-A45C4EBA0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>
                <a:highlight>
                  <a:schemeClr val="dk2"/>
                </a:highlight>
              </a:rPr>
              <a:t>Aufgabenverteilung</a:t>
            </a:r>
          </a:p>
        </p:txBody>
      </p:sp>
      <p:pic>
        <p:nvPicPr>
          <p:cNvPr id="4" name="Grafik 3" descr="Ein Bild, das Screenshot, Grafiken, Kreis, Grafikdesign enthält.&#10;&#10;Automatisch generierte Beschreibung">
            <a:extLst>
              <a:ext uri="{FF2B5EF4-FFF2-40B4-BE49-F238E27FC236}">
                <a16:creationId xmlns:a16="http://schemas.microsoft.com/office/drawing/2014/main" id="{6B9AF660-2041-878F-885D-3FCC7B2575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99" t="7667" r="20218" b="18774"/>
          <a:stretch/>
        </p:blipFill>
        <p:spPr>
          <a:xfrm>
            <a:off x="8535566" y="4528494"/>
            <a:ext cx="630010" cy="595596"/>
          </a:xfrm>
          <a:prstGeom prst="rect">
            <a:avLst/>
          </a:prstGeom>
        </p:spPr>
      </p:pic>
      <p:sp>
        <p:nvSpPr>
          <p:cNvPr id="5" name="Google Shape;2344;p40">
            <a:extLst>
              <a:ext uri="{FF2B5EF4-FFF2-40B4-BE49-F238E27FC236}">
                <a16:creationId xmlns:a16="http://schemas.microsoft.com/office/drawing/2014/main" id="{2653609D-8D91-53B1-8177-D918C05867A7}"/>
              </a:ext>
            </a:extLst>
          </p:cNvPr>
          <p:cNvSpPr txBox="1">
            <a:spLocks/>
          </p:cNvSpPr>
          <p:nvPr/>
        </p:nvSpPr>
        <p:spPr>
          <a:xfrm>
            <a:off x="1267525" y="1617864"/>
            <a:ext cx="660895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de-AT" sz="2400" b="1">
                <a:solidFill>
                  <a:schemeClr val="accent1"/>
                </a:solidFill>
                <a:latin typeface="Varela Round"/>
                <a:cs typeface="Varela Round"/>
                <a:sym typeface="Varela Round"/>
              </a:rPr>
              <a:t>Kein Frontend - Backend Aufteilung</a:t>
            </a:r>
          </a:p>
        </p:txBody>
      </p:sp>
      <p:sp>
        <p:nvSpPr>
          <p:cNvPr id="6" name="Google Shape;2344;p40">
            <a:extLst>
              <a:ext uri="{FF2B5EF4-FFF2-40B4-BE49-F238E27FC236}">
                <a16:creationId xmlns:a16="http://schemas.microsoft.com/office/drawing/2014/main" id="{29242B09-C3DB-7196-CAC7-52ED42857F6B}"/>
              </a:ext>
            </a:extLst>
          </p:cNvPr>
          <p:cNvSpPr txBox="1">
            <a:spLocks/>
          </p:cNvSpPr>
          <p:nvPr/>
        </p:nvSpPr>
        <p:spPr>
          <a:xfrm>
            <a:off x="1267525" y="2292300"/>
            <a:ext cx="660895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de-AT" sz="2400" b="1">
                <a:solidFill>
                  <a:schemeClr val="accent1"/>
                </a:solidFill>
                <a:latin typeface="Varela Round"/>
                <a:cs typeface="Varela Round"/>
                <a:sym typeface="Varela Round"/>
              </a:rPr>
              <a:t>Komponentenaufteilung</a:t>
            </a:r>
          </a:p>
        </p:txBody>
      </p:sp>
    </p:spTree>
    <p:extLst>
      <p:ext uri="{BB962C8B-B14F-4D97-AF65-F5344CB8AC3E}">
        <p14:creationId xmlns:p14="http://schemas.microsoft.com/office/powerpoint/2010/main" val="781035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E71958-3CF6-8A13-923A-F666176AD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highlight>
                  <a:schemeClr val="dk2"/>
                </a:highlight>
              </a:rPr>
              <a:t>Technologien – Warum diese?</a:t>
            </a:r>
            <a:endParaRPr lang="de-AT">
              <a:highlight>
                <a:schemeClr val="dk2"/>
              </a:highlight>
            </a:endParaRPr>
          </a:p>
        </p:txBody>
      </p:sp>
      <p:pic>
        <p:nvPicPr>
          <p:cNvPr id="1030" name="Picture 6" descr="ASP.NET Core Stuff">
            <a:extLst>
              <a:ext uri="{FF2B5EF4-FFF2-40B4-BE49-F238E27FC236}">
                <a16:creationId xmlns:a16="http://schemas.microsoft.com/office/drawing/2014/main" id="{E8E9D212-70DA-AA88-1FA3-7E11910A2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42" y="158682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nveiling the all new Angular 17 - HK Infosoft">
            <a:extLst>
              <a:ext uri="{FF2B5EF4-FFF2-40B4-BE49-F238E27FC236}">
                <a16:creationId xmlns:a16="http://schemas.microsoft.com/office/drawing/2014/main" id="{AEEAA74F-4784-E973-BAD8-410433FB8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942" y="1586828"/>
            <a:ext cx="2548116" cy="2548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icrosoft Azure SQL Server Stretch Database Erfahrungen &amp; Features 2024 |  OMR Reviews">
            <a:extLst>
              <a:ext uri="{FF2B5EF4-FFF2-40B4-BE49-F238E27FC236}">
                <a16:creationId xmlns:a16="http://schemas.microsoft.com/office/drawing/2014/main" id="{EFAE59DC-9627-B53D-5CF7-6DFFC0365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079" y="1964605"/>
            <a:ext cx="1792562" cy="179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fik 2" descr="Ein Bild, das Screenshot, Grafiken, Kreis, Grafikdesign enthält.&#10;&#10;Automatisch generierte Beschreibung">
            <a:extLst>
              <a:ext uri="{FF2B5EF4-FFF2-40B4-BE49-F238E27FC236}">
                <a16:creationId xmlns:a16="http://schemas.microsoft.com/office/drawing/2014/main" id="{E81998A3-684B-0FAE-EB73-1EB91E1E410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199" t="7667" r="20218" b="18774"/>
          <a:stretch/>
        </p:blipFill>
        <p:spPr>
          <a:xfrm>
            <a:off x="8535566" y="4528494"/>
            <a:ext cx="630010" cy="59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750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>
                <a:highlight>
                  <a:schemeClr val="dk2"/>
                </a:highlight>
              </a:rPr>
              <a:t>Datenbankimplementierung</a:t>
            </a:r>
            <a:endParaRPr>
              <a:highlight>
                <a:schemeClr val="dk2"/>
              </a:highlight>
            </a:endParaRPr>
          </a:p>
        </p:txBody>
      </p:sp>
      <p:pic>
        <p:nvPicPr>
          <p:cNvPr id="8" name="Grafik 7" descr="Ein Bild, das Screenshot, Grafiken, Kreis, Grafikdesign enthält.&#10;&#10;Automatisch generierte Beschreibung">
            <a:extLst>
              <a:ext uri="{FF2B5EF4-FFF2-40B4-BE49-F238E27FC236}">
                <a16:creationId xmlns:a16="http://schemas.microsoft.com/office/drawing/2014/main" id="{B7887E56-8630-F7B8-9D18-D8B060FC7F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99" t="7667" r="20218" b="18774"/>
          <a:stretch/>
        </p:blipFill>
        <p:spPr>
          <a:xfrm>
            <a:off x="8535566" y="4528494"/>
            <a:ext cx="630010" cy="595596"/>
          </a:xfrm>
          <a:prstGeom prst="rect">
            <a:avLst/>
          </a:prstGeom>
        </p:spPr>
      </p:pic>
      <p:sp>
        <p:nvSpPr>
          <p:cNvPr id="4" name="Google Shape;2502;p44">
            <a:extLst>
              <a:ext uri="{FF2B5EF4-FFF2-40B4-BE49-F238E27FC236}">
                <a16:creationId xmlns:a16="http://schemas.microsoft.com/office/drawing/2014/main" id="{4132249B-D430-F51C-8042-5DDC7BDB675F}"/>
              </a:ext>
            </a:extLst>
          </p:cNvPr>
          <p:cNvSpPr txBox="1">
            <a:spLocks/>
          </p:cNvSpPr>
          <p:nvPr/>
        </p:nvSpPr>
        <p:spPr>
          <a:xfrm>
            <a:off x="-207420" y="1164333"/>
            <a:ext cx="8368866" cy="9375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de-AT" sz="1600" b="1">
                <a:solidFill>
                  <a:schemeClr val="accent1"/>
                </a:solidFill>
                <a:latin typeface="Varela Round"/>
                <a:cs typeface="Varela Round"/>
              </a:rPr>
              <a:t>Herausforderung:</a:t>
            </a:r>
          </a:p>
          <a:p>
            <a:pPr algn="ctr"/>
            <a:r>
              <a:rPr lang="de-AT" sz="1600" b="1">
                <a:solidFill>
                  <a:schemeClr val="accent1"/>
                </a:solidFill>
                <a:latin typeface="Varela Round"/>
                <a:cs typeface="Varela Round"/>
              </a:rPr>
              <a:t>Komplexität des österreichischen Bildungssystems</a:t>
            </a:r>
          </a:p>
        </p:txBody>
      </p:sp>
      <p:sp>
        <p:nvSpPr>
          <p:cNvPr id="5" name="Google Shape;2498;p44">
            <a:extLst>
              <a:ext uri="{FF2B5EF4-FFF2-40B4-BE49-F238E27FC236}">
                <a16:creationId xmlns:a16="http://schemas.microsoft.com/office/drawing/2014/main" id="{1F268F1A-5B66-29A3-290A-4178ED553F39}"/>
              </a:ext>
            </a:extLst>
          </p:cNvPr>
          <p:cNvSpPr txBox="1">
            <a:spLocks/>
          </p:cNvSpPr>
          <p:nvPr/>
        </p:nvSpPr>
        <p:spPr>
          <a:xfrm>
            <a:off x="1818071" y="1936896"/>
            <a:ext cx="4457017" cy="418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 algn="ctr">
              <a:buNone/>
            </a:pPr>
            <a:r>
              <a:rPr lang="de-AT"/>
              <a:t>Vielfältigkeit der Schularten und Berufszweige.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7A46947-6B36-4578-02CE-B182D8285795}"/>
              </a:ext>
            </a:extLst>
          </p:cNvPr>
          <p:cNvSpPr txBox="1"/>
          <p:nvPr/>
        </p:nvSpPr>
        <p:spPr>
          <a:xfrm>
            <a:off x="834468" y="2780574"/>
            <a:ext cx="1967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/>
              <a:t>Schulart (Volksschule)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772D300-3868-5321-9A86-A9ED20E043DC}"/>
              </a:ext>
            </a:extLst>
          </p:cNvPr>
          <p:cNvSpPr txBox="1"/>
          <p:nvPr/>
        </p:nvSpPr>
        <p:spPr>
          <a:xfrm>
            <a:off x="748045" y="3861297"/>
            <a:ext cx="2045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/>
              <a:t>Schulart (Berufsschule)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E33C6B6-7B28-4E13-8B17-0BE7CB3A863E}"/>
              </a:ext>
            </a:extLst>
          </p:cNvPr>
          <p:cNvCxnSpPr>
            <a:cxnSpLocks/>
          </p:cNvCxnSpPr>
          <p:nvPr/>
        </p:nvCxnSpPr>
        <p:spPr>
          <a:xfrm>
            <a:off x="2924175" y="2990707"/>
            <a:ext cx="1496571" cy="446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5D96CCCE-5A00-8443-7F9D-F4FED886FE29}"/>
              </a:ext>
            </a:extLst>
          </p:cNvPr>
          <p:cNvSpPr txBox="1"/>
          <p:nvPr/>
        </p:nvSpPr>
        <p:spPr>
          <a:xfrm>
            <a:off x="4482623" y="3493622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/>
              <a:t>Fächer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839D37A-D01A-8581-453E-2DE1F29A1285}"/>
              </a:ext>
            </a:extLst>
          </p:cNvPr>
          <p:cNvSpPr txBox="1"/>
          <p:nvPr/>
        </p:nvSpPr>
        <p:spPr>
          <a:xfrm>
            <a:off x="6044540" y="3493621"/>
            <a:ext cx="84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/>
              <a:t>Themen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1F58E93-CB3B-0D52-8DB4-1AFD85287EDB}"/>
              </a:ext>
            </a:extLst>
          </p:cNvPr>
          <p:cNvSpPr txBox="1"/>
          <p:nvPr/>
        </p:nvSpPr>
        <p:spPr>
          <a:xfrm>
            <a:off x="7618363" y="3493621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/>
              <a:t>Fragen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5405368-ECFA-C78C-8D2A-93768C21CF22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311012" y="3647510"/>
            <a:ext cx="733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A5E3C0D2-65B9-B852-3F64-A4BB7D6A60B0}"/>
              </a:ext>
            </a:extLst>
          </p:cNvPr>
          <p:cNvCxnSpPr>
            <a:cxnSpLocks/>
          </p:cNvCxnSpPr>
          <p:nvPr/>
        </p:nvCxnSpPr>
        <p:spPr>
          <a:xfrm>
            <a:off x="6884835" y="3647509"/>
            <a:ext cx="733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34396F48-53FB-C2E9-D9DD-5A6638A6C4DD}"/>
              </a:ext>
            </a:extLst>
          </p:cNvPr>
          <p:cNvCxnSpPr>
            <a:cxnSpLocks/>
          </p:cNvCxnSpPr>
          <p:nvPr/>
        </p:nvCxnSpPr>
        <p:spPr>
          <a:xfrm flipV="1">
            <a:off x="4070112" y="3719628"/>
            <a:ext cx="412511" cy="141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15DEE314-6444-76E5-D07E-CF8F9A89B662}"/>
              </a:ext>
            </a:extLst>
          </p:cNvPr>
          <p:cNvSpPr txBox="1"/>
          <p:nvPr/>
        </p:nvSpPr>
        <p:spPr>
          <a:xfrm>
            <a:off x="3459451" y="3751121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/>
              <a:t>Beruf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443CF94-46FE-DD11-E72E-67D75F3C6F9E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2863781" y="3905010"/>
            <a:ext cx="595670" cy="99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249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>
                <a:highlight>
                  <a:schemeClr val="dk2"/>
                </a:highlight>
              </a:rPr>
              <a:t>Datenbankimplementierung</a:t>
            </a:r>
            <a:endParaRPr>
              <a:highlight>
                <a:schemeClr val="dk2"/>
              </a:highlight>
            </a:endParaRPr>
          </a:p>
        </p:txBody>
      </p:sp>
      <p:pic>
        <p:nvPicPr>
          <p:cNvPr id="8" name="Grafik 7" descr="Ein Bild, das Screenshot, Grafiken, Kreis, Grafikdesign enthält.&#10;&#10;Automatisch generierte Beschreibung">
            <a:extLst>
              <a:ext uri="{FF2B5EF4-FFF2-40B4-BE49-F238E27FC236}">
                <a16:creationId xmlns:a16="http://schemas.microsoft.com/office/drawing/2014/main" id="{B7887E56-8630-F7B8-9D18-D8B060FC7F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99" t="7667" r="20218" b="18774"/>
          <a:stretch/>
        </p:blipFill>
        <p:spPr>
          <a:xfrm>
            <a:off x="8535566" y="4528494"/>
            <a:ext cx="630010" cy="595596"/>
          </a:xfrm>
          <a:prstGeom prst="rect">
            <a:avLst/>
          </a:prstGeom>
        </p:spPr>
      </p:pic>
      <p:sp>
        <p:nvSpPr>
          <p:cNvPr id="4" name="Google Shape;2502;p44">
            <a:extLst>
              <a:ext uri="{FF2B5EF4-FFF2-40B4-BE49-F238E27FC236}">
                <a16:creationId xmlns:a16="http://schemas.microsoft.com/office/drawing/2014/main" id="{4132249B-D430-F51C-8042-5DDC7BDB675F}"/>
              </a:ext>
            </a:extLst>
          </p:cNvPr>
          <p:cNvSpPr txBox="1">
            <a:spLocks/>
          </p:cNvSpPr>
          <p:nvPr/>
        </p:nvSpPr>
        <p:spPr>
          <a:xfrm>
            <a:off x="-207420" y="1164333"/>
            <a:ext cx="8368866" cy="9375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de-AT" sz="1600" b="1">
                <a:solidFill>
                  <a:schemeClr val="accent1"/>
                </a:solidFill>
                <a:latin typeface="Varela Round"/>
                <a:cs typeface="Varela Round"/>
              </a:rPr>
              <a:t>Herausforderung:</a:t>
            </a:r>
          </a:p>
          <a:p>
            <a:pPr algn="ctr"/>
            <a:r>
              <a:rPr lang="de-AT" sz="1600" b="1">
                <a:solidFill>
                  <a:schemeClr val="accent1"/>
                </a:solidFill>
                <a:latin typeface="Varela Round"/>
                <a:cs typeface="Varela Round"/>
              </a:rPr>
              <a:t>Komplexität des österreichischen Bildungssystems</a:t>
            </a:r>
          </a:p>
        </p:txBody>
      </p:sp>
      <p:sp>
        <p:nvSpPr>
          <p:cNvPr id="5" name="Google Shape;2498;p44">
            <a:extLst>
              <a:ext uri="{FF2B5EF4-FFF2-40B4-BE49-F238E27FC236}">
                <a16:creationId xmlns:a16="http://schemas.microsoft.com/office/drawing/2014/main" id="{1F268F1A-5B66-29A3-290A-4178ED553F39}"/>
              </a:ext>
            </a:extLst>
          </p:cNvPr>
          <p:cNvSpPr txBox="1">
            <a:spLocks/>
          </p:cNvSpPr>
          <p:nvPr/>
        </p:nvSpPr>
        <p:spPr>
          <a:xfrm>
            <a:off x="1818070" y="1815983"/>
            <a:ext cx="4457017" cy="634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 algn="ctr">
              <a:buNone/>
            </a:pPr>
            <a:r>
              <a:rPr lang="de-AT"/>
              <a:t>Unterschiedliche Schwierigkeitsgrade von Fragen je nach Klasse und Schule.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7146638A-A852-9D2F-BC65-808731D4493B}"/>
              </a:ext>
            </a:extLst>
          </p:cNvPr>
          <p:cNvSpPr txBox="1"/>
          <p:nvPr/>
        </p:nvSpPr>
        <p:spPr>
          <a:xfrm>
            <a:off x="1338585" y="3488652"/>
            <a:ext cx="2131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/>
              <a:t>Eine Frage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2C9198B-841E-8FAC-76CC-96B03FA768B7}"/>
              </a:ext>
            </a:extLst>
          </p:cNvPr>
          <p:cNvSpPr txBox="1"/>
          <p:nvPr/>
        </p:nvSpPr>
        <p:spPr>
          <a:xfrm>
            <a:off x="6275087" y="3129771"/>
            <a:ext cx="823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/>
              <a:t>einfach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F1593796-B922-8EBC-50AB-74FD1EF1ED0A}"/>
              </a:ext>
            </a:extLst>
          </p:cNvPr>
          <p:cNvSpPr txBox="1"/>
          <p:nvPr/>
        </p:nvSpPr>
        <p:spPr>
          <a:xfrm>
            <a:off x="6275087" y="3745325"/>
            <a:ext cx="823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/>
              <a:t>schwer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5B9924E-E846-50A4-301A-3D064D321326}"/>
              </a:ext>
            </a:extLst>
          </p:cNvPr>
          <p:cNvSpPr txBox="1"/>
          <p:nvPr/>
        </p:nvSpPr>
        <p:spPr>
          <a:xfrm>
            <a:off x="3469893" y="3857742"/>
            <a:ext cx="2005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/>
              <a:t>für die obere Klasse ist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261D24AF-F19B-6479-E670-8BDA84DEF8B0}"/>
              </a:ext>
            </a:extLst>
          </p:cNvPr>
          <p:cNvSpPr txBox="1"/>
          <p:nvPr/>
        </p:nvSpPr>
        <p:spPr>
          <a:xfrm>
            <a:off x="3469893" y="3061409"/>
            <a:ext cx="2105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/>
              <a:t>für die untere  Klasse ist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448F051B-E76D-2476-0C4B-1B05B1B1AEE7}"/>
              </a:ext>
            </a:extLst>
          </p:cNvPr>
          <p:cNvCxnSpPr>
            <a:cxnSpLocks/>
            <a:stCxn id="26" idx="0"/>
            <a:endCxn id="31" idx="1"/>
          </p:cNvCxnSpPr>
          <p:nvPr/>
        </p:nvCxnSpPr>
        <p:spPr>
          <a:xfrm flipV="1">
            <a:off x="2404239" y="3215298"/>
            <a:ext cx="1065654" cy="273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F050261-F35C-2251-8C08-9F3C81440762}"/>
              </a:ext>
            </a:extLst>
          </p:cNvPr>
          <p:cNvCxnSpPr>
            <a:stCxn id="31" idx="3"/>
            <a:endCxn id="27" idx="1"/>
          </p:cNvCxnSpPr>
          <p:nvPr/>
        </p:nvCxnSpPr>
        <p:spPr>
          <a:xfrm>
            <a:off x="5574956" y="3215298"/>
            <a:ext cx="700131" cy="68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2D54C1D6-A604-4819-9B53-722539905E99}"/>
              </a:ext>
            </a:extLst>
          </p:cNvPr>
          <p:cNvCxnSpPr>
            <a:stCxn id="30" idx="3"/>
            <a:endCxn id="28" idx="1"/>
          </p:cNvCxnSpPr>
          <p:nvPr/>
        </p:nvCxnSpPr>
        <p:spPr>
          <a:xfrm flipV="1">
            <a:off x="5475570" y="3899214"/>
            <a:ext cx="799517" cy="112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8DC124F6-3ADB-0DEA-42DD-C62CB766BFFA}"/>
              </a:ext>
            </a:extLst>
          </p:cNvPr>
          <p:cNvCxnSpPr>
            <a:stCxn id="26" idx="2"/>
            <a:endCxn id="30" idx="1"/>
          </p:cNvCxnSpPr>
          <p:nvPr/>
        </p:nvCxnSpPr>
        <p:spPr>
          <a:xfrm>
            <a:off x="2404239" y="3796429"/>
            <a:ext cx="1065654" cy="215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912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4" name="Google Shape;2234;p37"/>
          <p:cNvSpPr>
            <a:spLocks/>
          </p:cNvSpPr>
          <p:nvPr/>
        </p:nvSpPr>
        <p:spPr>
          <a:xfrm>
            <a:off x="1357992" y="1599540"/>
            <a:ext cx="630605" cy="581343"/>
          </a:xfrm>
          <a:custGeom>
            <a:avLst/>
            <a:gdLst/>
            <a:ahLst/>
            <a:cxnLst/>
            <a:rect l="l" t="t" r="r" b="b"/>
            <a:pathLst>
              <a:path w="21493" h="19814" extrusionOk="0">
                <a:moveTo>
                  <a:pt x="15473" y="1"/>
                </a:moveTo>
                <a:cubicBezTo>
                  <a:pt x="14968" y="1"/>
                  <a:pt x="14459" y="79"/>
                  <a:pt x="13954" y="241"/>
                </a:cubicBezTo>
                <a:cubicBezTo>
                  <a:pt x="12920" y="574"/>
                  <a:pt x="11997" y="1152"/>
                  <a:pt x="11015" y="1600"/>
                </a:cubicBezTo>
                <a:cubicBezTo>
                  <a:pt x="10454" y="1816"/>
                  <a:pt x="9874" y="1951"/>
                  <a:pt x="9279" y="2041"/>
                </a:cubicBezTo>
                <a:cubicBezTo>
                  <a:pt x="7450" y="2261"/>
                  <a:pt x="5580" y="2270"/>
                  <a:pt x="3913" y="3160"/>
                </a:cubicBezTo>
                <a:cubicBezTo>
                  <a:pt x="2185" y="4081"/>
                  <a:pt x="1007" y="5885"/>
                  <a:pt x="489" y="7735"/>
                </a:cubicBezTo>
                <a:cubicBezTo>
                  <a:pt x="0" y="9482"/>
                  <a:pt x="46" y="11457"/>
                  <a:pt x="684" y="13160"/>
                </a:cubicBezTo>
                <a:cubicBezTo>
                  <a:pt x="746" y="13326"/>
                  <a:pt x="814" y="13489"/>
                  <a:pt x="884" y="13650"/>
                </a:cubicBezTo>
                <a:cubicBezTo>
                  <a:pt x="1462" y="15173"/>
                  <a:pt x="2479" y="16548"/>
                  <a:pt x="3737" y="17553"/>
                </a:cubicBezTo>
                <a:cubicBezTo>
                  <a:pt x="5549" y="18999"/>
                  <a:pt x="7723" y="19800"/>
                  <a:pt x="10051" y="19814"/>
                </a:cubicBezTo>
                <a:cubicBezTo>
                  <a:pt x="10073" y="19814"/>
                  <a:pt x="10095" y="19814"/>
                  <a:pt x="10117" y="19814"/>
                </a:cubicBezTo>
                <a:cubicBezTo>
                  <a:pt x="14792" y="19814"/>
                  <a:pt x="19404" y="16777"/>
                  <a:pt x="20856" y="12270"/>
                </a:cubicBezTo>
                <a:cubicBezTo>
                  <a:pt x="21260" y="11015"/>
                  <a:pt x="21492" y="9633"/>
                  <a:pt x="21473" y="8313"/>
                </a:cubicBezTo>
                <a:cubicBezTo>
                  <a:pt x="21467" y="7987"/>
                  <a:pt x="21444" y="7655"/>
                  <a:pt x="21403" y="7328"/>
                </a:cubicBezTo>
                <a:cubicBezTo>
                  <a:pt x="21340" y="6580"/>
                  <a:pt x="21207" y="5839"/>
                  <a:pt x="21005" y="5121"/>
                </a:cubicBezTo>
                <a:cubicBezTo>
                  <a:pt x="20971" y="5001"/>
                  <a:pt x="20934" y="4880"/>
                  <a:pt x="20895" y="4762"/>
                </a:cubicBezTo>
                <a:cubicBezTo>
                  <a:pt x="20727" y="3980"/>
                  <a:pt x="20448" y="3227"/>
                  <a:pt x="19991" y="2559"/>
                </a:cubicBezTo>
                <a:cubicBezTo>
                  <a:pt x="19406" y="1707"/>
                  <a:pt x="18634" y="936"/>
                  <a:pt x="17682" y="500"/>
                </a:cubicBezTo>
                <a:cubicBezTo>
                  <a:pt x="16971" y="174"/>
                  <a:pt x="16226" y="1"/>
                  <a:pt x="154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2235" name="Google Shape;2235;p37"/>
          <p:cNvSpPr/>
          <p:nvPr/>
        </p:nvSpPr>
        <p:spPr>
          <a:xfrm>
            <a:off x="1363291" y="2267900"/>
            <a:ext cx="630605" cy="581343"/>
          </a:xfrm>
          <a:custGeom>
            <a:avLst/>
            <a:gdLst/>
            <a:ahLst/>
            <a:cxnLst/>
            <a:rect l="l" t="t" r="r" b="b"/>
            <a:pathLst>
              <a:path w="21493" h="19814" extrusionOk="0">
                <a:moveTo>
                  <a:pt x="15473" y="1"/>
                </a:moveTo>
                <a:cubicBezTo>
                  <a:pt x="14968" y="1"/>
                  <a:pt x="14459" y="79"/>
                  <a:pt x="13954" y="241"/>
                </a:cubicBezTo>
                <a:cubicBezTo>
                  <a:pt x="12920" y="574"/>
                  <a:pt x="11997" y="1152"/>
                  <a:pt x="11015" y="1600"/>
                </a:cubicBezTo>
                <a:cubicBezTo>
                  <a:pt x="10454" y="1816"/>
                  <a:pt x="9874" y="1951"/>
                  <a:pt x="9279" y="2041"/>
                </a:cubicBezTo>
                <a:cubicBezTo>
                  <a:pt x="7450" y="2261"/>
                  <a:pt x="5580" y="2270"/>
                  <a:pt x="3913" y="3160"/>
                </a:cubicBezTo>
                <a:cubicBezTo>
                  <a:pt x="2185" y="4081"/>
                  <a:pt x="1007" y="5885"/>
                  <a:pt x="489" y="7735"/>
                </a:cubicBezTo>
                <a:cubicBezTo>
                  <a:pt x="0" y="9482"/>
                  <a:pt x="46" y="11457"/>
                  <a:pt x="684" y="13160"/>
                </a:cubicBezTo>
                <a:cubicBezTo>
                  <a:pt x="746" y="13326"/>
                  <a:pt x="814" y="13489"/>
                  <a:pt x="884" y="13650"/>
                </a:cubicBezTo>
                <a:cubicBezTo>
                  <a:pt x="1462" y="15173"/>
                  <a:pt x="2479" y="16548"/>
                  <a:pt x="3737" y="17553"/>
                </a:cubicBezTo>
                <a:cubicBezTo>
                  <a:pt x="5549" y="18999"/>
                  <a:pt x="7723" y="19800"/>
                  <a:pt x="10051" y="19814"/>
                </a:cubicBezTo>
                <a:cubicBezTo>
                  <a:pt x="10073" y="19814"/>
                  <a:pt x="10095" y="19814"/>
                  <a:pt x="10117" y="19814"/>
                </a:cubicBezTo>
                <a:cubicBezTo>
                  <a:pt x="14792" y="19814"/>
                  <a:pt x="19404" y="16777"/>
                  <a:pt x="20856" y="12270"/>
                </a:cubicBezTo>
                <a:cubicBezTo>
                  <a:pt x="21260" y="11015"/>
                  <a:pt x="21492" y="9633"/>
                  <a:pt x="21473" y="8313"/>
                </a:cubicBezTo>
                <a:cubicBezTo>
                  <a:pt x="21467" y="7987"/>
                  <a:pt x="21444" y="7655"/>
                  <a:pt x="21403" y="7328"/>
                </a:cubicBezTo>
                <a:cubicBezTo>
                  <a:pt x="21340" y="6580"/>
                  <a:pt x="21207" y="5839"/>
                  <a:pt x="21005" y="5121"/>
                </a:cubicBezTo>
                <a:cubicBezTo>
                  <a:pt x="20971" y="5001"/>
                  <a:pt x="20934" y="4880"/>
                  <a:pt x="20895" y="4762"/>
                </a:cubicBezTo>
                <a:cubicBezTo>
                  <a:pt x="20727" y="3980"/>
                  <a:pt x="20448" y="3227"/>
                  <a:pt x="19991" y="2559"/>
                </a:cubicBezTo>
                <a:cubicBezTo>
                  <a:pt x="19406" y="1707"/>
                  <a:pt x="18634" y="936"/>
                  <a:pt x="17682" y="500"/>
                </a:cubicBezTo>
                <a:cubicBezTo>
                  <a:pt x="16971" y="174"/>
                  <a:pt x="16226" y="1"/>
                  <a:pt x="154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2236" name="Google Shape;2236;p37"/>
          <p:cNvSpPr txBox="1">
            <a:spLocks noGrp="1"/>
          </p:cNvSpPr>
          <p:nvPr>
            <p:ph type="title"/>
          </p:nvPr>
        </p:nvSpPr>
        <p:spPr>
          <a:xfrm>
            <a:off x="1228600" y="223177"/>
            <a:ext cx="701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>
              <a:highlight>
                <a:schemeClr val="dk2"/>
              </a:highlight>
            </a:endParaRPr>
          </a:p>
        </p:txBody>
      </p:sp>
      <p:sp>
        <p:nvSpPr>
          <p:cNvPr id="2240" name="Google Shape;2240;p37"/>
          <p:cNvSpPr txBox="1">
            <a:spLocks noGrp="1"/>
          </p:cNvSpPr>
          <p:nvPr>
            <p:ph type="subTitle" idx="2"/>
          </p:nvPr>
        </p:nvSpPr>
        <p:spPr>
          <a:xfrm>
            <a:off x="2166495" y="922450"/>
            <a:ext cx="187704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1800"/>
              <a:t>Ideenfindung</a:t>
            </a:r>
            <a:endParaRPr sz="1800"/>
          </a:p>
        </p:txBody>
      </p:sp>
      <p:sp>
        <p:nvSpPr>
          <p:cNvPr id="2241" name="Google Shape;2241;p37"/>
          <p:cNvSpPr txBox="1">
            <a:spLocks noGrp="1"/>
          </p:cNvSpPr>
          <p:nvPr>
            <p:ph type="subTitle" idx="3"/>
          </p:nvPr>
        </p:nvSpPr>
        <p:spPr>
          <a:xfrm>
            <a:off x="2166495" y="1612717"/>
            <a:ext cx="1885458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1800"/>
              <a:t>Zieldefinierung</a:t>
            </a:r>
            <a:endParaRPr sz="1800"/>
          </a:p>
        </p:txBody>
      </p:sp>
      <p:sp>
        <p:nvSpPr>
          <p:cNvPr id="2281" name="Google Shape;2281;p37"/>
          <p:cNvSpPr txBox="1">
            <a:spLocks noGrp="1"/>
          </p:cNvSpPr>
          <p:nvPr>
            <p:ph type="title" idx="5"/>
          </p:nvPr>
        </p:nvSpPr>
        <p:spPr>
          <a:xfrm>
            <a:off x="1379025" y="981381"/>
            <a:ext cx="669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01</a:t>
            </a:r>
            <a:endParaRPr sz="2400"/>
          </a:p>
        </p:txBody>
      </p:sp>
      <p:sp>
        <p:nvSpPr>
          <p:cNvPr id="2282" name="Google Shape;2282;p37"/>
          <p:cNvSpPr txBox="1">
            <a:spLocks noGrp="1"/>
          </p:cNvSpPr>
          <p:nvPr>
            <p:ph type="title" idx="6"/>
          </p:nvPr>
        </p:nvSpPr>
        <p:spPr>
          <a:xfrm>
            <a:off x="1375688" y="2351733"/>
            <a:ext cx="669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03</a:t>
            </a:r>
            <a:endParaRPr sz="2400"/>
          </a:p>
        </p:txBody>
      </p:sp>
      <p:sp>
        <p:nvSpPr>
          <p:cNvPr id="2283" name="Google Shape;2283;p37"/>
          <p:cNvSpPr txBox="1">
            <a:spLocks noGrp="1"/>
          </p:cNvSpPr>
          <p:nvPr>
            <p:ph type="title" idx="7"/>
          </p:nvPr>
        </p:nvSpPr>
        <p:spPr>
          <a:xfrm>
            <a:off x="1357993" y="1664805"/>
            <a:ext cx="669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02</a:t>
            </a:r>
            <a:endParaRPr sz="2400"/>
          </a:p>
        </p:txBody>
      </p:sp>
      <p:grpSp>
        <p:nvGrpSpPr>
          <p:cNvPr id="2243" name="Google Shape;2243;p37"/>
          <p:cNvGrpSpPr/>
          <p:nvPr/>
        </p:nvGrpSpPr>
        <p:grpSpPr>
          <a:xfrm>
            <a:off x="6545078" y="1483838"/>
            <a:ext cx="1927424" cy="2612329"/>
            <a:chOff x="2522614" y="409334"/>
            <a:chExt cx="595325" cy="806847"/>
          </a:xfrm>
        </p:grpSpPr>
        <p:sp>
          <p:nvSpPr>
            <p:cNvPr id="2244" name="Google Shape;2244;p37"/>
            <p:cNvSpPr/>
            <p:nvPr/>
          </p:nvSpPr>
          <p:spPr>
            <a:xfrm>
              <a:off x="2522614" y="1034575"/>
              <a:ext cx="273609" cy="181606"/>
            </a:xfrm>
            <a:custGeom>
              <a:avLst/>
              <a:gdLst/>
              <a:ahLst/>
              <a:cxnLst/>
              <a:rect l="l" t="t" r="r" b="b"/>
              <a:pathLst>
                <a:path w="5130" h="3405" extrusionOk="0">
                  <a:moveTo>
                    <a:pt x="701" y="1"/>
                  </a:moveTo>
                  <a:cubicBezTo>
                    <a:pt x="579" y="1"/>
                    <a:pt x="456" y="57"/>
                    <a:pt x="375" y="193"/>
                  </a:cubicBezTo>
                  <a:cubicBezTo>
                    <a:pt x="79" y="682"/>
                    <a:pt x="1" y="1192"/>
                    <a:pt x="410" y="1644"/>
                  </a:cubicBezTo>
                  <a:cubicBezTo>
                    <a:pt x="800" y="2077"/>
                    <a:pt x="1378" y="2429"/>
                    <a:pt x="1879" y="2716"/>
                  </a:cubicBezTo>
                  <a:cubicBezTo>
                    <a:pt x="2405" y="3019"/>
                    <a:pt x="2985" y="3260"/>
                    <a:pt x="3587" y="3356"/>
                  </a:cubicBezTo>
                  <a:cubicBezTo>
                    <a:pt x="3744" y="3380"/>
                    <a:pt x="3913" y="3404"/>
                    <a:pt x="4080" y="3404"/>
                  </a:cubicBezTo>
                  <a:cubicBezTo>
                    <a:pt x="4223" y="3404"/>
                    <a:pt x="4364" y="3386"/>
                    <a:pt x="4493" y="3335"/>
                  </a:cubicBezTo>
                  <a:cubicBezTo>
                    <a:pt x="4798" y="3213"/>
                    <a:pt x="4883" y="2901"/>
                    <a:pt x="4998" y="2623"/>
                  </a:cubicBezTo>
                  <a:cubicBezTo>
                    <a:pt x="5130" y="2303"/>
                    <a:pt x="4850" y="2015"/>
                    <a:pt x="4598" y="2015"/>
                  </a:cubicBezTo>
                  <a:cubicBezTo>
                    <a:pt x="4480" y="2015"/>
                    <a:pt x="4369" y="2077"/>
                    <a:pt x="4307" y="2227"/>
                  </a:cubicBezTo>
                  <a:cubicBezTo>
                    <a:pt x="4233" y="2405"/>
                    <a:pt x="4233" y="2594"/>
                    <a:pt x="4031" y="2605"/>
                  </a:cubicBezTo>
                  <a:cubicBezTo>
                    <a:pt x="4013" y="2606"/>
                    <a:pt x="3995" y="2606"/>
                    <a:pt x="3976" y="2606"/>
                  </a:cubicBezTo>
                  <a:cubicBezTo>
                    <a:pt x="3782" y="2606"/>
                    <a:pt x="3574" y="2549"/>
                    <a:pt x="3391" y="2500"/>
                  </a:cubicBezTo>
                  <a:cubicBezTo>
                    <a:pt x="2996" y="2396"/>
                    <a:pt x="2627" y="2227"/>
                    <a:pt x="2273" y="2025"/>
                  </a:cubicBezTo>
                  <a:cubicBezTo>
                    <a:pt x="1932" y="1830"/>
                    <a:pt x="1608" y="1607"/>
                    <a:pt x="1300" y="1366"/>
                  </a:cubicBezTo>
                  <a:cubicBezTo>
                    <a:pt x="1186" y="1278"/>
                    <a:pt x="998" y="1164"/>
                    <a:pt x="935" y="1029"/>
                  </a:cubicBezTo>
                  <a:cubicBezTo>
                    <a:pt x="862" y="875"/>
                    <a:pt x="986" y="719"/>
                    <a:pt x="1066" y="586"/>
                  </a:cubicBezTo>
                  <a:cubicBezTo>
                    <a:pt x="1250" y="283"/>
                    <a:pt x="975" y="1"/>
                    <a:pt x="7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37"/>
            <p:cNvSpPr/>
            <p:nvPr/>
          </p:nvSpPr>
          <p:spPr>
            <a:xfrm>
              <a:off x="2536907" y="1026362"/>
              <a:ext cx="257075" cy="157605"/>
            </a:xfrm>
            <a:custGeom>
              <a:avLst/>
              <a:gdLst/>
              <a:ahLst/>
              <a:cxnLst/>
              <a:rect l="l" t="t" r="r" b="b"/>
              <a:pathLst>
                <a:path w="4820" h="2955" extrusionOk="0">
                  <a:moveTo>
                    <a:pt x="1021" y="1"/>
                  </a:moveTo>
                  <a:cubicBezTo>
                    <a:pt x="987" y="1"/>
                    <a:pt x="955" y="6"/>
                    <a:pt x="927" y="14"/>
                  </a:cubicBezTo>
                  <a:cubicBezTo>
                    <a:pt x="888" y="11"/>
                    <a:pt x="849" y="9"/>
                    <a:pt x="810" y="9"/>
                  </a:cubicBezTo>
                  <a:cubicBezTo>
                    <a:pt x="684" y="9"/>
                    <a:pt x="564" y="28"/>
                    <a:pt x="456" y="72"/>
                  </a:cubicBezTo>
                  <a:cubicBezTo>
                    <a:pt x="39" y="242"/>
                    <a:pt x="0" y="696"/>
                    <a:pt x="277" y="1066"/>
                  </a:cubicBezTo>
                  <a:cubicBezTo>
                    <a:pt x="541" y="1419"/>
                    <a:pt x="948" y="1703"/>
                    <a:pt x="1326" y="1940"/>
                  </a:cubicBezTo>
                  <a:cubicBezTo>
                    <a:pt x="1721" y="2188"/>
                    <a:pt x="2146" y="2383"/>
                    <a:pt x="2581" y="2548"/>
                  </a:cubicBezTo>
                  <a:cubicBezTo>
                    <a:pt x="3032" y="2720"/>
                    <a:pt x="3511" y="2904"/>
                    <a:pt x="3984" y="2948"/>
                  </a:cubicBezTo>
                  <a:cubicBezTo>
                    <a:pt x="4027" y="2952"/>
                    <a:pt x="4070" y="2954"/>
                    <a:pt x="4112" y="2954"/>
                  </a:cubicBezTo>
                  <a:cubicBezTo>
                    <a:pt x="4485" y="2954"/>
                    <a:pt x="4819" y="2796"/>
                    <a:pt x="4778" y="2388"/>
                  </a:cubicBezTo>
                  <a:cubicBezTo>
                    <a:pt x="4737" y="1993"/>
                    <a:pt x="4301" y="1637"/>
                    <a:pt x="3984" y="1382"/>
                  </a:cubicBezTo>
                  <a:cubicBezTo>
                    <a:pt x="3156" y="717"/>
                    <a:pt x="2148" y="315"/>
                    <a:pt x="1147" y="21"/>
                  </a:cubicBezTo>
                  <a:cubicBezTo>
                    <a:pt x="1102" y="7"/>
                    <a:pt x="1060" y="1"/>
                    <a:pt x="10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37"/>
            <p:cNvSpPr/>
            <p:nvPr/>
          </p:nvSpPr>
          <p:spPr>
            <a:xfrm>
              <a:off x="2645497" y="409334"/>
              <a:ext cx="365025" cy="710316"/>
            </a:xfrm>
            <a:custGeom>
              <a:avLst/>
              <a:gdLst/>
              <a:ahLst/>
              <a:cxnLst/>
              <a:rect l="l" t="t" r="r" b="b"/>
              <a:pathLst>
                <a:path w="6844" h="13318" extrusionOk="0">
                  <a:moveTo>
                    <a:pt x="6323" y="1"/>
                  </a:moveTo>
                  <a:cubicBezTo>
                    <a:pt x="6185" y="1"/>
                    <a:pt x="6048" y="69"/>
                    <a:pt x="5976" y="233"/>
                  </a:cubicBezTo>
                  <a:cubicBezTo>
                    <a:pt x="4000" y="4689"/>
                    <a:pt x="2414" y="8460"/>
                    <a:pt x="156" y="12784"/>
                  </a:cubicBezTo>
                  <a:cubicBezTo>
                    <a:pt x="1" y="13082"/>
                    <a:pt x="263" y="13318"/>
                    <a:pt x="528" y="13318"/>
                  </a:cubicBezTo>
                  <a:cubicBezTo>
                    <a:pt x="668" y="13318"/>
                    <a:pt x="809" y="13252"/>
                    <a:pt x="890" y="13096"/>
                  </a:cubicBezTo>
                  <a:cubicBezTo>
                    <a:pt x="3146" y="8772"/>
                    <a:pt x="4732" y="5001"/>
                    <a:pt x="6708" y="546"/>
                  </a:cubicBezTo>
                  <a:cubicBezTo>
                    <a:pt x="6844" y="239"/>
                    <a:pt x="6581" y="1"/>
                    <a:pt x="63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37"/>
            <p:cNvSpPr/>
            <p:nvPr/>
          </p:nvSpPr>
          <p:spPr>
            <a:xfrm>
              <a:off x="2536801" y="450508"/>
              <a:ext cx="516496" cy="512283"/>
            </a:xfrm>
            <a:custGeom>
              <a:avLst/>
              <a:gdLst/>
              <a:ahLst/>
              <a:cxnLst/>
              <a:rect l="l" t="t" r="r" b="b"/>
              <a:pathLst>
                <a:path w="9684" h="9605" extrusionOk="0">
                  <a:moveTo>
                    <a:pt x="4815" y="0"/>
                  </a:moveTo>
                  <a:cubicBezTo>
                    <a:pt x="4769" y="0"/>
                    <a:pt x="4725" y="1"/>
                    <a:pt x="4681" y="3"/>
                  </a:cubicBezTo>
                  <a:cubicBezTo>
                    <a:pt x="4133" y="24"/>
                    <a:pt x="3674" y="161"/>
                    <a:pt x="3026" y="363"/>
                  </a:cubicBezTo>
                  <a:cubicBezTo>
                    <a:pt x="2620" y="488"/>
                    <a:pt x="2258" y="749"/>
                    <a:pt x="1914" y="990"/>
                  </a:cubicBezTo>
                  <a:cubicBezTo>
                    <a:pt x="1746" y="1107"/>
                    <a:pt x="1537" y="1355"/>
                    <a:pt x="1455" y="1436"/>
                  </a:cubicBezTo>
                  <a:cubicBezTo>
                    <a:pt x="1301" y="1591"/>
                    <a:pt x="1133" y="1720"/>
                    <a:pt x="1007" y="1894"/>
                  </a:cubicBezTo>
                  <a:cubicBezTo>
                    <a:pt x="702" y="2319"/>
                    <a:pt x="468" y="2727"/>
                    <a:pt x="305" y="3175"/>
                  </a:cubicBezTo>
                  <a:cubicBezTo>
                    <a:pt x="201" y="3462"/>
                    <a:pt x="125" y="3765"/>
                    <a:pt x="75" y="4100"/>
                  </a:cubicBezTo>
                  <a:cubicBezTo>
                    <a:pt x="66" y="4169"/>
                    <a:pt x="57" y="4238"/>
                    <a:pt x="52" y="4307"/>
                  </a:cubicBezTo>
                  <a:cubicBezTo>
                    <a:pt x="1" y="4819"/>
                    <a:pt x="36" y="5346"/>
                    <a:pt x="153" y="5851"/>
                  </a:cubicBezTo>
                  <a:cubicBezTo>
                    <a:pt x="211" y="6109"/>
                    <a:pt x="293" y="6361"/>
                    <a:pt x="394" y="6604"/>
                  </a:cubicBezTo>
                  <a:cubicBezTo>
                    <a:pt x="713" y="7369"/>
                    <a:pt x="1209" y="7995"/>
                    <a:pt x="1861" y="8504"/>
                  </a:cubicBezTo>
                  <a:cubicBezTo>
                    <a:pt x="2085" y="8693"/>
                    <a:pt x="2324" y="8849"/>
                    <a:pt x="2579" y="8971"/>
                  </a:cubicBezTo>
                  <a:cubicBezTo>
                    <a:pt x="2749" y="9072"/>
                    <a:pt x="2926" y="9163"/>
                    <a:pt x="3111" y="9244"/>
                  </a:cubicBezTo>
                  <a:cubicBezTo>
                    <a:pt x="3454" y="9340"/>
                    <a:pt x="3800" y="9437"/>
                    <a:pt x="4142" y="9533"/>
                  </a:cubicBezTo>
                  <a:cubicBezTo>
                    <a:pt x="4174" y="9542"/>
                    <a:pt x="4206" y="9551"/>
                    <a:pt x="4238" y="9560"/>
                  </a:cubicBezTo>
                  <a:cubicBezTo>
                    <a:pt x="4455" y="9590"/>
                    <a:pt x="4670" y="9605"/>
                    <a:pt x="4884" y="9605"/>
                  </a:cubicBezTo>
                  <a:cubicBezTo>
                    <a:pt x="5477" y="9605"/>
                    <a:pt x="6055" y="9489"/>
                    <a:pt x="6619" y="9258"/>
                  </a:cubicBezTo>
                  <a:cubicBezTo>
                    <a:pt x="6756" y="9219"/>
                    <a:pt x="6972" y="9085"/>
                    <a:pt x="7096" y="9003"/>
                  </a:cubicBezTo>
                  <a:cubicBezTo>
                    <a:pt x="7146" y="8970"/>
                    <a:pt x="7181" y="8945"/>
                    <a:pt x="7190" y="8939"/>
                  </a:cubicBezTo>
                  <a:cubicBezTo>
                    <a:pt x="7364" y="8840"/>
                    <a:pt x="7583" y="8743"/>
                    <a:pt x="7752" y="8606"/>
                  </a:cubicBezTo>
                  <a:lnTo>
                    <a:pt x="8569" y="7791"/>
                  </a:lnTo>
                  <a:cubicBezTo>
                    <a:pt x="8579" y="7781"/>
                    <a:pt x="8590" y="7770"/>
                    <a:pt x="8601" y="7758"/>
                  </a:cubicBezTo>
                  <a:cubicBezTo>
                    <a:pt x="8608" y="7749"/>
                    <a:pt x="8615" y="7738"/>
                    <a:pt x="8620" y="7729"/>
                  </a:cubicBezTo>
                  <a:cubicBezTo>
                    <a:pt x="8755" y="7506"/>
                    <a:pt x="8889" y="7283"/>
                    <a:pt x="9021" y="7058"/>
                  </a:cubicBezTo>
                  <a:cubicBezTo>
                    <a:pt x="9084" y="6946"/>
                    <a:pt x="9148" y="6836"/>
                    <a:pt x="9212" y="6724"/>
                  </a:cubicBezTo>
                  <a:cubicBezTo>
                    <a:pt x="9518" y="6076"/>
                    <a:pt x="9683" y="5135"/>
                    <a:pt x="9607" y="4382"/>
                  </a:cubicBezTo>
                  <a:cubicBezTo>
                    <a:pt x="9598" y="4298"/>
                    <a:pt x="9586" y="4217"/>
                    <a:pt x="9572" y="4139"/>
                  </a:cubicBezTo>
                  <a:cubicBezTo>
                    <a:pt x="9403" y="3232"/>
                    <a:pt x="9198" y="2602"/>
                    <a:pt x="8629" y="1864"/>
                  </a:cubicBezTo>
                  <a:cubicBezTo>
                    <a:pt x="8124" y="1210"/>
                    <a:pt x="7495" y="735"/>
                    <a:pt x="6743" y="400"/>
                  </a:cubicBezTo>
                  <a:cubicBezTo>
                    <a:pt x="6354" y="224"/>
                    <a:pt x="5928" y="113"/>
                    <a:pt x="5505" y="52"/>
                  </a:cubicBezTo>
                  <a:cubicBezTo>
                    <a:pt x="5250" y="17"/>
                    <a:pt x="5025" y="0"/>
                    <a:pt x="48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37"/>
            <p:cNvSpPr/>
            <p:nvPr/>
          </p:nvSpPr>
          <p:spPr>
            <a:xfrm>
              <a:off x="2863741" y="683314"/>
              <a:ext cx="189553" cy="143631"/>
            </a:xfrm>
            <a:custGeom>
              <a:avLst/>
              <a:gdLst/>
              <a:ahLst/>
              <a:cxnLst/>
              <a:rect l="l" t="t" r="r" b="b"/>
              <a:pathLst>
                <a:path w="3554" h="2693" extrusionOk="0">
                  <a:moveTo>
                    <a:pt x="3255" y="1"/>
                  </a:moveTo>
                  <a:cubicBezTo>
                    <a:pt x="3083" y="1"/>
                    <a:pt x="2910" y="31"/>
                    <a:pt x="2742" y="96"/>
                  </a:cubicBezTo>
                  <a:cubicBezTo>
                    <a:pt x="2380" y="236"/>
                    <a:pt x="2146" y="515"/>
                    <a:pt x="1746" y="564"/>
                  </a:cubicBezTo>
                  <a:cubicBezTo>
                    <a:pt x="1241" y="626"/>
                    <a:pt x="0" y="617"/>
                    <a:pt x="241" y="1470"/>
                  </a:cubicBezTo>
                  <a:cubicBezTo>
                    <a:pt x="445" y="2191"/>
                    <a:pt x="1499" y="1893"/>
                    <a:pt x="1990" y="2189"/>
                  </a:cubicBezTo>
                  <a:cubicBezTo>
                    <a:pt x="2295" y="2372"/>
                    <a:pt x="2527" y="2623"/>
                    <a:pt x="2891" y="2693"/>
                  </a:cubicBezTo>
                  <a:cubicBezTo>
                    <a:pt x="2954" y="2581"/>
                    <a:pt x="3018" y="2471"/>
                    <a:pt x="3082" y="2359"/>
                  </a:cubicBezTo>
                  <a:cubicBezTo>
                    <a:pt x="3388" y="1711"/>
                    <a:pt x="3553" y="770"/>
                    <a:pt x="3477" y="17"/>
                  </a:cubicBezTo>
                  <a:cubicBezTo>
                    <a:pt x="3403" y="6"/>
                    <a:pt x="3329" y="1"/>
                    <a:pt x="3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37"/>
            <p:cNvSpPr/>
            <p:nvPr/>
          </p:nvSpPr>
          <p:spPr>
            <a:xfrm>
              <a:off x="2553068" y="450615"/>
              <a:ext cx="265342" cy="229767"/>
            </a:xfrm>
            <a:custGeom>
              <a:avLst/>
              <a:gdLst/>
              <a:ahLst/>
              <a:cxnLst/>
              <a:rect l="l" t="t" r="r" b="b"/>
              <a:pathLst>
                <a:path w="4975" h="4308" extrusionOk="0">
                  <a:moveTo>
                    <a:pt x="4376" y="1"/>
                  </a:moveTo>
                  <a:cubicBezTo>
                    <a:pt x="3828" y="22"/>
                    <a:pt x="3369" y="159"/>
                    <a:pt x="2721" y="361"/>
                  </a:cubicBezTo>
                  <a:cubicBezTo>
                    <a:pt x="2315" y="486"/>
                    <a:pt x="1953" y="747"/>
                    <a:pt x="1609" y="988"/>
                  </a:cubicBezTo>
                  <a:cubicBezTo>
                    <a:pt x="1441" y="1105"/>
                    <a:pt x="1232" y="1353"/>
                    <a:pt x="1150" y="1434"/>
                  </a:cubicBezTo>
                  <a:cubicBezTo>
                    <a:pt x="996" y="1589"/>
                    <a:pt x="828" y="1718"/>
                    <a:pt x="702" y="1892"/>
                  </a:cubicBezTo>
                  <a:cubicBezTo>
                    <a:pt x="397" y="2317"/>
                    <a:pt x="163" y="2725"/>
                    <a:pt x="0" y="3173"/>
                  </a:cubicBezTo>
                  <a:cubicBezTo>
                    <a:pt x="78" y="3504"/>
                    <a:pt x="240" y="3804"/>
                    <a:pt x="505" y="4023"/>
                  </a:cubicBezTo>
                  <a:cubicBezTo>
                    <a:pt x="727" y="4206"/>
                    <a:pt x="997" y="4307"/>
                    <a:pt x="1270" y="4307"/>
                  </a:cubicBezTo>
                  <a:cubicBezTo>
                    <a:pt x="1446" y="4307"/>
                    <a:pt x="1623" y="4265"/>
                    <a:pt x="1788" y="4176"/>
                  </a:cubicBezTo>
                  <a:cubicBezTo>
                    <a:pt x="2236" y="3935"/>
                    <a:pt x="2454" y="3436"/>
                    <a:pt x="2996" y="3436"/>
                  </a:cubicBezTo>
                  <a:cubicBezTo>
                    <a:pt x="3020" y="3436"/>
                    <a:pt x="3044" y="3437"/>
                    <a:pt x="3070" y="3439"/>
                  </a:cubicBezTo>
                  <a:cubicBezTo>
                    <a:pt x="3314" y="3458"/>
                    <a:pt x="3559" y="3499"/>
                    <a:pt x="3800" y="3499"/>
                  </a:cubicBezTo>
                  <a:cubicBezTo>
                    <a:pt x="4025" y="3499"/>
                    <a:pt x="4246" y="3463"/>
                    <a:pt x="4457" y="3338"/>
                  </a:cubicBezTo>
                  <a:cubicBezTo>
                    <a:pt x="4886" y="3086"/>
                    <a:pt x="4975" y="2599"/>
                    <a:pt x="4877" y="2142"/>
                  </a:cubicBezTo>
                  <a:cubicBezTo>
                    <a:pt x="4805" y="1812"/>
                    <a:pt x="4626" y="1559"/>
                    <a:pt x="4503" y="1252"/>
                  </a:cubicBezTo>
                  <a:cubicBezTo>
                    <a:pt x="4393" y="975"/>
                    <a:pt x="4624" y="752"/>
                    <a:pt x="4565" y="460"/>
                  </a:cubicBezTo>
                  <a:cubicBezTo>
                    <a:pt x="4533" y="300"/>
                    <a:pt x="4466" y="143"/>
                    <a:pt x="43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37"/>
            <p:cNvSpPr/>
            <p:nvPr/>
          </p:nvSpPr>
          <p:spPr>
            <a:xfrm>
              <a:off x="2682351" y="774142"/>
              <a:ext cx="232967" cy="188646"/>
            </a:xfrm>
            <a:custGeom>
              <a:avLst/>
              <a:gdLst/>
              <a:ahLst/>
              <a:cxnLst/>
              <a:rect l="l" t="t" r="r" b="b"/>
              <a:pathLst>
                <a:path w="4368" h="3537" extrusionOk="0">
                  <a:moveTo>
                    <a:pt x="951" y="1"/>
                  </a:moveTo>
                  <a:cubicBezTo>
                    <a:pt x="716" y="1"/>
                    <a:pt x="489" y="81"/>
                    <a:pt x="328" y="291"/>
                  </a:cubicBezTo>
                  <a:cubicBezTo>
                    <a:pt x="1" y="718"/>
                    <a:pt x="270" y="1227"/>
                    <a:pt x="562" y="1580"/>
                  </a:cubicBezTo>
                  <a:cubicBezTo>
                    <a:pt x="747" y="1801"/>
                    <a:pt x="871" y="2005"/>
                    <a:pt x="950" y="2283"/>
                  </a:cubicBezTo>
                  <a:cubicBezTo>
                    <a:pt x="1032" y="2563"/>
                    <a:pt x="1080" y="2856"/>
                    <a:pt x="1202" y="3123"/>
                  </a:cubicBezTo>
                  <a:cubicBezTo>
                    <a:pt x="1261" y="3247"/>
                    <a:pt x="1330" y="3362"/>
                    <a:pt x="1413" y="3465"/>
                  </a:cubicBezTo>
                  <a:cubicBezTo>
                    <a:pt x="1445" y="3474"/>
                    <a:pt x="1477" y="3483"/>
                    <a:pt x="1509" y="3492"/>
                  </a:cubicBezTo>
                  <a:cubicBezTo>
                    <a:pt x="1726" y="3522"/>
                    <a:pt x="1941" y="3537"/>
                    <a:pt x="2155" y="3537"/>
                  </a:cubicBezTo>
                  <a:cubicBezTo>
                    <a:pt x="2748" y="3537"/>
                    <a:pt x="3326" y="3421"/>
                    <a:pt x="3890" y="3190"/>
                  </a:cubicBezTo>
                  <a:cubicBezTo>
                    <a:pt x="4027" y="3151"/>
                    <a:pt x="4243" y="3017"/>
                    <a:pt x="4367" y="2935"/>
                  </a:cubicBezTo>
                  <a:cubicBezTo>
                    <a:pt x="4277" y="2558"/>
                    <a:pt x="4239" y="2163"/>
                    <a:pt x="4016" y="1830"/>
                  </a:cubicBezTo>
                  <a:cubicBezTo>
                    <a:pt x="3873" y="1615"/>
                    <a:pt x="3676" y="1461"/>
                    <a:pt x="3433" y="1372"/>
                  </a:cubicBezTo>
                  <a:cubicBezTo>
                    <a:pt x="3196" y="1284"/>
                    <a:pt x="2946" y="1273"/>
                    <a:pt x="2742" y="1112"/>
                  </a:cubicBezTo>
                  <a:cubicBezTo>
                    <a:pt x="2528" y="943"/>
                    <a:pt x="2375" y="706"/>
                    <a:pt x="2161" y="536"/>
                  </a:cubicBezTo>
                  <a:cubicBezTo>
                    <a:pt x="1975" y="387"/>
                    <a:pt x="1764" y="259"/>
                    <a:pt x="1551" y="153"/>
                  </a:cubicBezTo>
                  <a:cubicBezTo>
                    <a:pt x="1369" y="62"/>
                    <a:pt x="1157" y="1"/>
                    <a:pt x="9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37"/>
            <p:cNvSpPr/>
            <p:nvPr/>
          </p:nvSpPr>
          <p:spPr>
            <a:xfrm>
              <a:off x="2840754" y="540163"/>
              <a:ext cx="123844" cy="114457"/>
            </a:xfrm>
            <a:custGeom>
              <a:avLst/>
              <a:gdLst/>
              <a:ahLst/>
              <a:cxnLst/>
              <a:rect l="l" t="t" r="r" b="b"/>
              <a:pathLst>
                <a:path w="2322" h="2146" extrusionOk="0">
                  <a:moveTo>
                    <a:pt x="388" y="0"/>
                  </a:moveTo>
                  <a:cubicBezTo>
                    <a:pt x="328" y="0"/>
                    <a:pt x="266" y="13"/>
                    <a:pt x="203" y="46"/>
                  </a:cubicBezTo>
                  <a:cubicBezTo>
                    <a:pt x="57" y="122"/>
                    <a:pt x="1" y="236"/>
                    <a:pt x="1" y="395"/>
                  </a:cubicBezTo>
                  <a:cubicBezTo>
                    <a:pt x="1" y="576"/>
                    <a:pt x="158" y="757"/>
                    <a:pt x="249" y="900"/>
                  </a:cubicBezTo>
                  <a:cubicBezTo>
                    <a:pt x="385" y="1120"/>
                    <a:pt x="522" y="1343"/>
                    <a:pt x="669" y="1559"/>
                  </a:cubicBezTo>
                  <a:cubicBezTo>
                    <a:pt x="893" y="1888"/>
                    <a:pt x="1184" y="2131"/>
                    <a:pt x="1583" y="2131"/>
                  </a:cubicBezTo>
                  <a:cubicBezTo>
                    <a:pt x="1618" y="2131"/>
                    <a:pt x="1654" y="2129"/>
                    <a:pt x="1691" y="2125"/>
                  </a:cubicBezTo>
                  <a:cubicBezTo>
                    <a:pt x="1709" y="2123"/>
                    <a:pt x="1725" y="2121"/>
                    <a:pt x="1741" y="2116"/>
                  </a:cubicBezTo>
                  <a:cubicBezTo>
                    <a:pt x="1786" y="2136"/>
                    <a:pt x="1835" y="2145"/>
                    <a:pt x="1884" y="2145"/>
                  </a:cubicBezTo>
                  <a:cubicBezTo>
                    <a:pt x="2105" y="2145"/>
                    <a:pt x="2322" y="1953"/>
                    <a:pt x="2193" y="1705"/>
                  </a:cubicBezTo>
                  <a:cubicBezTo>
                    <a:pt x="1962" y="1264"/>
                    <a:pt x="2039" y="599"/>
                    <a:pt x="1571" y="314"/>
                  </a:cubicBezTo>
                  <a:cubicBezTo>
                    <a:pt x="1363" y="188"/>
                    <a:pt x="1137" y="188"/>
                    <a:pt x="908" y="142"/>
                  </a:cubicBezTo>
                  <a:cubicBezTo>
                    <a:pt x="727" y="105"/>
                    <a:pt x="561" y="0"/>
                    <a:pt x="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37"/>
            <p:cNvSpPr/>
            <p:nvPr/>
          </p:nvSpPr>
          <p:spPr>
            <a:xfrm>
              <a:off x="2536801" y="680220"/>
              <a:ext cx="87683" cy="94616"/>
            </a:xfrm>
            <a:custGeom>
              <a:avLst/>
              <a:gdLst/>
              <a:ahLst/>
              <a:cxnLst/>
              <a:rect l="l" t="t" r="r" b="b"/>
              <a:pathLst>
                <a:path w="1644" h="1774" extrusionOk="0">
                  <a:moveTo>
                    <a:pt x="52" y="0"/>
                  </a:moveTo>
                  <a:lnTo>
                    <a:pt x="52" y="0"/>
                  </a:lnTo>
                  <a:cubicBezTo>
                    <a:pt x="1" y="512"/>
                    <a:pt x="36" y="1039"/>
                    <a:pt x="153" y="1544"/>
                  </a:cubicBezTo>
                  <a:cubicBezTo>
                    <a:pt x="250" y="1574"/>
                    <a:pt x="350" y="1597"/>
                    <a:pt x="451" y="1620"/>
                  </a:cubicBezTo>
                  <a:cubicBezTo>
                    <a:pt x="656" y="1666"/>
                    <a:pt x="873" y="1774"/>
                    <a:pt x="1086" y="1774"/>
                  </a:cubicBezTo>
                  <a:cubicBezTo>
                    <a:pt x="1144" y="1774"/>
                    <a:pt x="1201" y="1766"/>
                    <a:pt x="1257" y="1748"/>
                  </a:cubicBezTo>
                  <a:cubicBezTo>
                    <a:pt x="1475" y="1678"/>
                    <a:pt x="1643" y="1468"/>
                    <a:pt x="1611" y="1232"/>
                  </a:cubicBezTo>
                  <a:cubicBezTo>
                    <a:pt x="1580" y="977"/>
                    <a:pt x="1337" y="819"/>
                    <a:pt x="1121" y="729"/>
                  </a:cubicBezTo>
                  <a:cubicBezTo>
                    <a:pt x="853" y="619"/>
                    <a:pt x="600" y="555"/>
                    <a:pt x="373" y="360"/>
                  </a:cubicBezTo>
                  <a:cubicBezTo>
                    <a:pt x="250" y="254"/>
                    <a:pt x="144" y="131"/>
                    <a:pt x="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7"/>
            <p:cNvSpPr/>
            <p:nvPr/>
          </p:nvSpPr>
          <p:spPr>
            <a:xfrm>
              <a:off x="2556215" y="410134"/>
              <a:ext cx="561724" cy="612659"/>
            </a:xfrm>
            <a:custGeom>
              <a:avLst/>
              <a:gdLst/>
              <a:ahLst/>
              <a:cxnLst/>
              <a:rect l="l" t="t" r="r" b="b"/>
              <a:pathLst>
                <a:path w="10532" h="11487" extrusionOk="0">
                  <a:moveTo>
                    <a:pt x="6776" y="1"/>
                  </a:moveTo>
                  <a:cubicBezTo>
                    <a:pt x="6462" y="1"/>
                    <a:pt x="6215" y="427"/>
                    <a:pt x="6535" y="643"/>
                  </a:cubicBezTo>
                  <a:cubicBezTo>
                    <a:pt x="7590" y="1353"/>
                    <a:pt x="8559" y="2071"/>
                    <a:pt x="9075" y="3271"/>
                  </a:cubicBezTo>
                  <a:cubicBezTo>
                    <a:pt x="9601" y="4492"/>
                    <a:pt x="9876" y="6011"/>
                    <a:pt x="9426" y="7297"/>
                  </a:cubicBezTo>
                  <a:cubicBezTo>
                    <a:pt x="9103" y="8211"/>
                    <a:pt x="8646" y="8993"/>
                    <a:pt x="7863" y="9574"/>
                  </a:cubicBezTo>
                  <a:cubicBezTo>
                    <a:pt x="7386" y="9927"/>
                    <a:pt x="6860" y="10207"/>
                    <a:pt x="6321" y="10450"/>
                  </a:cubicBezTo>
                  <a:cubicBezTo>
                    <a:pt x="5825" y="10674"/>
                    <a:pt x="5300" y="10758"/>
                    <a:pt x="4763" y="10758"/>
                  </a:cubicBezTo>
                  <a:cubicBezTo>
                    <a:pt x="4671" y="10758"/>
                    <a:pt x="4579" y="10756"/>
                    <a:pt x="4487" y="10751"/>
                  </a:cubicBezTo>
                  <a:cubicBezTo>
                    <a:pt x="3810" y="10715"/>
                    <a:pt x="3099" y="10622"/>
                    <a:pt x="2477" y="10336"/>
                  </a:cubicBezTo>
                  <a:cubicBezTo>
                    <a:pt x="1813" y="10030"/>
                    <a:pt x="1247" y="9549"/>
                    <a:pt x="718" y="9051"/>
                  </a:cubicBezTo>
                  <a:cubicBezTo>
                    <a:pt x="647" y="8985"/>
                    <a:pt x="572" y="8957"/>
                    <a:pt x="501" y="8957"/>
                  </a:cubicBezTo>
                  <a:cubicBezTo>
                    <a:pt x="226" y="8957"/>
                    <a:pt x="1" y="9375"/>
                    <a:pt x="271" y="9629"/>
                  </a:cubicBezTo>
                  <a:cubicBezTo>
                    <a:pt x="796" y="10122"/>
                    <a:pt x="1356" y="10581"/>
                    <a:pt x="1999" y="10912"/>
                  </a:cubicBezTo>
                  <a:cubicBezTo>
                    <a:pt x="2603" y="11226"/>
                    <a:pt x="3266" y="11362"/>
                    <a:pt x="3939" y="11437"/>
                  </a:cubicBezTo>
                  <a:cubicBezTo>
                    <a:pt x="4215" y="11467"/>
                    <a:pt x="4496" y="11486"/>
                    <a:pt x="4776" y="11486"/>
                  </a:cubicBezTo>
                  <a:cubicBezTo>
                    <a:pt x="5223" y="11486"/>
                    <a:pt x="5669" y="11438"/>
                    <a:pt x="6098" y="11314"/>
                  </a:cubicBezTo>
                  <a:cubicBezTo>
                    <a:pt x="6750" y="11127"/>
                    <a:pt x="7388" y="10762"/>
                    <a:pt x="7957" y="10395"/>
                  </a:cubicBezTo>
                  <a:cubicBezTo>
                    <a:pt x="8894" y="9790"/>
                    <a:pt x="9516" y="9000"/>
                    <a:pt x="9945" y="7974"/>
                  </a:cubicBezTo>
                  <a:cubicBezTo>
                    <a:pt x="10531" y="6571"/>
                    <a:pt x="10455" y="5036"/>
                    <a:pt x="9984" y="3608"/>
                  </a:cubicBezTo>
                  <a:cubicBezTo>
                    <a:pt x="9736" y="2854"/>
                    <a:pt x="9381" y="2126"/>
                    <a:pt x="8836" y="1545"/>
                  </a:cubicBezTo>
                  <a:cubicBezTo>
                    <a:pt x="8291" y="964"/>
                    <a:pt x="7641" y="508"/>
                    <a:pt x="6984" y="67"/>
                  </a:cubicBezTo>
                  <a:cubicBezTo>
                    <a:pt x="6915" y="21"/>
                    <a:pt x="6844" y="1"/>
                    <a:pt x="67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37"/>
            <p:cNvSpPr/>
            <p:nvPr/>
          </p:nvSpPr>
          <p:spPr>
            <a:xfrm>
              <a:off x="2718672" y="864598"/>
              <a:ext cx="276862" cy="100216"/>
            </a:xfrm>
            <a:custGeom>
              <a:avLst/>
              <a:gdLst/>
              <a:ahLst/>
              <a:cxnLst/>
              <a:rect l="l" t="t" r="r" b="b"/>
              <a:pathLst>
                <a:path w="5191" h="1879" extrusionOk="0">
                  <a:moveTo>
                    <a:pt x="5037" y="1"/>
                  </a:moveTo>
                  <a:cubicBezTo>
                    <a:pt x="4991" y="1"/>
                    <a:pt x="4949" y="27"/>
                    <a:pt x="4919" y="66"/>
                  </a:cubicBezTo>
                  <a:cubicBezTo>
                    <a:pt x="4111" y="1154"/>
                    <a:pt x="2718" y="1576"/>
                    <a:pt x="1418" y="1613"/>
                  </a:cubicBezTo>
                  <a:cubicBezTo>
                    <a:pt x="1348" y="1615"/>
                    <a:pt x="1278" y="1616"/>
                    <a:pt x="1208" y="1616"/>
                  </a:cubicBezTo>
                  <a:cubicBezTo>
                    <a:pt x="849" y="1616"/>
                    <a:pt x="491" y="1594"/>
                    <a:pt x="133" y="1556"/>
                  </a:cubicBezTo>
                  <a:cubicBezTo>
                    <a:pt x="130" y="1556"/>
                    <a:pt x="127" y="1556"/>
                    <a:pt x="123" y="1556"/>
                  </a:cubicBezTo>
                  <a:cubicBezTo>
                    <a:pt x="57" y="1556"/>
                    <a:pt x="0" y="1625"/>
                    <a:pt x="0" y="1689"/>
                  </a:cubicBezTo>
                  <a:cubicBezTo>
                    <a:pt x="0" y="1767"/>
                    <a:pt x="62" y="1815"/>
                    <a:pt x="133" y="1822"/>
                  </a:cubicBezTo>
                  <a:cubicBezTo>
                    <a:pt x="475" y="1858"/>
                    <a:pt x="824" y="1879"/>
                    <a:pt x="1173" y="1879"/>
                  </a:cubicBezTo>
                  <a:cubicBezTo>
                    <a:pt x="2298" y="1879"/>
                    <a:pt x="3427" y="1659"/>
                    <a:pt x="4352" y="986"/>
                  </a:cubicBezTo>
                  <a:cubicBezTo>
                    <a:pt x="4657" y="763"/>
                    <a:pt x="4923" y="502"/>
                    <a:pt x="5148" y="201"/>
                  </a:cubicBezTo>
                  <a:cubicBezTo>
                    <a:pt x="5191" y="142"/>
                    <a:pt x="5157" y="52"/>
                    <a:pt x="5100" y="18"/>
                  </a:cubicBezTo>
                  <a:cubicBezTo>
                    <a:pt x="5079" y="6"/>
                    <a:pt x="5058" y="1"/>
                    <a:pt x="5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37"/>
            <p:cNvSpPr/>
            <p:nvPr/>
          </p:nvSpPr>
          <p:spPr>
            <a:xfrm>
              <a:off x="3005825" y="743048"/>
              <a:ext cx="46615" cy="97070"/>
            </a:xfrm>
            <a:custGeom>
              <a:avLst/>
              <a:gdLst/>
              <a:ahLst/>
              <a:cxnLst/>
              <a:rect l="l" t="t" r="r" b="b"/>
              <a:pathLst>
                <a:path w="874" h="1820" extrusionOk="0">
                  <a:moveTo>
                    <a:pt x="732" y="1"/>
                  </a:moveTo>
                  <a:cubicBezTo>
                    <a:pt x="652" y="1"/>
                    <a:pt x="608" y="63"/>
                    <a:pt x="599" y="134"/>
                  </a:cubicBezTo>
                  <a:cubicBezTo>
                    <a:pt x="535" y="662"/>
                    <a:pt x="289" y="1149"/>
                    <a:pt x="53" y="1619"/>
                  </a:cubicBezTo>
                  <a:cubicBezTo>
                    <a:pt x="1" y="1723"/>
                    <a:pt x="92" y="1820"/>
                    <a:pt x="179" y="1820"/>
                  </a:cubicBezTo>
                  <a:cubicBezTo>
                    <a:pt x="219" y="1820"/>
                    <a:pt x="258" y="1800"/>
                    <a:pt x="281" y="1752"/>
                  </a:cubicBezTo>
                  <a:cubicBezTo>
                    <a:pt x="540" y="1236"/>
                    <a:pt x="794" y="713"/>
                    <a:pt x="864" y="134"/>
                  </a:cubicBezTo>
                  <a:cubicBezTo>
                    <a:pt x="873" y="63"/>
                    <a:pt x="797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37"/>
            <p:cNvSpPr/>
            <p:nvPr/>
          </p:nvSpPr>
          <p:spPr>
            <a:xfrm>
              <a:off x="2535841" y="491256"/>
              <a:ext cx="122937" cy="175792"/>
            </a:xfrm>
            <a:custGeom>
              <a:avLst/>
              <a:gdLst/>
              <a:ahLst/>
              <a:cxnLst/>
              <a:rect l="l" t="t" r="r" b="b"/>
              <a:pathLst>
                <a:path w="2305" h="3296" extrusionOk="0">
                  <a:moveTo>
                    <a:pt x="2113" y="0"/>
                  </a:moveTo>
                  <a:cubicBezTo>
                    <a:pt x="2092" y="0"/>
                    <a:pt x="2069" y="6"/>
                    <a:pt x="2046" y="20"/>
                  </a:cubicBezTo>
                  <a:cubicBezTo>
                    <a:pt x="1181" y="538"/>
                    <a:pt x="524" y="1369"/>
                    <a:pt x="199" y="2321"/>
                  </a:cubicBezTo>
                  <a:cubicBezTo>
                    <a:pt x="107" y="2595"/>
                    <a:pt x="45" y="2875"/>
                    <a:pt x="10" y="3162"/>
                  </a:cubicBezTo>
                  <a:cubicBezTo>
                    <a:pt x="1" y="3233"/>
                    <a:pt x="77" y="3295"/>
                    <a:pt x="143" y="3295"/>
                  </a:cubicBezTo>
                  <a:cubicBezTo>
                    <a:pt x="222" y="3295"/>
                    <a:pt x="267" y="3233"/>
                    <a:pt x="276" y="3162"/>
                  </a:cubicBezTo>
                  <a:cubicBezTo>
                    <a:pt x="391" y="2232"/>
                    <a:pt x="859" y="1356"/>
                    <a:pt x="1546" y="724"/>
                  </a:cubicBezTo>
                  <a:cubicBezTo>
                    <a:pt x="1741" y="543"/>
                    <a:pt x="1954" y="385"/>
                    <a:pt x="2181" y="249"/>
                  </a:cubicBezTo>
                  <a:cubicBezTo>
                    <a:pt x="2305" y="176"/>
                    <a:pt x="2228" y="0"/>
                    <a:pt x="2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37"/>
            <p:cNvSpPr/>
            <p:nvPr/>
          </p:nvSpPr>
          <p:spPr>
            <a:xfrm>
              <a:off x="2976864" y="444748"/>
              <a:ext cx="109390" cy="135471"/>
            </a:xfrm>
            <a:custGeom>
              <a:avLst/>
              <a:gdLst/>
              <a:ahLst/>
              <a:cxnLst/>
              <a:rect l="l" t="t" r="r" b="b"/>
              <a:pathLst>
                <a:path w="2051" h="2540" extrusionOk="0">
                  <a:moveTo>
                    <a:pt x="189" y="0"/>
                  </a:moveTo>
                  <a:cubicBezTo>
                    <a:pt x="91" y="0"/>
                    <a:pt x="1" y="133"/>
                    <a:pt x="89" y="230"/>
                  </a:cubicBezTo>
                  <a:cubicBezTo>
                    <a:pt x="720" y="921"/>
                    <a:pt x="1356" y="1624"/>
                    <a:pt x="1771" y="2471"/>
                  </a:cubicBezTo>
                  <a:cubicBezTo>
                    <a:pt x="1794" y="2519"/>
                    <a:pt x="1832" y="2539"/>
                    <a:pt x="1872" y="2539"/>
                  </a:cubicBezTo>
                  <a:cubicBezTo>
                    <a:pt x="1959" y="2539"/>
                    <a:pt x="2051" y="2443"/>
                    <a:pt x="1999" y="2338"/>
                  </a:cubicBezTo>
                  <a:cubicBezTo>
                    <a:pt x="1576" y="1470"/>
                    <a:pt x="922" y="749"/>
                    <a:pt x="277" y="42"/>
                  </a:cubicBezTo>
                  <a:cubicBezTo>
                    <a:pt x="250" y="12"/>
                    <a:pt x="219" y="0"/>
                    <a:pt x="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37"/>
            <p:cNvSpPr/>
            <p:nvPr/>
          </p:nvSpPr>
          <p:spPr>
            <a:xfrm>
              <a:off x="3081026" y="599472"/>
              <a:ext cx="21761" cy="37655"/>
            </a:xfrm>
            <a:custGeom>
              <a:avLst/>
              <a:gdLst/>
              <a:ahLst/>
              <a:cxnLst/>
              <a:rect l="l" t="t" r="r" b="b"/>
              <a:pathLst>
                <a:path w="408" h="706" extrusionOk="0">
                  <a:moveTo>
                    <a:pt x="151" y="1"/>
                  </a:moveTo>
                  <a:cubicBezTo>
                    <a:pt x="139" y="1"/>
                    <a:pt x="128" y="2"/>
                    <a:pt x="115" y="6"/>
                  </a:cubicBezTo>
                  <a:cubicBezTo>
                    <a:pt x="52" y="27"/>
                    <a:pt x="0" y="100"/>
                    <a:pt x="23" y="171"/>
                  </a:cubicBezTo>
                  <a:cubicBezTo>
                    <a:pt x="73" y="313"/>
                    <a:pt x="110" y="460"/>
                    <a:pt x="139" y="607"/>
                  </a:cubicBezTo>
                  <a:cubicBezTo>
                    <a:pt x="144" y="639"/>
                    <a:pt x="172" y="671"/>
                    <a:pt x="199" y="687"/>
                  </a:cubicBezTo>
                  <a:cubicBezTo>
                    <a:pt x="218" y="699"/>
                    <a:pt x="244" y="706"/>
                    <a:pt x="268" y="706"/>
                  </a:cubicBezTo>
                  <a:cubicBezTo>
                    <a:pt x="280" y="706"/>
                    <a:pt x="291" y="704"/>
                    <a:pt x="302" y="701"/>
                  </a:cubicBezTo>
                  <a:cubicBezTo>
                    <a:pt x="374" y="676"/>
                    <a:pt x="408" y="610"/>
                    <a:pt x="394" y="538"/>
                  </a:cubicBezTo>
                  <a:cubicBezTo>
                    <a:pt x="367" y="389"/>
                    <a:pt x="328" y="242"/>
                    <a:pt x="280" y="100"/>
                  </a:cubicBezTo>
                  <a:cubicBezTo>
                    <a:pt x="261" y="45"/>
                    <a:pt x="210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37"/>
            <p:cNvSpPr/>
            <p:nvPr/>
          </p:nvSpPr>
          <p:spPr>
            <a:xfrm>
              <a:off x="2613229" y="960173"/>
              <a:ext cx="113817" cy="54562"/>
            </a:xfrm>
            <a:custGeom>
              <a:avLst/>
              <a:gdLst/>
              <a:ahLst/>
              <a:cxnLst/>
              <a:rect l="l" t="t" r="r" b="b"/>
              <a:pathLst>
                <a:path w="2134" h="1023" extrusionOk="0">
                  <a:moveTo>
                    <a:pt x="193" y="0"/>
                  </a:moveTo>
                  <a:cubicBezTo>
                    <a:pt x="78" y="0"/>
                    <a:pt x="1" y="175"/>
                    <a:pt x="125" y="248"/>
                  </a:cubicBezTo>
                  <a:cubicBezTo>
                    <a:pt x="685" y="581"/>
                    <a:pt x="1288" y="838"/>
                    <a:pt x="1913" y="1017"/>
                  </a:cubicBezTo>
                  <a:cubicBezTo>
                    <a:pt x="1927" y="1021"/>
                    <a:pt x="1940" y="1023"/>
                    <a:pt x="1952" y="1023"/>
                  </a:cubicBezTo>
                  <a:cubicBezTo>
                    <a:pt x="2088" y="1023"/>
                    <a:pt x="2134" y="804"/>
                    <a:pt x="1984" y="760"/>
                  </a:cubicBezTo>
                  <a:cubicBezTo>
                    <a:pt x="1378" y="589"/>
                    <a:pt x="800" y="340"/>
                    <a:pt x="260" y="20"/>
                  </a:cubicBezTo>
                  <a:cubicBezTo>
                    <a:pt x="237" y="6"/>
                    <a:pt x="215" y="0"/>
                    <a:pt x="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37"/>
            <p:cNvSpPr/>
            <p:nvPr/>
          </p:nvSpPr>
          <p:spPr>
            <a:xfrm>
              <a:off x="2625709" y="1135324"/>
              <a:ext cx="174832" cy="52855"/>
            </a:xfrm>
            <a:custGeom>
              <a:avLst/>
              <a:gdLst/>
              <a:ahLst/>
              <a:cxnLst/>
              <a:rect l="l" t="t" r="r" b="b"/>
              <a:pathLst>
                <a:path w="3278" h="991" extrusionOk="0">
                  <a:moveTo>
                    <a:pt x="3109" y="1"/>
                  </a:moveTo>
                  <a:cubicBezTo>
                    <a:pt x="3030" y="1"/>
                    <a:pt x="2946" y="66"/>
                    <a:pt x="2968" y="166"/>
                  </a:cubicBezTo>
                  <a:cubicBezTo>
                    <a:pt x="3014" y="379"/>
                    <a:pt x="2842" y="581"/>
                    <a:pt x="2657" y="661"/>
                  </a:cubicBezTo>
                  <a:cubicBezTo>
                    <a:pt x="2544" y="710"/>
                    <a:pt x="2422" y="728"/>
                    <a:pt x="2298" y="728"/>
                  </a:cubicBezTo>
                  <a:cubicBezTo>
                    <a:pt x="2150" y="728"/>
                    <a:pt x="1999" y="702"/>
                    <a:pt x="1860" y="675"/>
                  </a:cubicBezTo>
                  <a:cubicBezTo>
                    <a:pt x="1298" y="565"/>
                    <a:pt x="760" y="368"/>
                    <a:pt x="262" y="90"/>
                  </a:cubicBezTo>
                  <a:cubicBezTo>
                    <a:pt x="239" y="78"/>
                    <a:pt x="217" y="72"/>
                    <a:pt x="196" y="72"/>
                  </a:cubicBezTo>
                  <a:cubicBezTo>
                    <a:pt x="78" y="72"/>
                    <a:pt x="0" y="250"/>
                    <a:pt x="127" y="321"/>
                  </a:cubicBezTo>
                  <a:cubicBezTo>
                    <a:pt x="579" y="572"/>
                    <a:pt x="1064" y="764"/>
                    <a:pt x="1568" y="882"/>
                  </a:cubicBezTo>
                  <a:cubicBezTo>
                    <a:pt x="1794" y="936"/>
                    <a:pt x="2048" y="991"/>
                    <a:pt x="2293" y="991"/>
                  </a:cubicBezTo>
                  <a:cubicBezTo>
                    <a:pt x="2546" y="991"/>
                    <a:pt x="2791" y="933"/>
                    <a:pt x="2989" y="758"/>
                  </a:cubicBezTo>
                  <a:cubicBezTo>
                    <a:pt x="3177" y="592"/>
                    <a:pt x="3278" y="344"/>
                    <a:pt x="3225" y="96"/>
                  </a:cubicBezTo>
                  <a:cubicBezTo>
                    <a:pt x="3210" y="29"/>
                    <a:pt x="3160" y="1"/>
                    <a:pt x="3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37"/>
            <p:cNvSpPr/>
            <p:nvPr/>
          </p:nvSpPr>
          <p:spPr>
            <a:xfrm>
              <a:off x="2541548" y="1054202"/>
              <a:ext cx="32748" cy="49175"/>
            </a:xfrm>
            <a:custGeom>
              <a:avLst/>
              <a:gdLst/>
              <a:ahLst/>
              <a:cxnLst/>
              <a:rect l="l" t="t" r="r" b="b"/>
              <a:pathLst>
                <a:path w="614" h="922" extrusionOk="0">
                  <a:moveTo>
                    <a:pt x="317" y="188"/>
                  </a:moveTo>
                  <a:cubicBezTo>
                    <a:pt x="318" y="188"/>
                    <a:pt x="318" y="189"/>
                    <a:pt x="318" y="190"/>
                  </a:cubicBezTo>
                  <a:lnTo>
                    <a:pt x="318" y="190"/>
                  </a:lnTo>
                  <a:cubicBezTo>
                    <a:pt x="318" y="189"/>
                    <a:pt x="318" y="189"/>
                    <a:pt x="317" y="188"/>
                  </a:cubicBezTo>
                  <a:close/>
                  <a:moveTo>
                    <a:pt x="198" y="0"/>
                  </a:moveTo>
                  <a:cubicBezTo>
                    <a:pt x="139" y="0"/>
                    <a:pt x="79" y="35"/>
                    <a:pt x="68" y="96"/>
                  </a:cubicBezTo>
                  <a:cubicBezTo>
                    <a:pt x="0" y="404"/>
                    <a:pt x="133" y="729"/>
                    <a:pt x="395" y="902"/>
                  </a:cubicBezTo>
                  <a:cubicBezTo>
                    <a:pt x="415" y="915"/>
                    <a:pt x="437" y="921"/>
                    <a:pt x="460" y="921"/>
                  </a:cubicBezTo>
                  <a:cubicBezTo>
                    <a:pt x="508" y="921"/>
                    <a:pt x="556" y="896"/>
                    <a:pt x="578" y="855"/>
                  </a:cubicBezTo>
                  <a:cubicBezTo>
                    <a:pt x="613" y="789"/>
                    <a:pt x="592" y="715"/>
                    <a:pt x="530" y="674"/>
                  </a:cubicBezTo>
                  <a:cubicBezTo>
                    <a:pt x="523" y="668"/>
                    <a:pt x="518" y="665"/>
                    <a:pt x="511" y="660"/>
                  </a:cubicBezTo>
                  <a:cubicBezTo>
                    <a:pt x="505" y="653"/>
                    <a:pt x="486" y="638"/>
                    <a:pt x="479" y="633"/>
                  </a:cubicBezTo>
                  <a:cubicBezTo>
                    <a:pt x="459" y="614"/>
                    <a:pt x="440" y="592"/>
                    <a:pt x="422" y="573"/>
                  </a:cubicBezTo>
                  <a:cubicBezTo>
                    <a:pt x="417" y="566"/>
                    <a:pt x="413" y="560"/>
                    <a:pt x="408" y="553"/>
                  </a:cubicBezTo>
                  <a:cubicBezTo>
                    <a:pt x="401" y="543"/>
                    <a:pt x="394" y="530"/>
                    <a:pt x="387" y="518"/>
                  </a:cubicBezTo>
                  <a:cubicBezTo>
                    <a:pt x="379" y="505"/>
                    <a:pt x="372" y="493"/>
                    <a:pt x="365" y="481"/>
                  </a:cubicBezTo>
                  <a:cubicBezTo>
                    <a:pt x="362" y="474"/>
                    <a:pt x="358" y="466"/>
                    <a:pt x="355" y="459"/>
                  </a:cubicBezTo>
                  <a:cubicBezTo>
                    <a:pt x="346" y="433"/>
                    <a:pt x="337" y="408"/>
                    <a:pt x="330" y="381"/>
                  </a:cubicBezTo>
                  <a:cubicBezTo>
                    <a:pt x="326" y="367"/>
                    <a:pt x="323" y="353"/>
                    <a:pt x="321" y="339"/>
                  </a:cubicBezTo>
                  <a:cubicBezTo>
                    <a:pt x="319" y="334"/>
                    <a:pt x="317" y="326"/>
                    <a:pt x="317" y="321"/>
                  </a:cubicBezTo>
                  <a:cubicBezTo>
                    <a:pt x="317" y="319"/>
                    <a:pt x="317" y="319"/>
                    <a:pt x="317" y="319"/>
                  </a:cubicBezTo>
                  <a:cubicBezTo>
                    <a:pt x="316" y="291"/>
                    <a:pt x="314" y="263"/>
                    <a:pt x="314" y="234"/>
                  </a:cubicBezTo>
                  <a:cubicBezTo>
                    <a:pt x="316" y="222"/>
                    <a:pt x="317" y="208"/>
                    <a:pt x="317" y="195"/>
                  </a:cubicBezTo>
                  <a:lnTo>
                    <a:pt x="317" y="195"/>
                  </a:lnTo>
                  <a:cubicBezTo>
                    <a:pt x="317" y="199"/>
                    <a:pt x="317" y="203"/>
                    <a:pt x="317" y="203"/>
                  </a:cubicBezTo>
                  <a:cubicBezTo>
                    <a:pt x="317" y="203"/>
                    <a:pt x="317" y="201"/>
                    <a:pt x="317" y="195"/>
                  </a:cubicBezTo>
                  <a:lnTo>
                    <a:pt x="317" y="195"/>
                  </a:lnTo>
                  <a:cubicBezTo>
                    <a:pt x="317" y="195"/>
                    <a:pt x="317" y="195"/>
                    <a:pt x="317" y="195"/>
                  </a:cubicBezTo>
                  <a:cubicBezTo>
                    <a:pt x="317" y="194"/>
                    <a:pt x="317" y="194"/>
                    <a:pt x="317" y="194"/>
                  </a:cubicBezTo>
                  <a:cubicBezTo>
                    <a:pt x="317" y="193"/>
                    <a:pt x="318" y="193"/>
                    <a:pt x="318" y="192"/>
                  </a:cubicBezTo>
                  <a:lnTo>
                    <a:pt x="318" y="192"/>
                  </a:lnTo>
                  <a:cubicBezTo>
                    <a:pt x="318" y="191"/>
                    <a:pt x="318" y="191"/>
                    <a:pt x="318" y="190"/>
                  </a:cubicBezTo>
                  <a:lnTo>
                    <a:pt x="318" y="190"/>
                  </a:lnTo>
                  <a:cubicBezTo>
                    <a:pt x="320" y="182"/>
                    <a:pt x="321" y="175"/>
                    <a:pt x="323" y="167"/>
                  </a:cubicBezTo>
                  <a:cubicBezTo>
                    <a:pt x="337" y="100"/>
                    <a:pt x="303" y="20"/>
                    <a:pt x="231" y="4"/>
                  </a:cubicBezTo>
                  <a:cubicBezTo>
                    <a:pt x="220" y="1"/>
                    <a:pt x="209" y="0"/>
                    <a:pt x="1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37"/>
            <p:cNvSpPr/>
            <p:nvPr/>
          </p:nvSpPr>
          <p:spPr>
            <a:xfrm>
              <a:off x="2558455" y="1064496"/>
              <a:ext cx="53" cy="160"/>
            </a:xfrm>
            <a:custGeom>
              <a:avLst/>
              <a:gdLst/>
              <a:ahLst/>
              <a:cxnLst/>
              <a:rect l="l" t="t" r="r" b="b"/>
              <a:pathLst>
                <a:path w="1" h="3" extrusionOk="0">
                  <a:moveTo>
                    <a:pt x="0" y="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4804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37"/>
            <p:cNvSpPr/>
            <p:nvPr/>
          </p:nvSpPr>
          <p:spPr>
            <a:xfrm>
              <a:off x="2890089" y="430828"/>
              <a:ext cx="37228" cy="30508"/>
            </a:xfrm>
            <a:custGeom>
              <a:avLst/>
              <a:gdLst/>
              <a:ahLst/>
              <a:cxnLst/>
              <a:rect l="l" t="t" r="r" b="b"/>
              <a:pathLst>
                <a:path w="698" h="572" extrusionOk="0">
                  <a:moveTo>
                    <a:pt x="139" y="0"/>
                  </a:moveTo>
                  <a:cubicBezTo>
                    <a:pt x="127" y="0"/>
                    <a:pt x="115" y="2"/>
                    <a:pt x="105" y="5"/>
                  </a:cubicBezTo>
                  <a:cubicBezTo>
                    <a:pt x="73" y="14"/>
                    <a:pt x="40" y="37"/>
                    <a:pt x="25" y="67"/>
                  </a:cubicBezTo>
                  <a:cubicBezTo>
                    <a:pt x="10" y="97"/>
                    <a:pt x="1" y="134"/>
                    <a:pt x="11" y="168"/>
                  </a:cubicBezTo>
                  <a:cubicBezTo>
                    <a:pt x="24" y="203"/>
                    <a:pt x="43" y="227"/>
                    <a:pt x="73" y="248"/>
                  </a:cubicBezTo>
                  <a:cubicBezTo>
                    <a:pt x="212" y="351"/>
                    <a:pt x="352" y="452"/>
                    <a:pt x="492" y="554"/>
                  </a:cubicBezTo>
                  <a:cubicBezTo>
                    <a:pt x="507" y="567"/>
                    <a:pt x="531" y="572"/>
                    <a:pt x="554" y="572"/>
                  </a:cubicBezTo>
                  <a:cubicBezTo>
                    <a:pt x="568" y="572"/>
                    <a:pt x="581" y="570"/>
                    <a:pt x="593" y="567"/>
                  </a:cubicBezTo>
                  <a:cubicBezTo>
                    <a:pt x="624" y="560"/>
                    <a:pt x="658" y="535"/>
                    <a:pt x="672" y="507"/>
                  </a:cubicBezTo>
                  <a:cubicBezTo>
                    <a:pt x="688" y="476"/>
                    <a:pt x="697" y="439"/>
                    <a:pt x="686" y="404"/>
                  </a:cubicBezTo>
                  <a:cubicBezTo>
                    <a:pt x="674" y="370"/>
                    <a:pt x="655" y="347"/>
                    <a:pt x="624" y="324"/>
                  </a:cubicBezTo>
                  <a:cubicBezTo>
                    <a:pt x="486" y="223"/>
                    <a:pt x="346" y="120"/>
                    <a:pt x="206" y="19"/>
                  </a:cubicBezTo>
                  <a:cubicBezTo>
                    <a:pt x="190" y="6"/>
                    <a:pt x="163" y="0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37"/>
            <p:cNvSpPr/>
            <p:nvPr/>
          </p:nvSpPr>
          <p:spPr>
            <a:xfrm>
              <a:off x="2567415" y="1141351"/>
              <a:ext cx="45335" cy="30988"/>
            </a:xfrm>
            <a:custGeom>
              <a:avLst/>
              <a:gdLst/>
              <a:ahLst/>
              <a:cxnLst/>
              <a:rect l="l" t="t" r="r" b="b"/>
              <a:pathLst>
                <a:path w="850" h="581" extrusionOk="0">
                  <a:moveTo>
                    <a:pt x="151" y="0"/>
                  </a:moveTo>
                  <a:cubicBezTo>
                    <a:pt x="119" y="0"/>
                    <a:pt x="80" y="14"/>
                    <a:pt x="57" y="39"/>
                  </a:cubicBezTo>
                  <a:cubicBezTo>
                    <a:pt x="13" y="87"/>
                    <a:pt x="1" y="179"/>
                    <a:pt x="57" y="227"/>
                  </a:cubicBezTo>
                  <a:cubicBezTo>
                    <a:pt x="242" y="376"/>
                    <a:pt x="446" y="493"/>
                    <a:pt x="669" y="574"/>
                  </a:cubicBezTo>
                  <a:cubicBezTo>
                    <a:pt x="680" y="579"/>
                    <a:pt x="692" y="581"/>
                    <a:pt x="704" y="581"/>
                  </a:cubicBezTo>
                  <a:cubicBezTo>
                    <a:pt x="761" y="581"/>
                    <a:pt x="819" y="536"/>
                    <a:pt x="832" y="482"/>
                  </a:cubicBezTo>
                  <a:cubicBezTo>
                    <a:pt x="850" y="408"/>
                    <a:pt x="809" y="346"/>
                    <a:pt x="740" y="319"/>
                  </a:cubicBezTo>
                  <a:cubicBezTo>
                    <a:pt x="715" y="310"/>
                    <a:pt x="690" y="303"/>
                    <a:pt x="667" y="291"/>
                  </a:cubicBezTo>
                  <a:lnTo>
                    <a:pt x="667" y="291"/>
                  </a:lnTo>
                  <a:cubicBezTo>
                    <a:pt x="677" y="296"/>
                    <a:pt x="680" y="298"/>
                    <a:pt x="680" y="298"/>
                  </a:cubicBezTo>
                  <a:cubicBezTo>
                    <a:pt x="679" y="298"/>
                    <a:pt x="660" y="288"/>
                    <a:pt x="655" y="286"/>
                  </a:cubicBezTo>
                  <a:cubicBezTo>
                    <a:pt x="642" y="280"/>
                    <a:pt x="630" y="275"/>
                    <a:pt x="619" y="270"/>
                  </a:cubicBezTo>
                  <a:cubicBezTo>
                    <a:pt x="573" y="247"/>
                    <a:pt x="527" y="224"/>
                    <a:pt x="481" y="199"/>
                  </a:cubicBezTo>
                  <a:cubicBezTo>
                    <a:pt x="437" y="172"/>
                    <a:pt x="392" y="146"/>
                    <a:pt x="350" y="115"/>
                  </a:cubicBezTo>
                  <a:cubicBezTo>
                    <a:pt x="329" y="101"/>
                    <a:pt x="307" y="87"/>
                    <a:pt x="288" y="71"/>
                  </a:cubicBezTo>
                  <a:cubicBezTo>
                    <a:pt x="284" y="69"/>
                    <a:pt x="263" y="55"/>
                    <a:pt x="264" y="55"/>
                  </a:cubicBezTo>
                  <a:lnTo>
                    <a:pt x="264" y="55"/>
                  </a:lnTo>
                  <a:cubicBezTo>
                    <a:pt x="264" y="55"/>
                    <a:pt x="267" y="57"/>
                    <a:pt x="275" y="62"/>
                  </a:cubicBezTo>
                  <a:cubicBezTo>
                    <a:pt x="265" y="55"/>
                    <a:pt x="256" y="46"/>
                    <a:pt x="245" y="39"/>
                  </a:cubicBezTo>
                  <a:cubicBezTo>
                    <a:pt x="217" y="16"/>
                    <a:pt x="189" y="0"/>
                    <a:pt x="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5" name="Google Shape;2265;p37"/>
          <p:cNvSpPr/>
          <p:nvPr/>
        </p:nvSpPr>
        <p:spPr>
          <a:xfrm>
            <a:off x="6228953" y="1078811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6" name="Google Shape;2266;p37"/>
          <p:cNvSpPr/>
          <p:nvPr/>
        </p:nvSpPr>
        <p:spPr>
          <a:xfrm>
            <a:off x="7242053" y="101088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7" name="Google Shape;2267;p37"/>
          <p:cNvSpPr/>
          <p:nvPr/>
        </p:nvSpPr>
        <p:spPr>
          <a:xfrm>
            <a:off x="8043791" y="396263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8" name="Google Shape;2268;p37"/>
          <p:cNvGrpSpPr/>
          <p:nvPr/>
        </p:nvGrpSpPr>
        <p:grpSpPr>
          <a:xfrm>
            <a:off x="62024" y="2553056"/>
            <a:ext cx="1189455" cy="1221626"/>
            <a:chOff x="1742490" y="367839"/>
            <a:chExt cx="629242" cy="646260"/>
          </a:xfrm>
        </p:grpSpPr>
        <p:sp>
          <p:nvSpPr>
            <p:cNvPr id="2269" name="Google Shape;2269;p37"/>
            <p:cNvSpPr/>
            <p:nvPr/>
          </p:nvSpPr>
          <p:spPr>
            <a:xfrm>
              <a:off x="1754810" y="367839"/>
              <a:ext cx="604819" cy="646260"/>
            </a:xfrm>
            <a:custGeom>
              <a:avLst/>
              <a:gdLst/>
              <a:ahLst/>
              <a:cxnLst/>
              <a:rect l="l" t="t" r="r" b="b"/>
              <a:pathLst>
                <a:path w="11340" h="12117" extrusionOk="0">
                  <a:moveTo>
                    <a:pt x="5053" y="0"/>
                  </a:moveTo>
                  <a:cubicBezTo>
                    <a:pt x="4764" y="0"/>
                    <a:pt x="4519" y="174"/>
                    <a:pt x="4294" y="337"/>
                  </a:cubicBezTo>
                  <a:cubicBezTo>
                    <a:pt x="4186" y="415"/>
                    <a:pt x="4080" y="493"/>
                    <a:pt x="3972" y="571"/>
                  </a:cubicBezTo>
                  <a:cubicBezTo>
                    <a:pt x="3638" y="814"/>
                    <a:pt x="3305" y="1058"/>
                    <a:pt x="2970" y="1301"/>
                  </a:cubicBezTo>
                  <a:cubicBezTo>
                    <a:pt x="2483" y="1656"/>
                    <a:pt x="1996" y="2014"/>
                    <a:pt x="1510" y="2372"/>
                  </a:cubicBezTo>
                  <a:cubicBezTo>
                    <a:pt x="1441" y="2423"/>
                    <a:pt x="1370" y="2474"/>
                    <a:pt x="1301" y="2526"/>
                  </a:cubicBezTo>
                  <a:cubicBezTo>
                    <a:pt x="1085" y="2685"/>
                    <a:pt x="869" y="2843"/>
                    <a:pt x="652" y="3002"/>
                  </a:cubicBezTo>
                  <a:cubicBezTo>
                    <a:pt x="415" y="3180"/>
                    <a:pt x="169" y="3369"/>
                    <a:pt x="85" y="3665"/>
                  </a:cubicBezTo>
                  <a:cubicBezTo>
                    <a:pt x="0" y="3974"/>
                    <a:pt x="140" y="4312"/>
                    <a:pt x="273" y="4585"/>
                  </a:cubicBezTo>
                  <a:cubicBezTo>
                    <a:pt x="420" y="4891"/>
                    <a:pt x="610" y="5175"/>
                    <a:pt x="810" y="5450"/>
                  </a:cubicBezTo>
                  <a:cubicBezTo>
                    <a:pt x="1010" y="5721"/>
                    <a:pt x="1219" y="5985"/>
                    <a:pt x="1409" y="6265"/>
                  </a:cubicBezTo>
                  <a:cubicBezTo>
                    <a:pt x="1562" y="6492"/>
                    <a:pt x="1702" y="6750"/>
                    <a:pt x="1939" y="6901"/>
                  </a:cubicBezTo>
                  <a:cubicBezTo>
                    <a:pt x="2070" y="6984"/>
                    <a:pt x="2202" y="7016"/>
                    <a:pt x="2337" y="7016"/>
                  </a:cubicBezTo>
                  <a:cubicBezTo>
                    <a:pt x="2481" y="7016"/>
                    <a:pt x="2627" y="6980"/>
                    <a:pt x="2777" y="6931"/>
                  </a:cubicBezTo>
                  <a:cubicBezTo>
                    <a:pt x="2874" y="6901"/>
                    <a:pt x="2963" y="6880"/>
                    <a:pt x="3047" y="6880"/>
                  </a:cubicBezTo>
                  <a:cubicBezTo>
                    <a:pt x="3155" y="6880"/>
                    <a:pt x="3256" y="6914"/>
                    <a:pt x="3357" y="7002"/>
                  </a:cubicBezTo>
                  <a:cubicBezTo>
                    <a:pt x="3513" y="7140"/>
                    <a:pt x="3603" y="7367"/>
                    <a:pt x="3598" y="7578"/>
                  </a:cubicBezTo>
                  <a:cubicBezTo>
                    <a:pt x="3594" y="7810"/>
                    <a:pt x="3507" y="8037"/>
                    <a:pt x="3452" y="8260"/>
                  </a:cubicBezTo>
                  <a:cubicBezTo>
                    <a:pt x="3387" y="8521"/>
                    <a:pt x="3371" y="8787"/>
                    <a:pt x="3465" y="9043"/>
                  </a:cubicBezTo>
                  <a:cubicBezTo>
                    <a:pt x="3578" y="9361"/>
                    <a:pt x="3800" y="9650"/>
                    <a:pt x="3988" y="9924"/>
                  </a:cubicBezTo>
                  <a:cubicBezTo>
                    <a:pt x="4379" y="10500"/>
                    <a:pt x="4799" y="11073"/>
                    <a:pt x="5276" y="11581"/>
                  </a:cubicBezTo>
                  <a:cubicBezTo>
                    <a:pt x="5492" y="11811"/>
                    <a:pt x="5731" y="12012"/>
                    <a:pt x="6045" y="12088"/>
                  </a:cubicBezTo>
                  <a:cubicBezTo>
                    <a:pt x="6125" y="12107"/>
                    <a:pt x="6207" y="12116"/>
                    <a:pt x="6289" y="12116"/>
                  </a:cubicBezTo>
                  <a:cubicBezTo>
                    <a:pt x="6484" y="12116"/>
                    <a:pt x="6680" y="12067"/>
                    <a:pt x="6858" y="11996"/>
                  </a:cubicBezTo>
                  <a:cubicBezTo>
                    <a:pt x="7145" y="11881"/>
                    <a:pt x="7408" y="11710"/>
                    <a:pt x="7668" y="11547"/>
                  </a:cubicBezTo>
                  <a:cubicBezTo>
                    <a:pt x="7973" y="11354"/>
                    <a:pt x="8271" y="11154"/>
                    <a:pt x="8563" y="10943"/>
                  </a:cubicBezTo>
                  <a:cubicBezTo>
                    <a:pt x="8717" y="10833"/>
                    <a:pt x="8868" y="10718"/>
                    <a:pt x="9018" y="10603"/>
                  </a:cubicBezTo>
                  <a:cubicBezTo>
                    <a:pt x="9470" y="10287"/>
                    <a:pt x="9910" y="9951"/>
                    <a:pt x="10332" y="9593"/>
                  </a:cubicBezTo>
                  <a:cubicBezTo>
                    <a:pt x="10755" y="9235"/>
                    <a:pt x="11289" y="8810"/>
                    <a:pt x="11322" y="8207"/>
                  </a:cubicBezTo>
                  <a:cubicBezTo>
                    <a:pt x="11340" y="7886"/>
                    <a:pt x="11219" y="7596"/>
                    <a:pt x="11062" y="7321"/>
                  </a:cubicBezTo>
                  <a:cubicBezTo>
                    <a:pt x="10895" y="7027"/>
                    <a:pt x="10704" y="6743"/>
                    <a:pt x="10511" y="6465"/>
                  </a:cubicBezTo>
                  <a:cubicBezTo>
                    <a:pt x="10305" y="6167"/>
                    <a:pt x="10091" y="5877"/>
                    <a:pt x="9867" y="5593"/>
                  </a:cubicBezTo>
                  <a:cubicBezTo>
                    <a:pt x="9660" y="5333"/>
                    <a:pt x="9453" y="5033"/>
                    <a:pt x="9183" y="4833"/>
                  </a:cubicBezTo>
                  <a:cubicBezTo>
                    <a:pt x="8965" y="4670"/>
                    <a:pt x="8707" y="4611"/>
                    <a:pt x="8439" y="4596"/>
                  </a:cubicBezTo>
                  <a:cubicBezTo>
                    <a:pt x="8210" y="4581"/>
                    <a:pt x="7968" y="4596"/>
                    <a:pt x="7748" y="4526"/>
                  </a:cubicBezTo>
                  <a:cubicBezTo>
                    <a:pt x="7544" y="4461"/>
                    <a:pt x="7360" y="4305"/>
                    <a:pt x="7278" y="4114"/>
                  </a:cubicBezTo>
                  <a:cubicBezTo>
                    <a:pt x="7186" y="3896"/>
                    <a:pt x="7268" y="3727"/>
                    <a:pt x="7399" y="3539"/>
                  </a:cubicBezTo>
                  <a:cubicBezTo>
                    <a:pt x="7576" y="3291"/>
                    <a:pt x="7698" y="3040"/>
                    <a:pt x="7610" y="2730"/>
                  </a:cubicBezTo>
                  <a:cubicBezTo>
                    <a:pt x="7532" y="2453"/>
                    <a:pt x="7317" y="2237"/>
                    <a:pt x="7145" y="2017"/>
                  </a:cubicBezTo>
                  <a:cubicBezTo>
                    <a:pt x="6731" y="1489"/>
                    <a:pt x="6390" y="904"/>
                    <a:pt x="5894" y="444"/>
                  </a:cubicBezTo>
                  <a:cubicBezTo>
                    <a:pt x="5667" y="233"/>
                    <a:pt x="5387" y="4"/>
                    <a:pt x="5061" y="0"/>
                  </a:cubicBezTo>
                  <a:cubicBezTo>
                    <a:pt x="5058" y="0"/>
                    <a:pt x="5056" y="0"/>
                    <a:pt x="5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37"/>
            <p:cNvSpPr/>
            <p:nvPr/>
          </p:nvSpPr>
          <p:spPr>
            <a:xfrm>
              <a:off x="1824198" y="398293"/>
              <a:ext cx="361718" cy="477988"/>
            </a:xfrm>
            <a:custGeom>
              <a:avLst/>
              <a:gdLst/>
              <a:ahLst/>
              <a:cxnLst/>
              <a:rect l="l" t="t" r="r" b="b"/>
              <a:pathLst>
                <a:path w="6782" h="8962" extrusionOk="0">
                  <a:moveTo>
                    <a:pt x="2671" y="0"/>
                  </a:moveTo>
                  <a:cubicBezTo>
                    <a:pt x="2337" y="243"/>
                    <a:pt x="2004" y="487"/>
                    <a:pt x="1669" y="730"/>
                  </a:cubicBezTo>
                  <a:cubicBezTo>
                    <a:pt x="1382" y="939"/>
                    <a:pt x="1093" y="1150"/>
                    <a:pt x="808" y="1361"/>
                  </a:cubicBezTo>
                  <a:cubicBezTo>
                    <a:pt x="608" y="1506"/>
                    <a:pt x="408" y="1653"/>
                    <a:pt x="209" y="1801"/>
                  </a:cubicBezTo>
                  <a:cubicBezTo>
                    <a:pt x="140" y="1852"/>
                    <a:pt x="69" y="1903"/>
                    <a:pt x="0" y="1955"/>
                  </a:cubicBezTo>
                  <a:cubicBezTo>
                    <a:pt x="718" y="2975"/>
                    <a:pt x="1416" y="4012"/>
                    <a:pt x="2123" y="5040"/>
                  </a:cubicBezTo>
                  <a:cubicBezTo>
                    <a:pt x="2951" y="6241"/>
                    <a:pt x="3787" y="7443"/>
                    <a:pt x="4705" y="8577"/>
                  </a:cubicBezTo>
                  <a:cubicBezTo>
                    <a:pt x="4857" y="8764"/>
                    <a:pt x="5055" y="8962"/>
                    <a:pt x="5307" y="8962"/>
                  </a:cubicBezTo>
                  <a:cubicBezTo>
                    <a:pt x="5335" y="8962"/>
                    <a:pt x="5362" y="8959"/>
                    <a:pt x="5391" y="8954"/>
                  </a:cubicBezTo>
                  <a:cubicBezTo>
                    <a:pt x="5657" y="8910"/>
                    <a:pt x="5841" y="8696"/>
                    <a:pt x="5947" y="8460"/>
                  </a:cubicBezTo>
                  <a:cubicBezTo>
                    <a:pt x="5956" y="8439"/>
                    <a:pt x="5965" y="8418"/>
                    <a:pt x="5974" y="8396"/>
                  </a:cubicBezTo>
                  <a:cubicBezTo>
                    <a:pt x="6029" y="8253"/>
                    <a:pt x="6066" y="8104"/>
                    <a:pt x="6119" y="7962"/>
                  </a:cubicBezTo>
                  <a:cubicBezTo>
                    <a:pt x="6170" y="7826"/>
                    <a:pt x="6232" y="7695"/>
                    <a:pt x="6296" y="7565"/>
                  </a:cubicBezTo>
                  <a:cubicBezTo>
                    <a:pt x="6424" y="7306"/>
                    <a:pt x="6557" y="7051"/>
                    <a:pt x="6631" y="6773"/>
                  </a:cubicBezTo>
                  <a:cubicBezTo>
                    <a:pt x="6782" y="6210"/>
                    <a:pt x="6598" y="5651"/>
                    <a:pt x="6321" y="5160"/>
                  </a:cubicBezTo>
                  <a:cubicBezTo>
                    <a:pt x="6181" y="4911"/>
                    <a:pt x="6016" y="4677"/>
                    <a:pt x="5850" y="4445"/>
                  </a:cubicBezTo>
                  <a:cubicBezTo>
                    <a:pt x="5635" y="4143"/>
                    <a:pt x="5419" y="3842"/>
                    <a:pt x="5205" y="3543"/>
                  </a:cubicBezTo>
                  <a:cubicBezTo>
                    <a:pt x="4361" y="2361"/>
                    <a:pt x="3516" y="1180"/>
                    <a:pt x="26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37"/>
            <p:cNvSpPr/>
            <p:nvPr/>
          </p:nvSpPr>
          <p:spPr>
            <a:xfrm>
              <a:off x="1824198" y="470882"/>
              <a:ext cx="317237" cy="405399"/>
            </a:xfrm>
            <a:custGeom>
              <a:avLst/>
              <a:gdLst/>
              <a:ahLst/>
              <a:cxnLst/>
              <a:rect l="l" t="t" r="r" b="b"/>
              <a:pathLst>
                <a:path w="5948" h="7601" extrusionOk="0">
                  <a:moveTo>
                    <a:pt x="808" y="0"/>
                  </a:moveTo>
                  <a:cubicBezTo>
                    <a:pt x="608" y="145"/>
                    <a:pt x="408" y="292"/>
                    <a:pt x="209" y="440"/>
                  </a:cubicBezTo>
                  <a:cubicBezTo>
                    <a:pt x="140" y="491"/>
                    <a:pt x="69" y="542"/>
                    <a:pt x="0" y="594"/>
                  </a:cubicBezTo>
                  <a:cubicBezTo>
                    <a:pt x="719" y="1614"/>
                    <a:pt x="1416" y="2651"/>
                    <a:pt x="2123" y="3679"/>
                  </a:cubicBezTo>
                  <a:cubicBezTo>
                    <a:pt x="2951" y="4880"/>
                    <a:pt x="3787" y="6082"/>
                    <a:pt x="4705" y="7216"/>
                  </a:cubicBezTo>
                  <a:cubicBezTo>
                    <a:pt x="4857" y="7403"/>
                    <a:pt x="5055" y="7601"/>
                    <a:pt x="5307" y="7601"/>
                  </a:cubicBezTo>
                  <a:cubicBezTo>
                    <a:pt x="5335" y="7601"/>
                    <a:pt x="5362" y="7598"/>
                    <a:pt x="5391" y="7593"/>
                  </a:cubicBezTo>
                  <a:cubicBezTo>
                    <a:pt x="5657" y="7549"/>
                    <a:pt x="5841" y="7335"/>
                    <a:pt x="5947" y="7099"/>
                  </a:cubicBezTo>
                  <a:cubicBezTo>
                    <a:pt x="5740" y="6831"/>
                    <a:pt x="5534" y="6564"/>
                    <a:pt x="5329" y="6295"/>
                  </a:cubicBezTo>
                  <a:cubicBezTo>
                    <a:pt x="4799" y="5598"/>
                    <a:pt x="4276" y="4896"/>
                    <a:pt x="3759" y="4191"/>
                  </a:cubicBezTo>
                  <a:cubicBezTo>
                    <a:pt x="2749" y="2812"/>
                    <a:pt x="1765" y="1416"/>
                    <a:pt x="8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37"/>
            <p:cNvSpPr/>
            <p:nvPr/>
          </p:nvSpPr>
          <p:spPr>
            <a:xfrm>
              <a:off x="2019723" y="584165"/>
              <a:ext cx="47521" cy="41975"/>
            </a:xfrm>
            <a:custGeom>
              <a:avLst/>
              <a:gdLst/>
              <a:ahLst/>
              <a:cxnLst/>
              <a:rect l="l" t="t" r="r" b="b"/>
              <a:pathLst>
                <a:path w="891" h="787" extrusionOk="0">
                  <a:moveTo>
                    <a:pt x="445" y="1"/>
                  </a:moveTo>
                  <a:cubicBezTo>
                    <a:pt x="365" y="1"/>
                    <a:pt x="283" y="25"/>
                    <a:pt x="213" y="77"/>
                  </a:cubicBezTo>
                  <a:cubicBezTo>
                    <a:pt x="39" y="205"/>
                    <a:pt x="0" y="451"/>
                    <a:pt x="128" y="625"/>
                  </a:cubicBezTo>
                  <a:cubicBezTo>
                    <a:pt x="206" y="730"/>
                    <a:pt x="325" y="786"/>
                    <a:pt x="446" y="786"/>
                  </a:cubicBezTo>
                  <a:cubicBezTo>
                    <a:pt x="526" y="786"/>
                    <a:pt x="607" y="761"/>
                    <a:pt x="677" y="710"/>
                  </a:cubicBezTo>
                  <a:cubicBezTo>
                    <a:pt x="853" y="582"/>
                    <a:pt x="890" y="336"/>
                    <a:pt x="762" y="162"/>
                  </a:cubicBezTo>
                  <a:cubicBezTo>
                    <a:pt x="686" y="57"/>
                    <a:pt x="566" y="1"/>
                    <a:pt x="4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37"/>
            <p:cNvSpPr/>
            <p:nvPr/>
          </p:nvSpPr>
          <p:spPr>
            <a:xfrm>
              <a:off x="2272422" y="664273"/>
              <a:ext cx="99310" cy="231634"/>
            </a:xfrm>
            <a:custGeom>
              <a:avLst/>
              <a:gdLst/>
              <a:ahLst/>
              <a:cxnLst/>
              <a:rect l="l" t="t" r="r" b="b"/>
              <a:pathLst>
                <a:path w="1862" h="4343" extrusionOk="0">
                  <a:moveTo>
                    <a:pt x="289" y="1"/>
                  </a:moveTo>
                  <a:cubicBezTo>
                    <a:pt x="143" y="1"/>
                    <a:pt x="0" y="168"/>
                    <a:pt x="116" y="319"/>
                  </a:cubicBezTo>
                  <a:cubicBezTo>
                    <a:pt x="355" y="634"/>
                    <a:pt x="582" y="958"/>
                    <a:pt x="793" y="1293"/>
                  </a:cubicBezTo>
                  <a:cubicBezTo>
                    <a:pt x="992" y="1607"/>
                    <a:pt x="1201" y="1935"/>
                    <a:pt x="1343" y="2279"/>
                  </a:cubicBezTo>
                  <a:cubicBezTo>
                    <a:pt x="1399" y="2419"/>
                    <a:pt x="1435" y="2560"/>
                    <a:pt x="1399" y="2711"/>
                  </a:cubicBezTo>
                  <a:cubicBezTo>
                    <a:pt x="1358" y="2872"/>
                    <a:pt x="1268" y="3034"/>
                    <a:pt x="1185" y="3177"/>
                  </a:cubicBezTo>
                  <a:cubicBezTo>
                    <a:pt x="1008" y="3480"/>
                    <a:pt x="774" y="3753"/>
                    <a:pt x="506" y="3976"/>
                  </a:cubicBezTo>
                  <a:cubicBezTo>
                    <a:pt x="421" y="4047"/>
                    <a:pt x="394" y="4168"/>
                    <a:pt x="462" y="4260"/>
                  </a:cubicBezTo>
                  <a:cubicBezTo>
                    <a:pt x="500" y="4311"/>
                    <a:pt x="567" y="4343"/>
                    <a:pt x="632" y="4343"/>
                  </a:cubicBezTo>
                  <a:cubicBezTo>
                    <a:pt x="673" y="4343"/>
                    <a:pt x="713" y="4331"/>
                    <a:pt x="745" y="4304"/>
                  </a:cubicBezTo>
                  <a:cubicBezTo>
                    <a:pt x="986" y="4100"/>
                    <a:pt x="1206" y="3870"/>
                    <a:pt x="1385" y="3610"/>
                  </a:cubicBezTo>
                  <a:cubicBezTo>
                    <a:pt x="1562" y="3356"/>
                    <a:pt x="1739" y="3062"/>
                    <a:pt x="1803" y="2755"/>
                  </a:cubicBezTo>
                  <a:cubicBezTo>
                    <a:pt x="1862" y="2467"/>
                    <a:pt x="1755" y="2183"/>
                    <a:pt x="1624" y="1931"/>
                  </a:cubicBezTo>
                  <a:cubicBezTo>
                    <a:pt x="1465" y="1627"/>
                    <a:pt x="1293" y="1327"/>
                    <a:pt x="1109" y="1036"/>
                  </a:cubicBezTo>
                  <a:cubicBezTo>
                    <a:pt x="901" y="709"/>
                    <a:pt x="678" y="390"/>
                    <a:pt x="442" y="80"/>
                  </a:cubicBezTo>
                  <a:cubicBezTo>
                    <a:pt x="400" y="24"/>
                    <a:pt x="344" y="1"/>
                    <a:pt x="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37"/>
            <p:cNvSpPr/>
            <p:nvPr/>
          </p:nvSpPr>
          <p:spPr>
            <a:xfrm>
              <a:off x="1927080" y="669607"/>
              <a:ext cx="104323" cy="130457"/>
            </a:xfrm>
            <a:custGeom>
              <a:avLst/>
              <a:gdLst/>
              <a:ahLst/>
              <a:cxnLst/>
              <a:rect l="l" t="t" r="r" b="b"/>
              <a:pathLst>
                <a:path w="1956" h="2446" extrusionOk="0">
                  <a:moveTo>
                    <a:pt x="284" y="0"/>
                  </a:moveTo>
                  <a:cubicBezTo>
                    <a:pt x="142" y="0"/>
                    <a:pt x="1" y="168"/>
                    <a:pt x="107" y="323"/>
                  </a:cubicBezTo>
                  <a:lnTo>
                    <a:pt x="1521" y="2363"/>
                  </a:lnTo>
                  <a:cubicBezTo>
                    <a:pt x="1562" y="2422"/>
                    <a:pt x="1616" y="2446"/>
                    <a:pt x="1670" y="2446"/>
                  </a:cubicBezTo>
                  <a:cubicBezTo>
                    <a:pt x="1813" y="2446"/>
                    <a:pt x="1955" y="2278"/>
                    <a:pt x="1847" y="2124"/>
                  </a:cubicBezTo>
                  <a:lnTo>
                    <a:pt x="435" y="84"/>
                  </a:lnTo>
                  <a:cubicBezTo>
                    <a:pt x="394" y="25"/>
                    <a:pt x="339" y="0"/>
                    <a:pt x="2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37"/>
            <p:cNvSpPr/>
            <p:nvPr/>
          </p:nvSpPr>
          <p:spPr>
            <a:xfrm>
              <a:off x="2109111" y="700381"/>
              <a:ext cx="80963" cy="185232"/>
            </a:xfrm>
            <a:custGeom>
              <a:avLst/>
              <a:gdLst/>
              <a:ahLst/>
              <a:cxnLst/>
              <a:rect l="l" t="t" r="r" b="b"/>
              <a:pathLst>
                <a:path w="1518" h="3473" extrusionOk="0">
                  <a:moveTo>
                    <a:pt x="1239" y="0"/>
                  </a:moveTo>
                  <a:cubicBezTo>
                    <a:pt x="1130" y="0"/>
                    <a:pt x="1021" y="76"/>
                    <a:pt x="1039" y="216"/>
                  </a:cubicBezTo>
                  <a:cubicBezTo>
                    <a:pt x="1105" y="730"/>
                    <a:pt x="1030" y="1249"/>
                    <a:pt x="883" y="1742"/>
                  </a:cubicBezTo>
                  <a:cubicBezTo>
                    <a:pt x="809" y="1995"/>
                    <a:pt x="717" y="2243"/>
                    <a:pt x="616" y="2488"/>
                  </a:cubicBezTo>
                  <a:cubicBezTo>
                    <a:pt x="520" y="2722"/>
                    <a:pt x="426" y="3016"/>
                    <a:pt x="155" y="3085"/>
                  </a:cubicBezTo>
                  <a:cubicBezTo>
                    <a:pt x="49" y="3113"/>
                    <a:pt x="1" y="3251"/>
                    <a:pt x="38" y="3347"/>
                  </a:cubicBezTo>
                  <a:cubicBezTo>
                    <a:pt x="71" y="3434"/>
                    <a:pt x="147" y="3473"/>
                    <a:pt x="229" y="3473"/>
                  </a:cubicBezTo>
                  <a:cubicBezTo>
                    <a:pt x="252" y="3473"/>
                    <a:pt x="275" y="3470"/>
                    <a:pt x="299" y="3464"/>
                  </a:cubicBezTo>
                  <a:cubicBezTo>
                    <a:pt x="639" y="3376"/>
                    <a:pt x="818" y="3055"/>
                    <a:pt x="944" y="2755"/>
                  </a:cubicBezTo>
                  <a:cubicBezTo>
                    <a:pt x="1057" y="2486"/>
                    <a:pt x="1160" y="2213"/>
                    <a:pt x="1245" y="1935"/>
                  </a:cubicBezTo>
                  <a:cubicBezTo>
                    <a:pt x="1419" y="1364"/>
                    <a:pt x="1518" y="771"/>
                    <a:pt x="1442" y="175"/>
                  </a:cubicBezTo>
                  <a:cubicBezTo>
                    <a:pt x="1426" y="56"/>
                    <a:pt x="1332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37"/>
            <p:cNvSpPr/>
            <p:nvPr/>
          </p:nvSpPr>
          <p:spPr>
            <a:xfrm>
              <a:off x="1742490" y="525070"/>
              <a:ext cx="97070" cy="179792"/>
            </a:xfrm>
            <a:custGeom>
              <a:avLst/>
              <a:gdLst/>
              <a:ahLst/>
              <a:cxnLst/>
              <a:rect l="l" t="t" r="r" b="b"/>
              <a:pathLst>
                <a:path w="1820" h="3371" extrusionOk="0">
                  <a:moveTo>
                    <a:pt x="643" y="1"/>
                  </a:moveTo>
                  <a:cubicBezTo>
                    <a:pt x="583" y="1"/>
                    <a:pt x="523" y="29"/>
                    <a:pt x="479" y="77"/>
                  </a:cubicBezTo>
                  <a:cubicBezTo>
                    <a:pt x="107" y="478"/>
                    <a:pt x="1" y="1100"/>
                    <a:pt x="222" y="1601"/>
                  </a:cubicBezTo>
                  <a:cubicBezTo>
                    <a:pt x="359" y="1910"/>
                    <a:pt x="575" y="2184"/>
                    <a:pt x="770" y="2459"/>
                  </a:cubicBezTo>
                  <a:cubicBezTo>
                    <a:pt x="968" y="2739"/>
                    <a:pt x="1172" y="3016"/>
                    <a:pt x="1378" y="3290"/>
                  </a:cubicBezTo>
                  <a:cubicBezTo>
                    <a:pt x="1421" y="3347"/>
                    <a:pt x="1476" y="3371"/>
                    <a:pt x="1531" y="3371"/>
                  </a:cubicBezTo>
                  <a:cubicBezTo>
                    <a:pt x="1678" y="3371"/>
                    <a:pt x="1819" y="3203"/>
                    <a:pt x="1706" y="3051"/>
                  </a:cubicBezTo>
                  <a:cubicBezTo>
                    <a:pt x="1518" y="2803"/>
                    <a:pt x="1334" y="2553"/>
                    <a:pt x="1155" y="2301"/>
                  </a:cubicBezTo>
                  <a:cubicBezTo>
                    <a:pt x="983" y="2060"/>
                    <a:pt x="793" y="1819"/>
                    <a:pt x="650" y="1559"/>
                  </a:cubicBezTo>
                  <a:cubicBezTo>
                    <a:pt x="430" y="1153"/>
                    <a:pt x="481" y="669"/>
                    <a:pt x="797" y="327"/>
                  </a:cubicBezTo>
                  <a:cubicBezTo>
                    <a:pt x="871" y="248"/>
                    <a:pt x="844" y="108"/>
                    <a:pt x="763" y="44"/>
                  </a:cubicBezTo>
                  <a:cubicBezTo>
                    <a:pt x="726" y="14"/>
                    <a:pt x="685" y="1"/>
                    <a:pt x="6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37"/>
            <p:cNvSpPr/>
            <p:nvPr/>
          </p:nvSpPr>
          <p:spPr>
            <a:xfrm>
              <a:off x="1925960" y="804010"/>
              <a:ext cx="42668" cy="90456"/>
            </a:xfrm>
            <a:custGeom>
              <a:avLst/>
              <a:gdLst/>
              <a:ahLst/>
              <a:cxnLst/>
              <a:rect l="l" t="t" r="r" b="b"/>
              <a:pathLst>
                <a:path w="800" h="1696" extrusionOk="0">
                  <a:moveTo>
                    <a:pt x="210" y="1"/>
                  </a:moveTo>
                  <a:cubicBezTo>
                    <a:pt x="203" y="1"/>
                    <a:pt x="195" y="1"/>
                    <a:pt x="188" y="2"/>
                  </a:cubicBezTo>
                  <a:cubicBezTo>
                    <a:pt x="70" y="20"/>
                    <a:pt x="11" y="111"/>
                    <a:pt x="9" y="224"/>
                  </a:cubicBezTo>
                  <a:cubicBezTo>
                    <a:pt x="1" y="717"/>
                    <a:pt x="148" y="1200"/>
                    <a:pt x="413" y="1613"/>
                  </a:cubicBezTo>
                  <a:cubicBezTo>
                    <a:pt x="448" y="1667"/>
                    <a:pt x="514" y="1696"/>
                    <a:pt x="579" y="1696"/>
                  </a:cubicBezTo>
                  <a:cubicBezTo>
                    <a:pt x="621" y="1696"/>
                    <a:pt x="663" y="1684"/>
                    <a:pt x="695" y="1658"/>
                  </a:cubicBezTo>
                  <a:cubicBezTo>
                    <a:pt x="786" y="1585"/>
                    <a:pt x="800" y="1470"/>
                    <a:pt x="740" y="1374"/>
                  </a:cubicBezTo>
                  <a:cubicBezTo>
                    <a:pt x="672" y="1270"/>
                    <a:pt x="646" y="1220"/>
                    <a:pt x="594" y="1103"/>
                  </a:cubicBezTo>
                  <a:cubicBezTo>
                    <a:pt x="552" y="1007"/>
                    <a:pt x="514" y="906"/>
                    <a:pt x="486" y="803"/>
                  </a:cubicBezTo>
                  <a:cubicBezTo>
                    <a:pt x="436" y="630"/>
                    <a:pt x="408" y="394"/>
                    <a:pt x="412" y="183"/>
                  </a:cubicBezTo>
                  <a:cubicBezTo>
                    <a:pt x="413" y="84"/>
                    <a:pt x="305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37"/>
            <p:cNvSpPr/>
            <p:nvPr/>
          </p:nvSpPr>
          <p:spPr>
            <a:xfrm>
              <a:off x="2113645" y="446828"/>
              <a:ext cx="50348" cy="56695"/>
            </a:xfrm>
            <a:custGeom>
              <a:avLst/>
              <a:gdLst/>
              <a:ahLst/>
              <a:cxnLst/>
              <a:rect l="l" t="t" r="r" b="b"/>
              <a:pathLst>
                <a:path w="944" h="1063" extrusionOk="0">
                  <a:moveTo>
                    <a:pt x="228" y="1"/>
                  </a:moveTo>
                  <a:cubicBezTo>
                    <a:pt x="187" y="1"/>
                    <a:pt x="146" y="13"/>
                    <a:pt x="113" y="40"/>
                  </a:cubicBezTo>
                  <a:cubicBezTo>
                    <a:pt x="26" y="107"/>
                    <a:pt x="1" y="231"/>
                    <a:pt x="68" y="322"/>
                  </a:cubicBezTo>
                  <a:lnTo>
                    <a:pt x="550" y="981"/>
                  </a:lnTo>
                  <a:cubicBezTo>
                    <a:pt x="589" y="1033"/>
                    <a:pt x="654" y="1063"/>
                    <a:pt x="719" y="1063"/>
                  </a:cubicBezTo>
                  <a:cubicBezTo>
                    <a:pt x="760" y="1063"/>
                    <a:pt x="801" y="1050"/>
                    <a:pt x="834" y="1023"/>
                  </a:cubicBezTo>
                  <a:cubicBezTo>
                    <a:pt x="919" y="956"/>
                    <a:pt x="944" y="834"/>
                    <a:pt x="878" y="742"/>
                  </a:cubicBezTo>
                  <a:lnTo>
                    <a:pt x="394" y="82"/>
                  </a:lnTo>
                  <a:cubicBezTo>
                    <a:pt x="357" y="31"/>
                    <a:pt x="292" y="1"/>
                    <a:pt x="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37"/>
            <p:cNvSpPr/>
            <p:nvPr/>
          </p:nvSpPr>
          <p:spPr>
            <a:xfrm>
              <a:off x="1976735" y="418934"/>
              <a:ext cx="50882" cy="57495"/>
            </a:xfrm>
            <a:custGeom>
              <a:avLst/>
              <a:gdLst/>
              <a:ahLst/>
              <a:cxnLst/>
              <a:rect l="l" t="t" r="r" b="b"/>
              <a:pathLst>
                <a:path w="954" h="1078" extrusionOk="0">
                  <a:moveTo>
                    <a:pt x="225" y="1"/>
                  </a:moveTo>
                  <a:cubicBezTo>
                    <a:pt x="184" y="1"/>
                    <a:pt x="143" y="13"/>
                    <a:pt x="110" y="40"/>
                  </a:cubicBezTo>
                  <a:cubicBezTo>
                    <a:pt x="25" y="109"/>
                    <a:pt x="0" y="232"/>
                    <a:pt x="68" y="324"/>
                  </a:cubicBezTo>
                  <a:lnTo>
                    <a:pt x="560" y="995"/>
                  </a:lnTo>
                  <a:cubicBezTo>
                    <a:pt x="598" y="1047"/>
                    <a:pt x="664" y="1078"/>
                    <a:pt x="728" y="1078"/>
                  </a:cubicBezTo>
                  <a:cubicBezTo>
                    <a:pt x="769" y="1078"/>
                    <a:pt x="809" y="1066"/>
                    <a:pt x="842" y="1040"/>
                  </a:cubicBezTo>
                  <a:cubicBezTo>
                    <a:pt x="927" y="971"/>
                    <a:pt x="954" y="848"/>
                    <a:pt x="886" y="756"/>
                  </a:cubicBezTo>
                  <a:lnTo>
                    <a:pt x="394" y="84"/>
                  </a:lnTo>
                  <a:cubicBezTo>
                    <a:pt x="355" y="31"/>
                    <a:pt x="289" y="1"/>
                    <a:pt x="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80" name="Google Shape;2280;p37"/>
          <p:cNvSpPr/>
          <p:nvPr/>
        </p:nvSpPr>
        <p:spPr>
          <a:xfrm>
            <a:off x="1379024" y="917719"/>
            <a:ext cx="630605" cy="581343"/>
          </a:xfrm>
          <a:custGeom>
            <a:avLst/>
            <a:gdLst/>
            <a:ahLst/>
            <a:cxnLst/>
            <a:rect l="l" t="t" r="r" b="b"/>
            <a:pathLst>
              <a:path w="21493" h="19814" extrusionOk="0">
                <a:moveTo>
                  <a:pt x="15473" y="1"/>
                </a:moveTo>
                <a:cubicBezTo>
                  <a:pt x="14968" y="1"/>
                  <a:pt x="14459" y="79"/>
                  <a:pt x="13954" y="241"/>
                </a:cubicBezTo>
                <a:cubicBezTo>
                  <a:pt x="12920" y="574"/>
                  <a:pt x="11997" y="1152"/>
                  <a:pt x="11015" y="1600"/>
                </a:cubicBezTo>
                <a:cubicBezTo>
                  <a:pt x="10454" y="1816"/>
                  <a:pt x="9874" y="1951"/>
                  <a:pt x="9279" y="2041"/>
                </a:cubicBezTo>
                <a:cubicBezTo>
                  <a:pt x="7450" y="2261"/>
                  <a:pt x="5580" y="2270"/>
                  <a:pt x="3913" y="3160"/>
                </a:cubicBezTo>
                <a:cubicBezTo>
                  <a:pt x="2185" y="4081"/>
                  <a:pt x="1007" y="5885"/>
                  <a:pt x="489" y="7735"/>
                </a:cubicBezTo>
                <a:cubicBezTo>
                  <a:pt x="0" y="9482"/>
                  <a:pt x="46" y="11457"/>
                  <a:pt x="684" y="13160"/>
                </a:cubicBezTo>
                <a:cubicBezTo>
                  <a:pt x="746" y="13326"/>
                  <a:pt x="814" y="13489"/>
                  <a:pt x="884" y="13650"/>
                </a:cubicBezTo>
                <a:cubicBezTo>
                  <a:pt x="1462" y="15173"/>
                  <a:pt x="2479" y="16548"/>
                  <a:pt x="3737" y="17553"/>
                </a:cubicBezTo>
                <a:cubicBezTo>
                  <a:pt x="5549" y="18999"/>
                  <a:pt x="7723" y="19800"/>
                  <a:pt x="10051" y="19814"/>
                </a:cubicBezTo>
                <a:cubicBezTo>
                  <a:pt x="10073" y="19814"/>
                  <a:pt x="10095" y="19814"/>
                  <a:pt x="10117" y="19814"/>
                </a:cubicBezTo>
                <a:cubicBezTo>
                  <a:pt x="14792" y="19814"/>
                  <a:pt x="19404" y="16777"/>
                  <a:pt x="20856" y="12270"/>
                </a:cubicBezTo>
                <a:cubicBezTo>
                  <a:pt x="21260" y="11015"/>
                  <a:pt x="21492" y="9633"/>
                  <a:pt x="21473" y="8313"/>
                </a:cubicBezTo>
                <a:cubicBezTo>
                  <a:pt x="21467" y="7987"/>
                  <a:pt x="21444" y="7655"/>
                  <a:pt x="21403" y="7328"/>
                </a:cubicBezTo>
                <a:cubicBezTo>
                  <a:pt x="21340" y="6580"/>
                  <a:pt x="21207" y="5839"/>
                  <a:pt x="21005" y="5121"/>
                </a:cubicBezTo>
                <a:cubicBezTo>
                  <a:pt x="20971" y="5001"/>
                  <a:pt x="20934" y="4880"/>
                  <a:pt x="20895" y="4762"/>
                </a:cubicBezTo>
                <a:cubicBezTo>
                  <a:pt x="20727" y="3980"/>
                  <a:pt x="20448" y="3227"/>
                  <a:pt x="19991" y="2559"/>
                </a:cubicBezTo>
                <a:cubicBezTo>
                  <a:pt x="19406" y="1707"/>
                  <a:pt x="18634" y="936"/>
                  <a:pt x="17682" y="500"/>
                </a:cubicBezTo>
                <a:cubicBezTo>
                  <a:pt x="16971" y="174"/>
                  <a:pt x="16226" y="1"/>
                  <a:pt x="154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3000"/>
            </a:pPr>
            <a:r>
              <a:rPr lang="de-AT" sz="2400" b="1">
                <a:solidFill>
                  <a:schemeClr val="dk1"/>
                </a:solidFill>
                <a:latin typeface="Varela Round"/>
                <a:cs typeface="Varela Round"/>
                <a:sym typeface="Varela Round"/>
              </a:rPr>
              <a:t>01</a:t>
            </a:r>
            <a:endParaRPr sz="2400" b="1">
              <a:solidFill>
                <a:schemeClr val="dk1"/>
              </a:solidFill>
              <a:latin typeface="Varela Round"/>
              <a:cs typeface="Varela Round"/>
              <a:sym typeface="Varela Round"/>
            </a:endParaRPr>
          </a:p>
        </p:txBody>
      </p:sp>
      <p:pic>
        <p:nvPicPr>
          <p:cNvPr id="8" name="Grafik 7" descr="Ein Bild, das Screenshot, Grafiken, Kreis, Grafikdesign enthält.&#10;&#10;Automatisch generierte Beschreibung">
            <a:extLst>
              <a:ext uri="{FF2B5EF4-FFF2-40B4-BE49-F238E27FC236}">
                <a16:creationId xmlns:a16="http://schemas.microsoft.com/office/drawing/2014/main" id="{9CD65F27-F072-7755-C129-C526648410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99" t="7667" r="20218" b="18774"/>
          <a:stretch/>
        </p:blipFill>
        <p:spPr>
          <a:xfrm>
            <a:off x="8535566" y="4528494"/>
            <a:ext cx="630010" cy="595596"/>
          </a:xfrm>
          <a:prstGeom prst="rect">
            <a:avLst/>
          </a:prstGeom>
        </p:spPr>
      </p:pic>
      <p:sp>
        <p:nvSpPr>
          <p:cNvPr id="4" name="Google Shape;2241;p37">
            <a:extLst>
              <a:ext uri="{FF2B5EF4-FFF2-40B4-BE49-F238E27FC236}">
                <a16:creationId xmlns:a16="http://schemas.microsoft.com/office/drawing/2014/main" id="{A2EB6FAD-2FC9-C4A4-F2CF-7FE71ECD4FFD}"/>
              </a:ext>
            </a:extLst>
          </p:cNvPr>
          <p:cNvSpPr txBox="1">
            <a:spLocks/>
          </p:cNvSpPr>
          <p:nvPr/>
        </p:nvSpPr>
        <p:spPr>
          <a:xfrm>
            <a:off x="2171188" y="2235423"/>
            <a:ext cx="251058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None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None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None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None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None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None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None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None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None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/>
            <a:r>
              <a:rPr lang="de-AT" sz="1800"/>
              <a:t>Einige Überlegungen</a:t>
            </a:r>
          </a:p>
        </p:txBody>
      </p:sp>
      <p:sp>
        <p:nvSpPr>
          <p:cNvPr id="5" name="Google Shape;2235;p37">
            <a:extLst>
              <a:ext uri="{FF2B5EF4-FFF2-40B4-BE49-F238E27FC236}">
                <a16:creationId xmlns:a16="http://schemas.microsoft.com/office/drawing/2014/main" id="{F7A34CE0-737F-8E23-EE4C-1DCD106859AF}"/>
              </a:ext>
            </a:extLst>
          </p:cNvPr>
          <p:cNvSpPr/>
          <p:nvPr/>
        </p:nvSpPr>
        <p:spPr>
          <a:xfrm>
            <a:off x="1368510" y="2969695"/>
            <a:ext cx="630605" cy="581343"/>
          </a:xfrm>
          <a:custGeom>
            <a:avLst/>
            <a:gdLst/>
            <a:ahLst/>
            <a:cxnLst/>
            <a:rect l="l" t="t" r="r" b="b"/>
            <a:pathLst>
              <a:path w="21493" h="19814" extrusionOk="0">
                <a:moveTo>
                  <a:pt x="15473" y="1"/>
                </a:moveTo>
                <a:cubicBezTo>
                  <a:pt x="14968" y="1"/>
                  <a:pt x="14459" y="79"/>
                  <a:pt x="13954" y="241"/>
                </a:cubicBezTo>
                <a:cubicBezTo>
                  <a:pt x="12920" y="574"/>
                  <a:pt x="11997" y="1152"/>
                  <a:pt x="11015" y="1600"/>
                </a:cubicBezTo>
                <a:cubicBezTo>
                  <a:pt x="10454" y="1816"/>
                  <a:pt x="9874" y="1951"/>
                  <a:pt x="9279" y="2041"/>
                </a:cubicBezTo>
                <a:cubicBezTo>
                  <a:pt x="7450" y="2261"/>
                  <a:pt x="5580" y="2270"/>
                  <a:pt x="3913" y="3160"/>
                </a:cubicBezTo>
                <a:cubicBezTo>
                  <a:pt x="2185" y="4081"/>
                  <a:pt x="1007" y="5885"/>
                  <a:pt x="489" y="7735"/>
                </a:cubicBezTo>
                <a:cubicBezTo>
                  <a:pt x="0" y="9482"/>
                  <a:pt x="46" y="11457"/>
                  <a:pt x="684" y="13160"/>
                </a:cubicBezTo>
                <a:cubicBezTo>
                  <a:pt x="746" y="13326"/>
                  <a:pt x="814" y="13489"/>
                  <a:pt x="884" y="13650"/>
                </a:cubicBezTo>
                <a:cubicBezTo>
                  <a:pt x="1462" y="15173"/>
                  <a:pt x="2479" y="16548"/>
                  <a:pt x="3737" y="17553"/>
                </a:cubicBezTo>
                <a:cubicBezTo>
                  <a:pt x="5549" y="18999"/>
                  <a:pt x="7723" y="19800"/>
                  <a:pt x="10051" y="19814"/>
                </a:cubicBezTo>
                <a:cubicBezTo>
                  <a:pt x="10073" y="19814"/>
                  <a:pt x="10095" y="19814"/>
                  <a:pt x="10117" y="19814"/>
                </a:cubicBezTo>
                <a:cubicBezTo>
                  <a:pt x="14792" y="19814"/>
                  <a:pt x="19404" y="16777"/>
                  <a:pt x="20856" y="12270"/>
                </a:cubicBezTo>
                <a:cubicBezTo>
                  <a:pt x="21260" y="11015"/>
                  <a:pt x="21492" y="9633"/>
                  <a:pt x="21473" y="8313"/>
                </a:cubicBezTo>
                <a:cubicBezTo>
                  <a:pt x="21467" y="7987"/>
                  <a:pt x="21444" y="7655"/>
                  <a:pt x="21403" y="7328"/>
                </a:cubicBezTo>
                <a:cubicBezTo>
                  <a:pt x="21340" y="6580"/>
                  <a:pt x="21207" y="5839"/>
                  <a:pt x="21005" y="5121"/>
                </a:cubicBezTo>
                <a:cubicBezTo>
                  <a:pt x="20971" y="5001"/>
                  <a:pt x="20934" y="4880"/>
                  <a:pt x="20895" y="4762"/>
                </a:cubicBezTo>
                <a:cubicBezTo>
                  <a:pt x="20727" y="3980"/>
                  <a:pt x="20448" y="3227"/>
                  <a:pt x="19991" y="2559"/>
                </a:cubicBezTo>
                <a:cubicBezTo>
                  <a:pt x="19406" y="1707"/>
                  <a:pt x="18634" y="936"/>
                  <a:pt x="17682" y="500"/>
                </a:cubicBezTo>
                <a:cubicBezTo>
                  <a:pt x="16971" y="174"/>
                  <a:pt x="16226" y="1"/>
                  <a:pt x="154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6" name="Google Shape;2282;p37">
            <a:extLst>
              <a:ext uri="{FF2B5EF4-FFF2-40B4-BE49-F238E27FC236}">
                <a16:creationId xmlns:a16="http://schemas.microsoft.com/office/drawing/2014/main" id="{03BF64F9-584E-1504-3C46-A17B85911CB1}"/>
              </a:ext>
            </a:extLst>
          </p:cNvPr>
          <p:cNvSpPr txBox="1">
            <a:spLocks/>
          </p:cNvSpPr>
          <p:nvPr/>
        </p:nvSpPr>
        <p:spPr>
          <a:xfrm>
            <a:off x="1368511" y="3036563"/>
            <a:ext cx="6693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arela Round"/>
              <a:buNone/>
              <a:defRPr sz="3000" b="1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" sz="2400"/>
              <a:t>04</a:t>
            </a:r>
          </a:p>
        </p:txBody>
      </p:sp>
      <p:sp>
        <p:nvSpPr>
          <p:cNvPr id="7" name="Google Shape;2241;p37">
            <a:extLst>
              <a:ext uri="{FF2B5EF4-FFF2-40B4-BE49-F238E27FC236}">
                <a16:creationId xmlns:a16="http://schemas.microsoft.com/office/drawing/2014/main" id="{2C1DE4AB-49A5-5441-8FD2-C05BEF2F9471}"/>
              </a:ext>
            </a:extLst>
          </p:cNvPr>
          <p:cNvSpPr txBox="1">
            <a:spLocks/>
          </p:cNvSpPr>
          <p:nvPr/>
        </p:nvSpPr>
        <p:spPr>
          <a:xfrm>
            <a:off x="2183380" y="2915207"/>
            <a:ext cx="177166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None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None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None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None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None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None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None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None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None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/>
            <a:r>
              <a:rPr lang="de-AT" sz="1800"/>
              <a:t>Entwicklung</a:t>
            </a:r>
          </a:p>
        </p:txBody>
      </p:sp>
      <p:sp>
        <p:nvSpPr>
          <p:cNvPr id="11" name="Google Shape;2235;p37">
            <a:extLst>
              <a:ext uri="{FF2B5EF4-FFF2-40B4-BE49-F238E27FC236}">
                <a16:creationId xmlns:a16="http://schemas.microsoft.com/office/drawing/2014/main" id="{4C3BB62C-DB99-72ED-E207-6BC73231081A}"/>
              </a:ext>
            </a:extLst>
          </p:cNvPr>
          <p:cNvSpPr/>
          <p:nvPr/>
        </p:nvSpPr>
        <p:spPr>
          <a:xfrm>
            <a:off x="1375688" y="3667154"/>
            <a:ext cx="630605" cy="581343"/>
          </a:xfrm>
          <a:custGeom>
            <a:avLst/>
            <a:gdLst/>
            <a:ahLst/>
            <a:cxnLst/>
            <a:rect l="l" t="t" r="r" b="b"/>
            <a:pathLst>
              <a:path w="21493" h="19814" extrusionOk="0">
                <a:moveTo>
                  <a:pt x="15473" y="1"/>
                </a:moveTo>
                <a:cubicBezTo>
                  <a:pt x="14968" y="1"/>
                  <a:pt x="14459" y="79"/>
                  <a:pt x="13954" y="241"/>
                </a:cubicBezTo>
                <a:cubicBezTo>
                  <a:pt x="12920" y="574"/>
                  <a:pt x="11997" y="1152"/>
                  <a:pt x="11015" y="1600"/>
                </a:cubicBezTo>
                <a:cubicBezTo>
                  <a:pt x="10454" y="1816"/>
                  <a:pt x="9874" y="1951"/>
                  <a:pt x="9279" y="2041"/>
                </a:cubicBezTo>
                <a:cubicBezTo>
                  <a:pt x="7450" y="2261"/>
                  <a:pt x="5580" y="2270"/>
                  <a:pt x="3913" y="3160"/>
                </a:cubicBezTo>
                <a:cubicBezTo>
                  <a:pt x="2185" y="4081"/>
                  <a:pt x="1007" y="5885"/>
                  <a:pt x="489" y="7735"/>
                </a:cubicBezTo>
                <a:cubicBezTo>
                  <a:pt x="0" y="9482"/>
                  <a:pt x="46" y="11457"/>
                  <a:pt x="684" y="13160"/>
                </a:cubicBezTo>
                <a:cubicBezTo>
                  <a:pt x="746" y="13326"/>
                  <a:pt x="814" y="13489"/>
                  <a:pt x="884" y="13650"/>
                </a:cubicBezTo>
                <a:cubicBezTo>
                  <a:pt x="1462" y="15173"/>
                  <a:pt x="2479" y="16548"/>
                  <a:pt x="3737" y="17553"/>
                </a:cubicBezTo>
                <a:cubicBezTo>
                  <a:pt x="5549" y="18999"/>
                  <a:pt x="7723" y="19800"/>
                  <a:pt x="10051" y="19814"/>
                </a:cubicBezTo>
                <a:cubicBezTo>
                  <a:pt x="10073" y="19814"/>
                  <a:pt x="10095" y="19814"/>
                  <a:pt x="10117" y="19814"/>
                </a:cubicBezTo>
                <a:cubicBezTo>
                  <a:pt x="14792" y="19814"/>
                  <a:pt x="19404" y="16777"/>
                  <a:pt x="20856" y="12270"/>
                </a:cubicBezTo>
                <a:cubicBezTo>
                  <a:pt x="21260" y="11015"/>
                  <a:pt x="21492" y="9633"/>
                  <a:pt x="21473" y="8313"/>
                </a:cubicBezTo>
                <a:cubicBezTo>
                  <a:pt x="21467" y="7987"/>
                  <a:pt x="21444" y="7655"/>
                  <a:pt x="21403" y="7328"/>
                </a:cubicBezTo>
                <a:cubicBezTo>
                  <a:pt x="21340" y="6580"/>
                  <a:pt x="21207" y="5839"/>
                  <a:pt x="21005" y="5121"/>
                </a:cubicBezTo>
                <a:cubicBezTo>
                  <a:pt x="20971" y="5001"/>
                  <a:pt x="20934" y="4880"/>
                  <a:pt x="20895" y="4762"/>
                </a:cubicBezTo>
                <a:cubicBezTo>
                  <a:pt x="20727" y="3980"/>
                  <a:pt x="20448" y="3227"/>
                  <a:pt x="19991" y="2559"/>
                </a:cubicBezTo>
                <a:cubicBezTo>
                  <a:pt x="19406" y="1707"/>
                  <a:pt x="18634" y="936"/>
                  <a:pt x="17682" y="500"/>
                </a:cubicBezTo>
                <a:cubicBezTo>
                  <a:pt x="16971" y="174"/>
                  <a:pt x="16226" y="1"/>
                  <a:pt x="154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2" name="Google Shape;2282;p37">
            <a:extLst>
              <a:ext uri="{FF2B5EF4-FFF2-40B4-BE49-F238E27FC236}">
                <a16:creationId xmlns:a16="http://schemas.microsoft.com/office/drawing/2014/main" id="{382F5A9E-CA04-F7D9-A73F-C054798CA70C}"/>
              </a:ext>
            </a:extLst>
          </p:cNvPr>
          <p:cNvSpPr txBox="1">
            <a:spLocks/>
          </p:cNvSpPr>
          <p:nvPr/>
        </p:nvSpPr>
        <p:spPr>
          <a:xfrm>
            <a:off x="1375689" y="3734022"/>
            <a:ext cx="6693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arela Round"/>
              <a:buNone/>
              <a:defRPr sz="3000" b="1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" sz="2400"/>
              <a:t>05</a:t>
            </a:r>
          </a:p>
        </p:txBody>
      </p:sp>
      <p:sp>
        <p:nvSpPr>
          <p:cNvPr id="13" name="Google Shape;2241;p37">
            <a:extLst>
              <a:ext uri="{FF2B5EF4-FFF2-40B4-BE49-F238E27FC236}">
                <a16:creationId xmlns:a16="http://schemas.microsoft.com/office/drawing/2014/main" id="{8AE8D90F-2FF6-1123-1476-85D640AB72FB}"/>
              </a:ext>
            </a:extLst>
          </p:cNvPr>
          <p:cNvSpPr txBox="1">
            <a:spLocks/>
          </p:cNvSpPr>
          <p:nvPr/>
        </p:nvSpPr>
        <p:spPr>
          <a:xfrm>
            <a:off x="2190558" y="3612666"/>
            <a:ext cx="177166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None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None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None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None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None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None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None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None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None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/>
            <a:r>
              <a:rPr lang="de-AT" sz="1800"/>
              <a:t>Demo</a:t>
            </a:r>
          </a:p>
        </p:txBody>
      </p:sp>
      <p:sp>
        <p:nvSpPr>
          <p:cNvPr id="14" name="Google Shape;2235;p37">
            <a:extLst>
              <a:ext uri="{FF2B5EF4-FFF2-40B4-BE49-F238E27FC236}">
                <a16:creationId xmlns:a16="http://schemas.microsoft.com/office/drawing/2014/main" id="{E2CE70CB-6190-AF7F-D853-F6B651F294AF}"/>
              </a:ext>
            </a:extLst>
          </p:cNvPr>
          <p:cNvSpPr/>
          <p:nvPr/>
        </p:nvSpPr>
        <p:spPr>
          <a:xfrm>
            <a:off x="1368510" y="4343194"/>
            <a:ext cx="630605" cy="581343"/>
          </a:xfrm>
          <a:custGeom>
            <a:avLst/>
            <a:gdLst/>
            <a:ahLst/>
            <a:cxnLst/>
            <a:rect l="l" t="t" r="r" b="b"/>
            <a:pathLst>
              <a:path w="21493" h="19814" extrusionOk="0">
                <a:moveTo>
                  <a:pt x="15473" y="1"/>
                </a:moveTo>
                <a:cubicBezTo>
                  <a:pt x="14968" y="1"/>
                  <a:pt x="14459" y="79"/>
                  <a:pt x="13954" y="241"/>
                </a:cubicBezTo>
                <a:cubicBezTo>
                  <a:pt x="12920" y="574"/>
                  <a:pt x="11997" y="1152"/>
                  <a:pt x="11015" y="1600"/>
                </a:cubicBezTo>
                <a:cubicBezTo>
                  <a:pt x="10454" y="1816"/>
                  <a:pt x="9874" y="1951"/>
                  <a:pt x="9279" y="2041"/>
                </a:cubicBezTo>
                <a:cubicBezTo>
                  <a:pt x="7450" y="2261"/>
                  <a:pt x="5580" y="2270"/>
                  <a:pt x="3913" y="3160"/>
                </a:cubicBezTo>
                <a:cubicBezTo>
                  <a:pt x="2185" y="4081"/>
                  <a:pt x="1007" y="5885"/>
                  <a:pt x="489" y="7735"/>
                </a:cubicBezTo>
                <a:cubicBezTo>
                  <a:pt x="0" y="9482"/>
                  <a:pt x="46" y="11457"/>
                  <a:pt x="684" y="13160"/>
                </a:cubicBezTo>
                <a:cubicBezTo>
                  <a:pt x="746" y="13326"/>
                  <a:pt x="814" y="13489"/>
                  <a:pt x="884" y="13650"/>
                </a:cubicBezTo>
                <a:cubicBezTo>
                  <a:pt x="1462" y="15173"/>
                  <a:pt x="2479" y="16548"/>
                  <a:pt x="3737" y="17553"/>
                </a:cubicBezTo>
                <a:cubicBezTo>
                  <a:pt x="5549" y="18999"/>
                  <a:pt x="7723" y="19800"/>
                  <a:pt x="10051" y="19814"/>
                </a:cubicBezTo>
                <a:cubicBezTo>
                  <a:pt x="10073" y="19814"/>
                  <a:pt x="10095" y="19814"/>
                  <a:pt x="10117" y="19814"/>
                </a:cubicBezTo>
                <a:cubicBezTo>
                  <a:pt x="14792" y="19814"/>
                  <a:pt x="19404" y="16777"/>
                  <a:pt x="20856" y="12270"/>
                </a:cubicBezTo>
                <a:cubicBezTo>
                  <a:pt x="21260" y="11015"/>
                  <a:pt x="21492" y="9633"/>
                  <a:pt x="21473" y="8313"/>
                </a:cubicBezTo>
                <a:cubicBezTo>
                  <a:pt x="21467" y="7987"/>
                  <a:pt x="21444" y="7655"/>
                  <a:pt x="21403" y="7328"/>
                </a:cubicBezTo>
                <a:cubicBezTo>
                  <a:pt x="21340" y="6580"/>
                  <a:pt x="21207" y="5839"/>
                  <a:pt x="21005" y="5121"/>
                </a:cubicBezTo>
                <a:cubicBezTo>
                  <a:pt x="20971" y="5001"/>
                  <a:pt x="20934" y="4880"/>
                  <a:pt x="20895" y="4762"/>
                </a:cubicBezTo>
                <a:cubicBezTo>
                  <a:pt x="20727" y="3980"/>
                  <a:pt x="20448" y="3227"/>
                  <a:pt x="19991" y="2559"/>
                </a:cubicBezTo>
                <a:cubicBezTo>
                  <a:pt x="19406" y="1707"/>
                  <a:pt x="18634" y="936"/>
                  <a:pt x="17682" y="500"/>
                </a:cubicBezTo>
                <a:cubicBezTo>
                  <a:pt x="16971" y="174"/>
                  <a:pt x="16226" y="1"/>
                  <a:pt x="154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5" name="Google Shape;2282;p37">
            <a:extLst>
              <a:ext uri="{FF2B5EF4-FFF2-40B4-BE49-F238E27FC236}">
                <a16:creationId xmlns:a16="http://schemas.microsoft.com/office/drawing/2014/main" id="{D6FBE414-5A3C-8362-B840-8CF29C0E0C84}"/>
              </a:ext>
            </a:extLst>
          </p:cNvPr>
          <p:cNvSpPr txBox="1">
            <a:spLocks/>
          </p:cNvSpPr>
          <p:nvPr/>
        </p:nvSpPr>
        <p:spPr>
          <a:xfrm>
            <a:off x="1368511" y="4410062"/>
            <a:ext cx="6693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arela Round"/>
              <a:buNone/>
              <a:defRPr sz="3000" b="1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" sz="2400"/>
              <a:t>06</a:t>
            </a:r>
          </a:p>
        </p:txBody>
      </p:sp>
      <p:sp>
        <p:nvSpPr>
          <p:cNvPr id="16" name="Google Shape;2241;p37">
            <a:extLst>
              <a:ext uri="{FF2B5EF4-FFF2-40B4-BE49-F238E27FC236}">
                <a16:creationId xmlns:a16="http://schemas.microsoft.com/office/drawing/2014/main" id="{6D2CFC01-537A-59B7-5EE6-7DF511E9057A}"/>
              </a:ext>
            </a:extLst>
          </p:cNvPr>
          <p:cNvSpPr txBox="1">
            <a:spLocks/>
          </p:cNvSpPr>
          <p:nvPr/>
        </p:nvSpPr>
        <p:spPr>
          <a:xfrm>
            <a:off x="2183380" y="4288706"/>
            <a:ext cx="281534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None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None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None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None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None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None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None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None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None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/>
            <a:r>
              <a:rPr lang="de-AT" sz="1800"/>
              <a:t>Resümee und Ausblick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>
                <a:highlight>
                  <a:schemeClr val="dk2"/>
                </a:highlight>
              </a:rPr>
              <a:t>API-Struktur – Architektur</a:t>
            </a:r>
            <a:endParaRPr>
              <a:highlight>
                <a:schemeClr val="dk2"/>
              </a:highlight>
            </a:endParaRPr>
          </a:p>
        </p:txBody>
      </p:sp>
      <p:pic>
        <p:nvPicPr>
          <p:cNvPr id="8" name="Grafik 7" descr="Ein Bild, das Screenshot, Grafiken, Kreis, Grafikdesign enthält.&#10;&#10;Automatisch generierte Beschreibung">
            <a:extLst>
              <a:ext uri="{FF2B5EF4-FFF2-40B4-BE49-F238E27FC236}">
                <a16:creationId xmlns:a16="http://schemas.microsoft.com/office/drawing/2014/main" id="{B7887E56-8630-F7B8-9D18-D8B060FC7F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99" t="7667" r="20218" b="18774"/>
          <a:stretch/>
        </p:blipFill>
        <p:spPr>
          <a:xfrm>
            <a:off x="8535566" y="4528494"/>
            <a:ext cx="630010" cy="595596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31FAAFD8-629C-ACE2-EFFC-1302018E6849}"/>
              </a:ext>
            </a:extLst>
          </p:cNvPr>
          <p:cNvSpPr txBox="1"/>
          <p:nvPr/>
        </p:nvSpPr>
        <p:spPr>
          <a:xfrm>
            <a:off x="3238214" y="145754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AT"/>
          </a:p>
        </p:txBody>
      </p:sp>
      <p:sp>
        <p:nvSpPr>
          <p:cNvPr id="3" name="Google Shape;2502;p44">
            <a:extLst>
              <a:ext uri="{FF2B5EF4-FFF2-40B4-BE49-F238E27FC236}">
                <a16:creationId xmlns:a16="http://schemas.microsoft.com/office/drawing/2014/main" id="{9BDD122B-630E-F0E5-46AA-AB6E08E4EC92}"/>
              </a:ext>
            </a:extLst>
          </p:cNvPr>
          <p:cNvSpPr txBox="1">
            <a:spLocks/>
          </p:cNvSpPr>
          <p:nvPr/>
        </p:nvSpPr>
        <p:spPr>
          <a:xfrm>
            <a:off x="487953" y="1243473"/>
            <a:ext cx="3005621" cy="6009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de-DE" sz="2000" b="1">
                <a:solidFill>
                  <a:schemeClr val="accent1"/>
                </a:solidFill>
                <a:latin typeface="Varela Round"/>
                <a:cs typeface="Varela Round"/>
              </a:rPr>
              <a:t>Clean Architecture</a:t>
            </a:r>
            <a:endParaRPr lang="de-AT" sz="2000" b="1">
              <a:solidFill>
                <a:schemeClr val="accent1"/>
              </a:solidFill>
              <a:latin typeface="Varela Round"/>
              <a:cs typeface="Varela Round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8420F6B-1AF9-5558-2667-97FBD4601DFE}"/>
              </a:ext>
            </a:extLst>
          </p:cNvPr>
          <p:cNvSpPr txBox="1"/>
          <p:nvPr/>
        </p:nvSpPr>
        <p:spPr>
          <a:xfrm>
            <a:off x="579098" y="1698606"/>
            <a:ext cx="29144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>
                <a:solidFill>
                  <a:schemeClr val="dk1"/>
                </a:solidFill>
                <a:latin typeface="Varela Round"/>
                <a:cs typeface="Varela Round"/>
                <a:sym typeface="Varela Round"/>
              </a:rPr>
              <a:t>Domain-</a:t>
            </a:r>
            <a:r>
              <a:rPr lang="de-AT" err="1">
                <a:solidFill>
                  <a:schemeClr val="dk1"/>
                </a:solidFill>
                <a:latin typeface="Varela Round"/>
                <a:cs typeface="Varela Round"/>
                <a:sym typeface="Varela Round"/>
              </a:rPr>
              <a:t>driven</a:t>
            </a:r>
            <a:r>
              <a:rPr lang="de-AT">
                <a:solidFill>
                  <a:schemeClr val="dk1"/>
                </a:solidFill>
                <a:latin typeface="Varela Round"/>
                <a:cs typeface="Varela Round"/>
                <a:sym typeface="Varela Round"/>
              </a:rPr>
              <a:t>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>
                <a:solidFill>
                  <a:schemeClr val="dk1"/>
                </a:solidFill>
                <a:latin typeface="Varela Round"/>
                <a:cs typeface="Varela Round"/>
                <a:sym typeface="Varela Round"/>
              </a:rPr>
              <a:t>Abhängigkeiten von außen nach innen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>
                <a:solidFill>
                  <a:schemeClr val="dk1"/>
                </a:solidFill>
                <a:latin typeface="Varela Round"/>
                <a:cs typeface="Varela Round"/>
                <a:sym typeface="Varela Round"/>
              </a:rPr>
              <a:t>Alles dreht sich um Entitäten</a:t>
            </a:r>
            <a:endParaRPr lang="de-AT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/>
          </a:p>
        </p:txBody>
      </p:sp>
      <p:pic>
        <p:nvPicPr>
          <p:cNvPr id="2050" name="Picture 2" descr="Clean Architecture - An Introduction | Dan Does Code">
            <a:extLst>
              <a:ext uri="{FF2B5EF4-FFF2-40B4-BE49-F238E27FC236}">
                <a16:creationId xmlns:a16="http://schemas.microsoft.com/office/drawing/2014/main" id="{926F456F-4D5D-2BDF-ECA8-8FB142A7F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468" y="1266147"/>
            <a:ext cx="3454575" cy="343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164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2D2409-D2AC-3F58-9935-61D193DB4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highlight>
                  <a:schemeClr val="dk2"/>
                </a:highlight>
              </a:rPr>
              <a:t>API-Struktur – Repository Pattern</a:t>
            </a:r>
            <a:endParaRPr lang="de-AT">
              <a:highlight>
                <a:schemeClr val="dk2"/>
              </a:highlight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3598349-7CEA-3146-82AA-695291836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061" y="1338584"/>
            <a:ext cx="6143625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fik 2" descr="Ein Bild, das Screenshot, Grafiken, Kreis, Grafikdesign enthält.&#10;&#10;Automatisch generierte Beschreibung">
            <a:extLst>
              <a:ext uri="{FF2B5EF4-FFF2-40B4-BE49-F238E27FC236}">
                <a16:creationId xmlns:a16="http://schemas.microsoft.com/office/drawing/2014/main" id="{0DAEBD5B-5C40-D20B-4B2F-F270A6DEC1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199" t="7667" r="20218" b="18774"/>
          <a:stretch/>
        </p:blipFill>
        <p:spPr>
          <a:xfrm>
            <a:off x="8535566" y="4528494"/>
            <a:ext cx="630010" cy="59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472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31E859-0BD1-6759-6F83-848B6A032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highlight>
                  <a:schemeClr val="dk2"/>
                </a:highlight>
              </a:rPr>
              <a:t>API-Struktur – Mediator &amp; CQRS </a:t>
            </a:r>
            <a:endParaRPr lang="de-AT">
              <a:highlight>
                <a:schemeClr val="dk2"/>
              </a:highlight>
            </a:endParaRPr>
          </a:p>
        </p:txBody>
      </p:sp>
      <p:pic>
        <p:nvPicPr>
          <p:cNvPr id="3076" name="Picture 4" descr="CQRS and MediatR Pattern Implementation Using .NET Core 6 Web API | by  Jaydeep Patil | Medium">
            <a:extLst>
              <a:ext uri="{FF2B5EF4-FFF2-40B4-BE49-F238E27FC236}">
                <a16:creationId xmlns:a16="http://schemas.microsoft.com/office/drawing/2014/main" id="{14BC8F62-63DE-BAC5-B594-06248524B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799" y="1436914"/>
            <a:ext cx="6106401" cy="291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fik 2" descr="Ein Bild, das Screenshot, Grafiken, Kreis, Grafikdesign enthält.&#10;&#10;Automatisch generierte Beschreibung">
            <a:extLst>
              <a:ext uri="{FF2B5EF4-FFF2-40B4-BE49-F238E27FC236}">
                <a16:creationId xmlns:a16="http://schemas.microsoft.com/office/drawing/2014/main" id="{84428BBD-AC42-EA3C-AFB4-1FA70E36DE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99" t="7667" r="20218" b="18774"/>
          <a:stretch/>
        </p:blipFill>
        <p:spPr>
          <a:xfrm>
            <a:off x="8535566" y="4528494"/>
            <a:ext cx="630010" cy="59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650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>
                <a:highlight>
                  <a:schemeClr val="dk2"/>
                </a:highlight>
              </a:rPr>
              <a:t>Authentifizierungssystem</a:t>
            </a:r>
            <a:endParaRPr>
              <a:highlight>
                <a:schemeClr val="dk2"/>
              </a:highlight>
            </a:endParaRPr>
          </a:p>
        </p:txBody>
      </p:sp>
      <p:pic>
        <p:nvPicPr>
          <p:cNvPr id="8" name="Grafik 7" descr="Ein Bild, das Screenshot, Grafiken, Kreis, Grafikdesign enthält.&#10;&#10;Automatisch generierte Beschreibung">
            <a:extLst>
              <a:ext uri="{FF2B5EF4-FFF2-40B4-BE49-F238E27FC236}">
                <a16:creationId xmlns:a16="http://schemas.microsoft.com/office/drawing/2014/main" id="{B7887E56-8630-F7B8-9D18-D8B060FC7F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99" t="7667" r="20218" b="18774"/>
          <a:stretch/>
        </p:blipFill>
        <p:spPr>
          <a:xfrm>
            <a:off x="8535566" y="4528494"/>
            <a:ext cx="630010" cy="595596"/>
          </a:xfrm>
          <a:prstGeom prst="rect">
            <a:avLst/>
          </a:prstGeom>
        </p:spPr>
      </p:pic>
      <p:pic>
        <p:nvPicPr>
          <p:cNvPr id="5122" name="Picture 2" descr="Cookie – Minecraft Wiki">
            <a:extLst>
              <a:ext uri="{FF2B5EF4-FFF2-40B4-BE49-F238E27FC236}">
                <a16:creationId xmlns:a16="http://schemas.microsoft.com/office/drawing/2014/main" id="{FF1DDB50-A041-3FA0-B2EB-9F8FCF48A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464" y="1406300"/>
            <a:ext cx="2173432" cy="217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2502;p44">
            <a:extLst>
              <a:ext uri="{FF2B5EF4-FFF2-40B4-BE49-F238E27FC236}">
                <a16:creationId xmlns:a16="http://schemas.microsoft.com/office/drawing/2014/main" id="{5AEC9E23-30C6-CC22-55C7-5D0A8CD53782}"/>
              </a:ext>
            </a:extLst>
          </p:cNvPr>
          <p:cNvSpPr txBox="1">
            <a:spLocks/>
          </p:cNvSpPr>
          <p:nvPr/>
        </p:nvSpPr>
        <p:spPr>
          <a:xfrm>
            <a:off x="956186" y="1987488"/>
            <a:ext cx="4167475" cy="6599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de-DE" sz="1600" b="1">
                <a:solidFill>
                  <a:schemeClr val="accent1"/>
                </a:solidFill>
                <a:latin typeface="Varela Round"/>
                <a:cs typeface="Varela Round"/>
              </a:rPr>
              <a:t>Von Session zu Cookies</a:t>
            </a:r>
            <a:endParaRPr lang="de-AT" sz="1600" b="1">
              <a:solidFill>
                <a:schemeClr val="accent1"/>
              </a:solidFill>
              <a:latin typeface="Varela Round"/>
              <a:cs typeface="Varela Round"/>
            </a:endParaRPr>
          </a:p>
        </p:txBody>
      </p:sp>
      <p:sp>
        <p:nvSpPr>
          <p:cNvPr id="3" name="Google Shape;2498;p44">
            <a:extLst>
              <a:ext uri="{FF2B5EF4-FFF2-40B4-BE49-F238E27FC236}">
                <a16:creationId xmlns:a16="http://schemas.microsoft.com/office/drawing/2014/main" id="{74A3F318-8D2F-10EF-D203-E537A671B523}"/>
              </a:ext>
            </a:extLst>
          </p:cNvPr>
          <p:cNvSpPr txBox="1">
            <a:spLocks/>
          </p:cNvSpPr>
          <p:nvPr/>
        </p:nvSpPr>
        <p:spPr>
          <a:xfrm>
            <a:off x="811416" y="2493016"/>
            <a:ext cx="4457017" cy="634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 algn="ctr">
              <a:buNone/>
            </a:pPr>
            <a:r>
              <a:rPr lang="de-DE"/>
              <a:t>Schul- und Lehreraccounts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23670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8FB9ED-AA1E-9038-C38E-C7282870F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Arbeitsblatt Generator</a:t>
            </a:r>
            <a:endParaRPr lang="de-AT"/>
          </a:p>
        </p:txBody>
      </p:sp>
      <p:pic>
        <p:nvPicPr>
          <p:cNvPr id="6146" name="Picture 2" descr="7 Open Source Projects You Should Know - C# Edition ✔️ - DEV Community">
            <a:extLst>
              <a:ext uri="{FF2B5EF4-FFF2-40B4-BE49-F238E27FC236}">
                <a16:creationId xmlns:a16="http://schemas.microsoft.com/office/drawing/2014/main" id="{3659BD30-CAE4-76C1-5064-2D7ED6B99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191" y="2812529"/>
            <a:ext cx="3983618" cy="124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3EE978B0-0801-2A6E-BFBE-5B00AB6C89E7}"/>
              </a:ext>
            </a:extLst>
          </p:cNvPr>
          <p:cNvSpPr txBox="1"/>
          <p:nvPr/>
        </p:nvSpPr>
        <p:spPr>
          <a:xfrm>
            <a:off x="1113840" y="1685169"/>
            <a:ext cx="1796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F</a:t>
            </a:r>
            <a:r>
              <a:rPr lang="de-AT"/>
              <a:t>ragen &amp; Parameter auswählen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B0649CD-F179-9C66-BC3C-3452E2EAD578}"/>
              </a:ext>
            </a:extLst>
          </p:cNvPr>
          <p:cNvSpPr txBox="1"/>
          <p:nvPr/>
        </p:nvSpPr>
        <p:spPr>
          <a:xfrm>
            <a:off x="6437204" y="1792890"/>
            <a:ext cx="1440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Response: PDF</a:t>
            </a:r>
            <a:endParaRPr lang="de-AT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507C135-FCF5-B0C2-1669-735066F9335E}"/>
              </a:ext>
            </a:extLst>
          </p:cNvPr>
          <p:cNvSpPr txBox="1"/>
          <p:nvPr/>
        </p:nvSpPr>
        <p:spPr>
          <a:xfrm>
            <a:off x="3825041" y="1685169"/>
            <a:ext cx="1697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an die API senden </a:t>
            </a:r>
          </a:p>
          <a:p>
            <a:r>
              <a:rPr lang="de-DE"/>
              <a:t>und verarbeiten</a:t>
            </a:r>
            <a:endParaRPr lang="de-AT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AEF282F-55C7-7F9B-60DF-971774259DB7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2910779" y="1946779"/>
            <a:ext cx="914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8A19859B-FE8A-7EC8-0553-4E75BE66A2E8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>
            <a:off x="5522942" y="1946779"/>
            <a:ext cx="914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 descr="Ein Bild, das Screenshot, Grafiken, Kreis, Grafikdesign enthält.&#10;&#10;Automatisch generierte Beschreibung">
            <a:extLst>
              <a:ext uri="{FF2B5EF4-FFF2-40B4-BE49-F238E27FC236}">
                <a16:creationId xmlns:a16="http://schemas.microsoft.com/office/drawing/2014/main" id="{B35AC5BB-E073-A00B-CF70-554E0848E3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99" t="7667" r="20218" b="18774"/>
          <a:stretch/>
        </p:blipFill>
        <p:spPr>
          <a:xfrm>
            <a:off x="8535566" y="4528494"/>
            <a:ext cx="630010" cy="59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617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6" name="Google Shape;2316;p39"/>
          <p:cNvSpPr/>
          <p:nvPr/>
        </p:nvSpPr>
        <p:spPr>
          <a:xfrm>
            <a:off x="1271376" y="1132201"/>
            <a:ext cx="1245895" cy="1148568"/>
          </a:xfrm>
          <a:custGeom>
            <a:avLst/>
            <a:gdLst/>
            <a:ahLst/>
            <a:cxnLst/>
            <a:rect l="l" t="t" r="r" b="b"/>
            <a:pathLst>
              <a:path w="21493" h="19814" extrusionOk="0">
                <a:moveTo>
                  <a:pt x="15473" y="1"/>
                </a:moveTo>
                <a:cubicBezTo>
                  <a:pt x="14968" y="1"/>
                  <a:pt x="14459" y="79"/>
                  <a:pt x="13954" y="241"/>
                </a:cubicBezTo>
                <a:cubicBezTo>
                  <a:pt x="12920" y="574"/>
                  <a:pt x="11997" y="1152"/>
                  <a:pt x="11015" y="1600"/>
                </a:cubicBezTo>
                <a:cubicBezTo>
                  <a:pt x="10454" y="1816"/>
                  <a:pt x="9874" y="1951"/>
                  <a:pt x="9279" y="2041"/>
                </a:cubicBezTo>
                <a:cubicBezTo>
                  <a:pt x="7450" y="2261"/>
                  <a:pt x="5580" y="2270"/>
                  <a:pt x="3913" y="3160"/>
                </a:cubicBezTo>
                <a:cubicBezTo>
                  <a:pt x="2185" y="4081"/>
                  <a:pt x="1007" y="5885"/>
                  <a:pt x="489" y="7735"/>
                </a:cubicBezTo>
                <a:cubicBezTo>
                  <a:pt x="0" y="9482"/>
                  <a:pt x="46" y="11457"/>
                  <a:pt x="684" y="13160"/>
                </a:cubicBezTo>
                <a:cubicBezTo>
                  <a:pt x="746" y="13326"/>
                  <a:pt x="814" y="13489"/>
                  <a:pt x="884" y="13650"/>
                </a:cubicBezTo>
                <a:cubicBezTo>
                  <a:pt x="1462" y="15173"/>
                  <a:pt x="2479" y="16548"/>
                  <a:pt x="3737" y="17553"/>
                </a:cubicBezTo>
                <a:cubicBezTo>
                  <a:pt x="5549" y="18999"/>
                  <a:pt x="7723" y="19800"/>
                  <a:pt x="10051" y="19814"/>
                </a:cubicBezTo>
                <a:cubicBezTo>
                  <a:pt x="10073" y="19814"/>
                  <a:pt x="10095" y="19814"/>
                  <a:pt x="10117" y="19814"/>
                </a:cubicBezTo>
                <a:cubicBezTo>
                  <a:pt x="14792" y="19814"/>
                  <a:pt x="19404" y="16777"/>
                  <a:pt x="20856" y="12270"/>
                </a:cubicBezTo>
                <a:cubicBezTo>
                  <a:pt x="21260" y="11015"/>
                  <a:pt x="21492" y="9633"/>
                  <a:pt x="21473" y="8313"/>
                </a:cubicBezTo>
                <a:cubicBezTo>
                  <a:pt x="21467" y="7987"/>
                  <a:pt x="21444" y="7655"/>
                  <a:pt x="21403" y="7328"/>
                </a:cubicBezTo>
                <a:cubicBezTo>
                  <a:pt x="21340" y="6580"/>
                  <a:pt x="21207" y="5839"/>
                  <a:pt x="21005" y="5121"/>
                </a:cubicBezTo>
                <a:cubicBezTo>
                  <a:pt x="20971" y="5001"/>
                  <a:pt x="20934" y="4880"/>
                  <a:pt x="20895" y="4762"/>
                </a:cubicBezTo>
                <a:cubicBezTo>
                  <a:pt x="20727" y="3980"/>
                  <a:pt x="20448" y="3227"/>
                  <a:pt x="19991" y="2559"/>
                </a:cubicBezTo>
                <a:cubicBezTo>
                  <a:pt x="19406" y="1707"/>
                  <a:pt x="18634" y="936"/>
                  <a:pt x="17682" y="500"/>
                </a:cubicBezTo>
                <a:cubicBezTo>
                  <a:pt x="16971" y="174"/>
                  <a:pt x="16226" y="1"/>
                  <a:pt x="154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7" name="Google Shape;2317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3600"/>
              <a:t>App-Demo &amp; Tests</a:t>
            </a:r>
            <a:endParaRPr sz="3600"/>
          </a:p>
        </p:txBody>
      </p:sp>
      <p:sp>
        <p:nvSpPr>
          <p:cNvPr id="2318" name="Google Shape;2318;p39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2320" name="Google Shape;2320;p39"/>
          <p:cNvGrpSpPr/>
          <p:nvPr/>
        </p:nvGrpSpPr>
        <p:grpSpPr>
          <a:xfrm>
            <a:off x="6086768" y="741629"/>
            <a:ext cx="2026677" cy="3558238"/>
            <a:chOff x="2332850" y="1508965"/>
            <a:chExt cx="495799" cy="870474"/>
          </a:xfrm>
        </p:grpSpPr>
        <p:sp>
          <p:nvSpPr>
            <p:cNvPr id="2321" name="Google Shape;2321;p39"/>
            <p:cNvSpPr/>
            <p:nvPr/>
          </p:nvSpPr>
          <p:spPr>
            <a:xfrm>
              <a:off x="2347410" y="1709183"/>
              <a:ext cx="467748" cy="569138"/>
            </a:xfrm>
            <a:custGeom>
              <a:avLst/>
              <a:gdLst/>
              <a:ahLst/>
              <a:cxnLst/>
              <a:rect l="l" t="t" r="r" b="b"/>
              <a:pathLst>
                <a:path w="8770" h="10671" extrusionOk="0">
                  <a:moveTo>
                    <a:pt x="4336" y="1"/>
                  </a:moveTo>
                  <a:cubicBezTo>
                    <a:pt x="4096" y="1"/>
                    <a:pt x="3869" y="8"/>
                    <a:pt x="3774" y="23"/>
                  </a:cubicBezTo>
                  <a:cubicBezTo>
                    <a:pt x="3116" y="126"/>
                    <a:pt x="2471" y="296"/>
                    <a:pt x="1881" y="622"/>
                  </a:cubicBezTo>
                  <a:cubicBezTo>
                    <a:pt x="1050" y="1081"/>
                    <a:pt x="456" y="1815"/>
                    <a:pt x="217" y="2738"/>
                  </a:cubicBezTo>
                  <a:cubicBezTo>
                    <a:pt x="95" y="3209"/>
                    <a:pt x="43" y="3707"/>
                    <a:pt x="20" y="4193"/>
                  </a:cubicBezTo>
                  <a:cubicBezTo>
                    <a:pt x="1" y="4646"/>
                    <a:pt x="18" y="5111"/>
                    <a:pt x="119" y="5555"/>
                  </a:cubicBezTo>
                  <a:cubicBezTo>
                    <a:pt x="226" y="6023"/>
                    <a:pt x="438" y="6457"/>
                    <a:pt x="759" y="6815"/>
                  </a:cubicBezTo>
                  <a:cubicBezTo>
                    <a:pt x="1053" y="7143"/>
                    <a:pt x="1424" y="7390"/>
                    <a:pt x="1768" y="7662"/>
                  </a:cubicBezTo>
                  <a:cubicBezTo>
                    <a:pt x="2542" y="8276"/>
                    <a:pt x="3029" y="9149"/>
                    <a:pt x="3040" y="10149"/>
                  </a:cubicBezTo>
                  <a:cubicBezTo>
                    <a:pt x="3040" y="10202"/>
                    <a:pt x="3052" y="10250"/>
                    <a:pt x="3070" y="10290"/>
                  </a:cubicBezTo>
                  <a:cubicBezTo>
                    <a:pt x="3070" y="10294"/>
                    <a:pt x="3068" y="10298"/>
                    <a:pt x="3068" y="10301"/>
                  </a:cubicBezTo>
                  <a:cubicBezTo>
                    <a:pt x="3072" y="10391"/>
                    <a:pt x="3102" y="10487"/>
                    <a:pt x="3171" y="10551"/>
                  </a:cubicBezTo>
                  <a:cubicBezTo>
                    <a:pt x="3234" y="10611"/>
                    <a:pt x="3321" y="10657"/>
                    <a:pt x="3409" y="10657"/>
                  </a:cubicBezTo>
                  <a:cubicBezTo>
                    <a:pt x="3413" y="10657"/>
                    <a:pt x="3416" y="10657"/>
                    <a:pt x="3419" y="10657"/>
                  </a:cubicBezTo>
                  <a:cubicBezTo>
                    <a:pt x="3726" y="10638"/>
                    <a:pt x="4030" y="10618"/>
                    <a:pt x="4335" y="10601"/>
                  </a:cubicBezTo>
                  <a:cubicBezTo>
                    <a:pt x="4339" y="10601"/>
                    <a:pt x="4342" y="10601"/>
                    <a:pt x="4346" y="10599"/>
                  </a:cubicBezTo>
                  <a:cubicBezTo>
                    <a:pt x="4348" y="10601"/>
                    <a:pt x="4353" y="10601"/>
                    <a:pt x="4355" y="10601"/>
                  </a:cubicBezTo>
                  <a:cubicBezTo>
                    <a:pt x="4661" y="10622"/>
                    <a:pt x="4964" y="10647"/>
                    <a:pt x="5269" y="10670"/>
                  </a:cubicBezTo>
                  <a:cubicBezTo>
                    <a:pt x="5274" y="10670"/>
                    <a:pt x="5279" y="10670"/>
                    <a:pt x="5284" y="10670"/>
                  </a:cubicBezTo>
                  <a:cubicBezTo>
                    <a:pt x="5372" y="10670"/>
                    <a:pt x="5457" y="10624"/>
                    <a:pt x="5521" y="10567"/>
                  </a:cubicBezTo>
                  <a:cubicBezTo>
                    <a:pt x="5590" y="10505"/>
                    <a:pt x="5622" y="10407"/>
                    <a:pt x="5625" y="10317"/>
                  </a:cubicBezTo>
                  <a:cubicBezTo>
                    <a:pt x="5627" y="10315"/>
                    <a:pt x="5625" y="10310"/>
                    <a:pt x="5625" y="10308"/>
                  </a:cubicBezTo>
                  <a:cubicBezTo>
                    <a:pt x="5645" y="10267"/>
                    <a:pt x="5655" y="10220"/>
                    <a:pt x="5655" y="10166"/>
                  </a:cubicBezTo>
                  <a:cubicBezTo>
                    <a:pt x="5682" y="9167"/>
                    <a:pt x="6180" y="8300"/>
                    <a:pt x="6962" y="7696"/>
                  </a:cubicBezTo>
                  <a:cubicBezTo>
                    <a:pt x="7309" y="7428"/>
                    <a:pt x="7683" y="7187"/>
                    <a:pt x="7980" y="6863"/>
                  </a:cubicBezTo>
                  <a:cubicBezTo>
                    <a:pt x="8308" y="6511"/>
                    <a:pt x="8526" y="6078"/>
                    <a:pt x="8640" y="5612"/>
                  </a:cubicBezTo>
                  <a:cubicBezTo>
                    <a:pt x="8746" y="5169"/>
                    <a:pt x="8769" y="4705"/>
                    <a:pt x="8755" y="4251"/>
                  </a:cubicBezTo>
                  <a:cubicBezTo>
                    <a:pt x="8739" y="3766"/>
                    <a:pt x="8696" y="3268"/>
                    <a:pt x="8579" y="2794"/>
                  </a:cubicBezTo>
                  <a:cubicBezTo>
                    <a:pt x="8353" y="1866"/>
                    <a:pt x="7768" y="1127"/>
                    <a:pt x="6942" y="656"/>
                  </a:cubicBezTo>
                  <a:cubicBezTo>
                    <a:pt x="6357" y="322"/>
                    <a:pt x="5714" y="143"/>
                    <a:pt x="5057" y="32"/>
                  </a:cubicBezTo>
                  <a:cubicBezTo>
                    <a:pt x="4941" y="11"/>
                    <a:pt x="4629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39"/>
            <p:cNvSpPr/>
            <p:nvPr/>
          </p:nvSpPr>
          <p:spPr>
            <a:xfrm>
              <a:off x="2516587" y="2272290"/>
              <a:ext cx="132964" cy="96323"/>
            </a:xfrm>
            <a:custGeom>
              <a:avLst/>
              <a:gdLst/>
              <a:ahLst/>
              <a:cxnLst/>
              <a:rect l="l" t="t" r="r" b="b"/>
              <a:pathLst>
                <a:path w="2493" h="1806" extrusionOk="0">
                  <a:moveTo>
                    <a:pt x="454" y="0"/>
                  </a:moveTo>
                  <a:cubicBezTo>
                    <a:pt x="244" y="0"/>
                    <a:pt x="1" y="191"/>
                    <a:pt x="26" y="422"/>
                  </a:cubicBezTo>
                  <a:cubicBezTo>
                    <a:pt x="31" y="459"/>
                    <a:pt x="36" y="496"/>
                    <a:pt x="42" y="535"/>
                  </a:cubicBezTo>
                  <a:cubicBezTo>
                    <a:pt x="19" y="604"/>
                    <a:pt x="15" y="684"/>
                    <a:pt x="42" y="774"/>
                  </a:cubicBezTo>
                  <a:cubicBezTo>
                    <a:pt x="82" y="918"/>
                    <a:pt x="144" y="1051"/>
                    <a:pt x="222" y="1173"/>
                  </a:cubicBezTo>
                  <a:cubicBezTo>
                    <a:pt x="380" y="1512"/>
                    <a:pt x="641" y="1777"/>
                    <a:pt x="1059" y="1802"/>
                  </a:cubicBezTo>
                  <a:cubicBezTo>
                    <a:pt x="1080" y="1803"/>
                    <a:pt x="1101" y="1804"/>
                    <a:pt x="1122" y="1804"/>
                  </a:cubicBezTo>
                  <a:cubicBezTo>
                    <a:pt x="1160" y="1804"/>
                    <a:pt x="1198" y="1802"/>
                    <a:pt x="1236" y="1799"/>
                  </a:cubicBezTo>
                  <a:cubicBezTo>
                    <a:pt x="1278" y="1803"/>
                    <a:pt x="1320" y="1805"/>
                    <a:pt x="1363" y="1805"/>
                  </a:cubicBezTo>
                  <a:cubicBezTo>
                    <a:pt x="1380" y="1805"/>
                    <a:pt x="1396" y="1805"/>
                    <a:pt x="1413" y="1804"/>
                  </a:cubicBezTo>
                  <a:cubicBezTo>
                    <a:pt x="1831" y="1786"/>
                    <a:pt x="2095" y="1522"/>
                    <a:pt x="2257" y="1186"/>
                  </a:cubicBezTo>
                  <a:cubicBezTo>
                    <a:pt x="2338" y="1065"/>
                    <a:pt x="2402" y="932"/>
                    <a:pt x="2445" y="790"/>
                  </a:cubicBezTo>
                  <a:cubicBezTo>
                    <a:pt x="2471" y="702"/>
                    <a:pt x="2469" y="620"/>
                    <a:pt x="2448" y="551"/>
                  </a:cubicBezTo>
                  <a:cubicBezTo>
                    <a:pt x="2453" y="514"/>
                    <a:pt x="2459" y="475"/>
                    <a:pt x="2464" y="438"/>
                  </a:cubicBezTo>
                  <a:cubicBezTo>
                    <a:pt x="2492" y="207"/>
                    <a:pt x="2253" y="14"/>
                    <a:pt x="2042" y="11"/>
                  </a:cubicBezTo>
                  <a:cubicBezTo>
                    <a:pt x="2039" y="11"/>
                    <a:pt x="2036" y="11"/>
                    <a:pt x="2033" y="11"/>
                  </a:cubicBezTo>
                  <a:cubicBezTo>
                    <a:pt x="1961" y="11"/>
                    <a:pt x="1900" y="30"/>
                    <a:pt x="1846" y="58"/>
                  </a:cubicBezTo>
                  <a:cubicBezTo>
                    <a:pt x="1804" y="44"/>
                    <a:pt x="1761" y="37"/>
                    <a:pt x="1717" y="37"/>
                  </a:cubicBezTo>
                  <a:cubicBezTo>
                    <a:pt x="1623" y="37"/>
                    <a:pt x="1525" y="73"/>
                    <a:pt x="1438" y="160"/>
                  </a:cubicBezTo>
                  <a:cubicBezTo>
                    <a:pt x="1383" y="216"/>
                    <a:pt x="1316" y="262"/>
                    <a:pt x="1247" y="296"/>
                  </a:cubicBezTo>
                  <a:cubicBezTo>
                    <a:pt x="1176" y="262"/>
                    <a:pt x="1110" y="214"/>
                    <a:pt x="1055" y="158"/>
                  </a:cubicBezTo>
                  <a:cubicBezTo>
                    <a:pt x="967" y="67"/>
                    <a:pt x="868" y="30"/>
                    <a:pt x="772" y="30"/>
                  </a:cubicBezTo>
                  <a:cubicBezTo>
                    <a:pt x="730" y="30"/>
                    <a:pt x="689" y="37"/>
                    <a:pt x="649" y="50"/>
                  </a:cubicBezTo>
                  <a:cubicBezTo>
                    <a:pt x="594" y="20"/>
                    <a:pt x="529" y="0"/>
                    <a:pt x="4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39"/>
            <p:cNvSpPr/>
            <p:nvPr/>
          </p:nvSpPr>
          <p:spPr>
            <a:xfrm>
              <a:off x="2540908" y="1888227"/>
              <a:ext cx="89816" cy="406413"/>
            </a:xfrm>
            <a:custGeom>
              <a:avLst/>
              <a:gdLst/>
              <a:ahLst/>
              <a:cxnLst/>
              <a:rect l="l" t="t" r="r" b="b"/>
              <a:pathLst>
                <a:path w="1684" h="7620" extrusionOk="0">
                  <a:moveTo>
                    <a:pt x="1044" y="288"/>
                  </a:moveTo>
                  <a:cubicBezTo>
                    <a:pt x="1141" y="288"/>
                    <a:pt x="1232" y="333"/>
                    <a:pt x="1290" y="439"/>
                  </a:cubicBezTo>
                  <a:cubicBezTo>
                    <a:pt x="1413" y="664"/>
                    <a:pt x="1296" y="926"/>
                    <a:pt x="1186" y="1128"/>
                  </a:cubicBezTo>
                  <a:cubicBezTo>
                    <a:pt x="1053" y="1369"/>
                    <a:pt x="902" y="1598"/>
                    <a:pt x="753" y="1828"/>
                  </a:cubicBezTo>
                  <a:cubicBezTo>
                    <a:pt x="737" y="1810"/>
                    <a:pt x="723" y="1794"/>
                    <a:pt x="707" y="1777"/>
                  </a:cubicBezTo>
                  <a:cubicBezTo>
                    <a:pt x="535" y="1576"/>
                    <a:pt x="482" y="1381"/>
                    <a:pt x="512" y="1117"/>
                  </a:cubicBezTo>
                  <a:cubicBezTo>
                    <a:pt x="539" y="873"/>
                    <a:pt x="587" y="563"/>
                    <a:pt x="783" y="393"/>
                  </a:cubicBezTo>
                  <a:cubicBezTo>
                    <a:pt x="859" y="327"/>
                    <a:pt x="954" y="288"/>
                    <a:pt x="1044" y="288"/>
                  </a:cubicBezTo>
                  <a:close/>
                  <a:moveTo>
                    <a:pt x="1046" y="0"/>
                  </a:moveTo>
                  <a:cubicBezTo>
                    <a:pt x="593" y="0"/>
                    <a:pt x="347" y="446"/>
                    <a:pt x="270" y="841"/>
                  </a:cubicBezTo>
                  <a:cubicBezTo>
                    <a:pt x="224" y="1084"/>
                    <a:pt x="185" y="1350"/>
                    <a:pt x="266" y="1589"/>
                  </a:cubicBezTo>
                  <a:cubicBezTo>
                    <a:pt x="330" y="1780"/>
                    <a:pt x="463" y="1929"/>
                    <a:pt x="597" y="2074"/>
                  </a:cubicBezTo>
                  <a:cubicBezTo>
                    <a:pt x="542" y="2163"/>
                    <a:pt x="489" y="2252"/>
                    <a:pt x="440" y="2344"/>
                  </a:cubicBezTo>
                  <a:cubicBezTo>
                    <a:pt x="209" y="2767"/>
                    <a:pt x="75" y="3210"/>
                    <a:pt x="41" y="3694"/>
                  </a:cubicBezTo>
                  <a:cubicBezTo>
                    <a:pt x="0" y="4302"/>
                    <a:pt x="41" y="4922"/>
                    <a:pt x="52" y="5532"/>
                  </a:cubicBezTo>
                  <a:cubicBezTo>
                    <a:pt x="60" y="6115"/>
                    <a:pt x="37" y="6714"/>
                    <a:pt x="188" y="7281"/>
                  </a:cubicBezTo>
                  <a:cubicBezTo>
                    <a:pt x="207" y="7351"/>
                    <a:pt x="262" y="7382"/>
                    <a:pt x="319" y="7382"/>
                  </a:cubicBezTo>
                  <a:cubicBezTo>
                    <a:pt x="403" y="7382"/>
                    <a:pt x="490" y="7313"/>
                    <a:pt x="463" y="7208"/>
                  </a:cubicBezTo>
                  <a:cubicBezTo>
                    <a:pt x="310" y="6643"/>
                    <a:pt x="342" y="6042"/>
                    <a:pt x="333" y="5464"/>
                  </a:cubicBezTo>
                  <a:cubicBezTo>
                    <a:pt x="323" y="4887"/>
                    <a:pt x="287" y="4304"/>
                    <a:pt x="323" y="3728"/>
                  </a:cubicBezTo>
                  <a:cubicBezTo>
                    <a:pt x="355" y="3203"/>
                    <a:pt x="530" y="2748"/>
                    <a:pt x="791" y="2303"/>
                  </a:cubicBezTo>
                  <a:cubicBezTo>
                    <a:pt x="1044" y="2654"/>
                    <a:pt x="1145" y="3076"/>
                    <a:pt x="1182" y="3513"/>
                  </a:cubicBezTo>
                  <a:cubicBezTo>
                    <a:pt x="1294" y="4816"/>
                    <a:pt x="1166" y="6163"/>
                    <a:pt x="911" y="7440"/>
                  </a:cubicBezTo>
                  <a:cubicBezTo>
                    <a:pt x="890" y="7548"/>
                    <a:pt x="980" y="7620"/>
                    <a:pt x="1063" y="7620"/>
                  </a:cubicBezTo>
                  <a:cubicBezTo>
                    <a:pt x="1117" y="7620"/>
                    <a:pt x="1168" y="7589"/>
                    <a:pt x="1182" y="7518"/>
                  </a:cubicBezTo>
                  <a:cubicBezTo>
                    <a:pt x="1395" y="6457"/>
                    <a:pt x="1503" y="5378"/>
                    <a:pt x="1496" y="4295"/>
                  </a:cubicBezTo>
                  <a:cubicBezTo>
                    <a:pt x="1492" y="3825"/>
                    <a:pt x="1483" y="3341"/>
                    <a:pt x="1368" y="2882"/>
                  </a:cubicBezTo>
                  <a:cubicBezTo>
                    <a:pt x="1319" y="2691"/>
                    <a:pt x="1248" y="2501"/>
                    <a:pt x="1152" y="2328"/>
                  </a:cubicBezTo>
                  <a:cubicBezTo>
                    <a:pt x="1094" y="2225"/>
                    <a:pt x="1024" y="2135"/>
                    <a:pt x="948" y="2048"/>
                  </a:cubicBezTo>
                  <a:cubicBezTo>
                    <a:pt x="1195" y="1679"/>
                    <a:pt x="1494" y="1298"/>
                    <a:pt x="1595" y="875"/>
                  </a:cubicBezTo>
                  <a:cubicBezTo>
                    <a:pt x="1684" y="506"/>
                    <a:pt x="1519" y="26"/>
                    <a:pt x="1083" y="1"/>
                  </a:cubicBezTo>
                  <a:cubicBezTo>
                    <a:pt x="1071" y="0"/>
                    <a:pt x="1058" y="0"/>
                    <a:pt x="10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39"/>
            <p:cNvSpPr/>
            <p:nvPr/>
          </p:nvSpPr>
          <p:spPr>
            <a:xfrm>
              <a:off x="2485120" y="2193675"/>
              <a:ext cx="205233" cy="132004"/>
            </a:xfrm>
            <a:custGeom>
              <a:avLst/>
              <a:gdLst/>
              <a:ahLst/>
              <a:cxnLst/>
              <a:rect l="l" t="t" r="r" b="b"/>
              <a:pathLst>
                <a:path w="3848" h="2475" extrusionOk="0">
                  <a:moveTo>
                    <a:pt x="2832" y="0"/>
                  </a:moveTo>
                  <a:cubicBezTo>
                    <a:pt x="2601" y="0"/>
                    <a:pt x="2367" y="24"/>
                    <a:pt x="2189" y="24"/>
                  </a:cubicBezTo>
                  <a:cubicBezTo>
                    <a:pt x="1946" y="24"/>
                    <a:pt x="1702" y="22"/>
                    <a:pt x="1459" y="22"/>
                  </a:cubicBezTo>
                  <a:cubicBezTo>
                    <a:pt x="1144" y="22"/>
                    <a:pt x="830" y="25"/>
                    <a:pt x="516" y="37"/>
                  </a:cubicBezTo>
                  <a:cubicBezTo>
                    <a:pt x="190" y="51"/>
                    <a:pt x="38" y="327"/>
                    <a:pt x="59" y="577"/>
                  </a:cubicBezTo>
                  <a:cubicBezTo>
                    <a:pt x="59" y="588"/>
                    <a:pt x="59" y="597"/>
                    <a:pt x="61" y="606"/>
                  </a:cubicBezTo>
                  <a:cubicBezTo>
                    <a:pt x="57" y="643"/>
                    <a:pt x="54" y="678"/>
                    <a:pt x="49" y="716"/>
                  </a:cubicBezTo>
                  <a:cubicBezTo>
                    <a:pt x="20" y="999"/>
                    <a:pt x="1" y="1281"/>
                    <a:pt x="38" y="1525"/>
                  </a:cubicBezTo>
                  <a:cubicBezTo>
                    <a:pt x="40" y="1587"/>
                    <a:pt x="43" y="1646"/>
                    <a:pt x="52" y="1704"/>
                  </a:cubicBezTo>
                  <a:cubicBezTo>
                    <a:pt x="57" y="1754"/>
                    <a:pt x="64" y="1802"/>
                    <a:pt x="75" y="1850"/>
                  </a:cubicBezTo>
                  <a:cubicBezTo>
                    <a:pt x="82" y="1883"/>
                    <a:pt x="91" y="1915"/>
                    <a:pt x="100" y="1947"/>
                  </a:cubicBezTo>
                  <a:cubicBezTo>
                    <a:pt x="155" y="2126"/>
                    <a:pt x="318" y="2282"/>
                    <a:pt x="511" y="2296"/>
                  </a:cubicBezTo>
                  <a:cubicBezTo>
                    <a:pt x="546" y="2309"/>
                    <a:pt x="585" y="2323"/>
                    <a:pt x="628" y="2330"/>
                  </a:cubicBezTo>
                  <a:cubicBezTo>
                    <a:pt x="1155" y="2414"/>
                    <a:pt x="1683" y="2474"/>
                    <a:pt x="2216" y="2474"/>
                  </a:cubicBezTo>
                  <a:cubicBezTo>
                    <a:pt x="2246" y="2474"/>
                    <a:pt x="2275" y="2474"/>
                    <a:pt x="2304" y="2473"/>
                  </a:cubicBezTo>
                  <a:cubicBezTo>
                    <a:pt x="2335" y="2473"/>
                    <a:pt x="2366" y="2473"/>
                    <a:pt x="2397" y="2473"/>
                  </a:cubicBezTo>
                  <a:cubicBezTo>
                    <a:pt x="2446" y="2473"/>
                    <a:pt x="2496" y="2473"/>
                    <a:pt x="2546" y="2473"/>
                  </a:cubicBezTo>
                  <a:cubicBezTo>
                    <a:pt x="2872" y="2473"/>
                    <a:pt x="3230" y="2461"/>
                    <a:pt x="3479" y="2271"/>
                  </a:cubicBezTo>
                  <a:cubicBezTo>
                    <a:pt x="3582" y="2192"/>
                    <a:pt x="3664" y="2069"/>
                    <a:pt x="3722" y="1919"/>
                  </a:cubicBezTo>
                  <a:cubicBezTo>
                    <a:pt x="3742" y="1869"/>
                    <a:pt x="3759" y="1818"/>
                    <a:pt x="3773" y="1765"/>
                  </a:cubicBezTo>
                  <a:cubicBezTo>
                    <a:pt x="3816" y="1612"/>
                    <a:pt x="3835" y="1442"/>
                    <a:pt x="3835" y="1272"/>
                  </a:cubicBezTo>
                  <a:cubicBezTo>
                    <a:pt x="3848" y="1107"/>
                    <a:pt x="3841" y="939"/>
                    <a:pt x="3814" y="779"/>
                  </a:cubicBezTo>
                  <a:cubicBezTo>
                    <a:pt x="3807" y="737"/>
                    <a:pt x="3800" y="694"/>
                    <a:pt x="3789" y="654"/>
                  </a:cubicBezTo>
                  <a:cubicBezTo>
                    <a:pt x="3729" y="423"/>
                    <a:pt x="3621" y="228"/>
                    <a:pt x="3460" y="127"/>
                  </a:cubicBezTo>
                  <a:cubicBezTo>
                    <a:pt x="3298" y="25"/>
                    <a:pt x="3067" y="0"/>
                    <a:pt x="2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39"/>
            <p:cNvSpPr/>
            <p:nvPr/>
          </p:nvSpPr>
          <p:spPr>
            <a:xfrm>
              <a:off x="2485120" y="2231222"/>
              <a:ext cx="205233" cy="56588"/>
            </a:xfrm>
            <a:custGeom>
              <a:avLst/>
              <a:gdLst/>
              <a:ahLst/>
              <a:cxnLst/>
              <a:rect l="l" t="t" r="r" b="b"/>
              <a:pathLst>
                <a:path w="3848" h="1061" extrusionOk="0">
                  <a:moveTo>
                    <a:pt x="1008" y="0"/>
                  </a:moveTo>
                  <a:cubicBezTo>
                    <a:pt x="688" y="0"/>
                    <a:pt x="368" y="4"/>
                    <a:pt x="49" y="12"/>
                  </a:cubicBezTo>
                  <a:cubicBezTo>
                    <a:pt x="20" y="295"/>
                    <a:pt x="1" y="577"/>
                    <a:pt x="38" y="821"/>
                  </a:cubicBezTo>
                  <a:cubicBezTo>
                    <a:pt x="40" y="883"/>
                    <a:pt x="43" y="942"/>
                    <a:pt x="52" y="1000"/>
                  </a:cubicBezTo>
                  <a:cubicBezTo>
                    <a:pt x="414" y="988"/>
                    <a:pt x="777" y="983"/>
                    <a:pt x="1141" y="983"/>
                  </a:cubicBezTo>
                  <a:cubicBezTo>
                    <a:pt x="2017" y="983"/>
                    <a:pt x="2898" y="1014"/>
                    <a:pt x="3773" y="1061"/>
                  </a:cubicBezTo>
                  <a:cubicBezTo>
                    <a:pt x="3816" y="908"/>
                    <a:pt x="3835" y="738"/>
                    <a:pt x="3835" y="568"/>
                  </a:cubicBezTo>
                  <a:cubicBezTo>
                    <a:pt x="3848" y="403"/>
                    <a:pt x="3841" y="235"/>
                    <a:pt x="3814" y="75"/>
                  </a:cubicBezTo>
                  <a:cubicBezTo>
                    <a:pt x="2878" y="30"/>
                    <a:pt x="1942" y="0"/>
                    <a:pt x="10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39"/>
            <p:cNvSpPr/>
            <p:nvPr/>
          </p:nvSpPr>
          <p:spPr>
            <a:xfrm>
              <a:off x="2697711" y="1935802"/>
              <a:ext cx="130937" cy="210247"/>
            </a:xfrm>
            <a:custGeom>
              <a:avLst/>
              <a:gdLst/>
              <a:ahLst/>
              <a:cxnLst/>
              <a:rect l="l" t="t" r="r" b="b"/>
              <a:pathLst>
                <a:path w="2455" h="3942" extrusionOk="0">
                  <a:moveTo>
                    <a:pt x="2139" y="0"/>
                  </a:moveTo>
                  <a:cubicBezTo>
                    <a:pt x="2119" y="0"/>
                    <a:pt x="2099" y="2"/>
                    <a:pt x="2081" y="7"/>
                  </a:cubicBezTo>
                  <a:cubicBezTo>
                    <a:pt x="1946" y="43"/>
                    <a:pt x="1886" y="176"/>
                    <a:pt x="1910" y="305"/>
                  </a:cubicBezTo>
                  <a:cubicBezTo>
                    <a:pt x="1974" y="663"/>
                    <a:pt x="1884" y="1025"/>
                    <a:pt x="1765" y="1363"/>
                  </a:cubicBezTo>
                  <a:cubicBezTo>
                    <a:pt x="1655" y="1680"/>
                    <a:pt x="1537" y="2035"/>
                    <a:pt x="1333" y="2306"/>
                  </a:cubicBezTo>
                  <a:cubicBezTo>
                    <a:pt x="977" y="2783"/>
                    <a:pt x="413" y="3050"/>
                    <a:pt x="110" y="3576"/>
                  </a:cubicBezTo>
                  <a:cubicBezTo>
                    <a:pt x="0" y="3765"/>
                    <a:pt x="169" y="3942"/>
                    <a:pt x="334" y="3942"/>
                  </a:cubicBezTo>
                  <a:cubicBezTo>
                    <a:pt x="407" y="3942"/>
                    <a:pt x="479" y="3907"/>
                    <a:pt x="526" y="3825"/>
                  </a:cubicBezTo>
                  <a:cubicBezTo>
                    <a:pt x="844" y="3277"/>
                    <a:pt x="1473" y="3004"/>
                    <a:pt x="1811" y="2467"/>
                  </a:cubicBezTo>
                  <a:cubicBezTo>
                    <a:pt x="1910" y="2309"/>
                    <a:pt x="1980" y="2134"/>
                    <a:pt x="2050" y="1962"/>
                  </a:cubicBezTo>
                  <a:cubicBezTo>
                    <a:pt x="2127" y="1780"/>
                    <a:pt x="2201" y="1597"/>
                    <a:pt x="2263" y="1409"/>
                  </a:cubicBezTo>
                  <a:cubicBezTo>
                    <a:pt x="2394" y="1009"/>
                    <a:pt x="2454" y="596"/>
                    <a:pt x="2378" y="179"/>
                  </a:cubicBezTo>
                  <a:cubicBezTo>
                    <a:pt x="2359" y="70"/>
                    <a:pt x="2246" y="0"/>
                    <a:pt x="2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39"/>
            <p:cNvSpPr/>
            <p:nvPr/>
          </p:nvSpPr>
          <p:spPr>
            <a:xfrm>
              <a:off x="2727099" y="1748437"/>
              <a:ext cx="93710" cy="106563"/>
            </a:xfrm>
            <a:custGeom>
              <a:avLst/>
              <a:gdLst/>
              <a:ahLst/>
              <a:cxnLst/>
              <a:rect l="l" t="t" r="r" b="b"/>
              <a:pathLst>
                <a:path w="1757" h="1998" extrusionOk="0">
                  <a:moveTo>
                    <a:pt x="277" y="0"/>
                  </a:moveTo>
                  <a:cubicBezTo>
                    <a:pt x="192" y="0"/>
                    <a:pt x="104" y="44"/>
                    <a:pt x="64" y="120"/>
                  </a:cubicBezTo>
                  <a:cubicBezTo>
                    <a:pt x="0" y="239"/>
                    <a:pt x="36" y="377"/>
                    <a:pt x="149" y="451"/>
                  </a:cubicBezTo>
                  <a:cubicBezTo>
                    <a:pt x="213" y="494"/>
                    <a:pt x="277" y="538"/>
                    <a:pt x="339" y="586"/>
                  </a:cubicBezTo>
                  <a:cubicBezTo>
                    <a:pt x="344" y="591"/>
                    <a:pt x="353" y="598"/>
                    <a:pt x="358" y="602"/>
                  </a:cubicBezTo>
                  <a:cubicBezTo>
                    <a:pt x="372" y="614"/>
                    <a:pt x="388" y="627"/>
                    <a:pt x="403" y="639"/>
                  </a:cubicBezTo>
                  <a:cubicBezTo>
                    <a:pt x="433" y="666"/>
                    <a:pt x="463" y="690"/>
                    <a:pt x="493" y="719"/>
                  </a:cubicBezTo>
                  <a:cubicBezTo>
                    <a:pt x="608" y="825"/>
                    <a:pt x="716" y="940"/>
                    <a:pt x="815" y="1063"/>
                  </a:cubicBezTo>
                  <a:cubicBezTo>
                    <a:pt x="822" y="1071"/>
                    <a:pt x="830" y="1082"/>
                    <a:pt x="837" y="1091"/>
                  </a:cubicBezTo>
                  <a:cubicBezTo>
                    <a:pt x="836" y="1091"/>
                    <a:pt x="836" y="1090"/>
                    <a:pt x="836" y="1090"/>
                  </a:cubicBezTo>
                  <a:lnTo>
                    <a:pt x="836" y="1090"/>
                  </a:lnTo>
                  <a:cubicBezTo>
                    <a:pt x="837" y="1090"/>
                    <a:pt x="863" y="1126"/>
                    <a:pt x="863" y="1126"/>
                  </a:cubicBezTo>
                  <a:cubicBezTo>
                    <a:pt x="886" y="1158"/>
                    <a:pt x="909" y="1190"/>
                    <a:pt x="932" y="1224"/>
                  </a:cubicBezTo>
                  <a:cubicBezTo>
                    <a:pt x="973" y="1286"/>
                    <a:pt x="1012" y="1350"/>
                    <a:pt x="1049" y="1413"/>
                  </a:cubicBezTo>
                  <a:cubicBezTo>
                    <a:pt x="1088" y="1483"/>
                    <a:pt x="1126" y="1552"/>
                    <a:pt x="1159" y="1624"/>
                  </a:cubicBezTo>
                  <a:cubicBezTo>
                    <a:pt x="1177" y="1660"/>
                    <a:pt x="1193" y="1695"/>
                    <a:pt x="1207" y="1732"/>
                  </a:cubicBezTo>
                  <a:cubicBezTo>
                    <a:pt x="1209" y="1736"/>
                    <a:pt x="1211" y="1738"/>
                    <a:pt x="1211" y="1738"/>
                  </a:cubicBezTo>
                  <a:cubicBezTo>
                    <a:pt x="1212" y="1741"/>
                    <a:pt x="1212" y="1745"/>
                    <a:pt x="1216" y="1750"/>
                  </a:cubicBezTo>
                  <a:cubicBezTo>
                    <a:pt x="1223" y="1771"/>
                    <a:pt x="1232" y="1794"/>
                    <a:pt x="1241" y="1816"/>
                  </a:cubicBezTo>
                  <a:cubicBezTo>
                    <a:pt x="1278" y="1915"/>
                    <a:pt x="1368" y="1998"/>
                    <a:pt x="1474" y="1998"/>
                  </a:cubicBezTo>
                  <a:cubicBezTo>
                    <a:pt x="1495" y="1998"/>
                    <a:pt x="1516" y="1995"/>
                    <a:pt x="1538" y="1988"/>
                  </a:cubicBezTo>
                  <a:cubicBezTo>
                    <a:pt x="1654" y="1952"/>
                    <a:pt x="1756" y="1817"/>
                    <a:pt x="1710" y="1690"/>
                  </a:cubicBezTo>
                  <a:cubicBezTo>
                    <a:pt x="1459" y="1011"/>
                    <a:pt x="1003" y="432"/>
                    <a:pt x="397" y="35"/>
                  </a:cubicBezTo>
                  <a:cubicBezTo>
                    <a:pt x="362" y="11"/>
                    <a:pt x="320" y="0"/>
                    <a:pt x="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39"/>
            <p:cNvSpPr/>
            <p:nvPr/>
          </p:nvSpPr>
          <p:spPr>
            <a:xfrm>
              <a:off x="2332850" y="1917775"/>
              <a:ext cx="90936" cy="185819"/>
            </a:xfrm>
            <a:custGeom>
              <a:avLst/>
              <a:gdLst/>
              <a:ahLst/>
              <a:cxnLst/>
              <a:rect l="l" t="t" r="r" b="b"/>
              <a:pathLst>
                <a:path w="1705" h="3484" extrusionOk="0">
                  <a:moveTo>
                    <a:pt x="238" y="1"/>
                  </a:moveTo>
                  <a:cubicBezTo>
                    <a:pt x="118" y="1"/>
                    <a:pt x="1" y="78"/>
                    <a:pt x="6" y="234"/>
                  </a:cubicBezTo>
                  <a:cubicBezTo>
                    <a:pt x="49" y="1400"/>
                    <a:pt x="167" y="2741"/>
                    <a:pt x="1238" y="3443"/>
                  </a:cubicBezTo>
                  <a:cubicBezTo>
                    <a:pt x="1281" y="3471"/>
                    <a:pt x="1324" y="3484"/>
                    <a:pt x="1364" y="3484"/>
                  </a:cubicBezTo>
                  <a:cubicBezTo>
                    <a:pt x="1568" y="3484"/>
                    <a:pt x="1705" y="3168"/>
                    <a:pt x="1486" y="3025"/>
                  </a:cubicBezTo>
                  <a:cubicBezTo>
                    <a:pt x="580" y="2431"/>
                    <a:pt x="527" y="1208"/>
                    <a:pt x="492" y="237"/>
                  </a:cubicBezTo>
                  <a:cubicBezTo>
                    <a:pt x="486" y="80"/>
                    <a:pt x="361" y="1"/>
                    <a:pt x="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39"/>
            <p:cNvSpPr/>
            <p:nvPr/>
          </p:nvSpPr>
          <p:spPr>
            <a:xfrm>
              <a:off x="2523201" y="2334265"/>
              <a:ext cx="66615" cy="45175"/>
            </a:xfrm>
            <a:custGeom>
              <a:avLst/>
              <a:gdLst/>
              <a:ahLst/>
              <a:cxnLst/>
              <a:rect l="l" t="t" r="r" b="b"/>
              <a:pathLst>
                <a:path w="1249" h="847" extrusionOk="0">
                  <a:moveTo>
                    <a:pt x="435" y="91"/>
                  </a:moveTo>
                  <a:cubicBezTo>
                    <a:pt x="435" y="91"/>
                    <a:pt x="436" y="92"/>
                    <a:pt x="436" y="93"/>
                  </a:cubicBezTo>
                  <a:lnTo>
                    <a:pt x="436" y="93"/>
                  </a:lnTo>
                  <a:cubicBezTo>
                    <a:pt x="436" y="92"/>
                    <a:pt x="435" y="91"/>
                    <a:pt x="435" y="91"/>
                  </a:cubicBezTo>
                  <a:close/>
                  <a:moveTo>
                    <a:pt x="436" y="93"/>
                  </a:moveTo>
                  <a:cubicBezTo>
                    <a:pt x="441" y="98"/>
                    <a:pt x="445" y="103"/>
                    <a:pt x="449" y="108"/>
                  </a:cubicBezTo>
                  <a:lnTo>
                    <a:pt x="449" y="108"/>
                  </a:lnTo>
                  <a:cubicBezTo>
                    <a:pt x="445" y="103"/>
                    <a:pt x="441" y="98"/>
                    <a:pt x="436" y="93"/>
                  </a:cubicBezTo>
                  <a:close/>
                  <a:moveTo>
                    <a:pt x="248" y="1"/>
                  </a:moveTo>
                  <a:cubicBezTo>
                    <a:pt x="206" y="1"/>
                    <a:pt x="162" y="11"/>
                    <a:pt x="128" y="32"/>
                  </a:cubicBezTo>
                  <a:cubicBezTo>
                    <a:pt x="75" y="66"/>
                    <a:pt x="29" y="116"/>
                    <a:pt x="15" y="176"/>
                  </a:cubicBezTo>
                  <a:cubicBezTo>
                    <a:pt x="1" y="236"/>
                    <a:pt x="1" y="312"/>
                    <a:pt x="38" y="364"/>
                  </a:cubicBezTo>
                  <a:cubicBezTo>
                    <a:pt x="150" y="514"/>
                    <a:pt x="286" y="644"/>
                    <a:pt x="456" y="725"/>
                  </a:cubicBezTo>
                  <a:cubicBezTo>
                    <a:pt x="613" y="800"/>
                    <a:pt x="782" y="847"/>
                    <a:pt x="954" y="847"/>
                  </a:cubicBezTo>
                  <a:cubicBezTo>
                    <a:pt x="969" y="847"/>
                    <a:pt x="984" y="847"/>
                    <a:pt x="999" y="846"/>
                  </a:cubicBezTo>
                  <a:cubicBezTo>
                    <a:pt x="1126" y="842"/>
                    <a:pt x="1248" y="741"/>
                    <a:pt x="1243" y="605"/>
                  </a:cubicBezTo>
                  <a:cubicBezTo>
                    <a:pt x="1240" y="482"/>
                    <a:pt x="1143" y="360"/>
                    <a:pt x="1011" y="360"/>
                  </a:cubicBezTo>
                  <a:cubicBezTo>
                    <a:pt x="1008" y="360"/>
                    <a:pt x="1005" y="360"/>
                    <a:pt x="1002" y="360"/>
                  </a:cubicBezTo>
                  <a:cubicBezTo>
                    <a:pt x="991" y="361"/>
                    <a:pt x="980" y="361"/>
                    <a:pt x="969" y="361"/>
                  </a:cubicBezTo>
                  <a:cubicBezTo>
                    <a:pt x="940" y="361"/>
                    <a:pt x="910" y="359"/>
                    <a:pt x="882" y="357"/>
                  </a:cubicBezTo>
                  <a:cubicBezTo>
                    <a:pt x="823" y="346"/>
                    <a:pt x="766" y="330"/>
                    <a:pt x="713" y="309"/>
                  </a:cubicBezTo>
                  <a:cubicBezTo>
                    <a:pt x="658" y="284"/>
                    <a:pt x="607" y="254"/>
                    <a:pt x="559" y="218"/>
                  </a:cubicBezTo>
                  <a:cubicBezTo>
                    <a:pt x="520" y="184"/>
                    <a:pt x="483" y="148"/>
                    <a:pt x="449" y="108"/>
                  </a:cubicBezTo>
                  <a:lnTo>
                    <a:pt x="449" y="108"/>
                  </a:lnTo>
                  <a:cubicBezTo>
                    <a:pt x="451" y="110"/>
                    <a:pt x="453" y="113"/>
                    <a:pt x="454" y="116"/>
                  </a:cubicBezTo>
                  <a:cubicBezTo>
                    <a:pt x="417" y="66"/>
                    <a:pt x="378" y="27"/>
                    <a:pt x="314" y="9"/>
                  </a:cubicBezTo>
                  <a:cubicBezTo>
                    <a:pt x="294" y="4"/>
                    <a:pt x="272" y="1"/>
                    <a:pt x="2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39"/>
            <p:cNvSpPr/>
            <p:nvPr/>
          </p:nvSpPr>
          <p:spPr>
            <a:xfrm>
              <a:off x="2570029" y="1508965"/>
              <a:ext cx="32428" cy="147738"/>
            </a:xfrm>
            <a:custGeom>
              <a:avLst/>
              <a:gdLst/>
              <a:ahLst/>
              <a:cxnLst/>
              <a:rect l="l" t="t" r="r" b="b"/>
              <a:pathLst>
                <a:path w="608" h="2770" extrusionOk="0">
                  <a:moveTo>
                    <a:pt x="245" y="1"/>
                  </a:moveTo>
                  <a:cubicBezTo>
                    <a:pt x="228" y="1"/>
                    <a:pt x="212" y="2"/>
                    <a:pt x="197" y="6"/>
                  </a:cubicBezTo>
                  <a:cubicBezTo>
                    <a:pt x="57" y="36"/>
                    <a:pt x="0" y="165"/>
                    <a:pt x="14" y="295"/>
                  </a:cubicBezTo>
                  <a:cubicBezTo>
                    <a:pt x="90" y="1035"/>
                    <a:pt x="122" y="1780"/>
                    <a:pt x="112" y="2522"/>
                  </a:cubicBezTo>
                  <a:cubicBezTo>
                    <a:pt x="109" y="2685"/>
                    <a:pt x="238" y="2769"/>
                    <a:pt x="364" y="2769"/>
                  </a:cubicBezTo>
                  <a:cubicBezTo>
                    <a:pt x="480" y="2769"/>
                    <a:pt x="594" y="2696"/>
                    <a:pt x="595" y="2545"/>
                  </a:cubicBezTo>
                  <a:cubicBezTo>
                    <a:pt x="608" y="1759"/>
                    <a:pt x="569" y="972"/>
                    <a:pt x="487" y="188"/>
                  </a:cubicBezTo>
                  <a:cubicBezTo>
                    <a:pt x="477" y="75"/>
                    <a:pt x="353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39"/>
            <p:cNvSpPr/>
            <p:nvPr/>
          </p:nvSpPr>
          <p:spPr>
            <a:xfrm>
              <a:off x="2363091" y="1613501"/>
              <a:ext cx="80483" cy="74776"/>
            </a:xfrm>
            <a:custGeom>
              <a:avLst/>
              <a:gdLst/>
              <a:ahLst/>
              <a:cxnLst/>
              <a:rect l="l" t="t" r="r" b="b"/>
              <a:pathLst>
                <a:path w="1509" h="1402" extrusionOk="0">
                  <a:moveTo>
                    <a:pt x="292" y="0"/>
                  </a:moveTo>
                  <a:cubicBezTo>
                    <a:pt x="267" y="0"/>
                    <a:pt x="243" y="3"/>
                    <a:pt x="219" y="8"/>
                  </a:cubicBezTo>
                  <a:cubicBezTo>
                    <a:pt x="95" y="36"/>
                    <a:pt x="1" y="172"/>
                    <a:pt x="35" y="298"/>
                  </a:cubicBezTo>
                  <a:cubicBezTo>
                    <a:pt x="63" y="399"/>
                    <a:pt x="143" y="472"/>
                    <a:pt x="240" y="484"/>
                  </a:cubicBezTo>
                  <a:cubicBezTo>
                    <a:pt x="245" y="490"/>
                    <a:pt x="249" y="495"/>
                    <a:pt x="254" y="498"/>
                  </a:cubicBezTo>
                  <a:lnTo>
                    <a:pt x="371" y="621"/>
                  </a:lnTo>
                  <a:cubicBezTo>
                    <a:pt x="447" y="699"/>
                    <a:pt x="524" y="777"/>
                    <a:pt x="600" y="855"/>
                  </a:cubicBezTo>
                  <a:cubicBezTo>
                    <a:pt x="752" y="1011"/>
                    <a:pt x="903" y="1168"/>
                    <a:pt x="1055" y="1324"/>
                  </a:cubicBezTo>
                  <a:cubicBezTo>
                    <a:pt x="1104" y="1374"/>
                    <a:pt x="1174" y="1402"/>
                    <a:pt x="1243" y="1402"/>
                  </a:cubicBezTo>
                  <a:cubicBezTo>
                    <a:pt x="1299" y="1402"/>
                    <a:pt x="1356" y="1383"/>
                    <a:pt x="1399" y="1340"/>
                  </a:cubicBezTo>
                  <a:cubicBezTo>
                    <a:pt x="1489" y="1250"/>
                    <a:pt x="1509" y="1094"/>
                    <a:pt x="1415" y="996"/>
                  </a:cubicBezTo>
                  <a:cubicBezTo>
                    <a:pt x="1245" y="821"/>
                    <a:pt x="1075" y="646"/>
                    <a:pt x="905" y="470"/>
                  </a:cubicBezTo>
                  <a:cubicBezTo>
                    <a:pt x="821" y="385"/>
                    <a:pt x="738" y="300"/>
                    <a:pt x="655" y="215"/>
                  </a:cubicBezTo>
                  <a:cubicBezTo>
                    <a:pt x="605" y="164"/>
                    <a:pt x="556" y="109"/>
                    <a:pt x="497" y="66"/>
                  </a:cubicBezTo>
                  <a:cubicBezTo>
                    <a:pt x="437" y="22"/>
                    <a:pt x="36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39"/>
            <p:cNvSpPr/>
            <p:nvPr/>
          </p:nvSpPr>
          <p:spPr>
            <a:xfrm>
              <a:off x="2758939" y="1619954"/>
              <a:ext cx="62829" cy="68642"/>
            </a:xfrm>
            <a:custGeom>
              <a:avLst/>
              <a:gdLst/>
              <a:ahLst/>
              <a:cxnLst/>
              <a:rect l="l" t="t" r="r" b="b"/>
              <a:pathLst>
                <a:path w="1178" h="1287" extrusionOk="0">
                  <a:moveTo>
                    <a:pt x="892" y="1"/>
                  </a:moveTo>
                  <a:cubicBezTo>
                    <a:pt x="836" y="1"/>
                    <a:pt x="780" y="20"/>
                    <a:pt x="738" y="64"/>
                  </a:cubicBezTo>
                  <a:cubicBezTo>
                    <a:pt x="484" y="321"/>
                    <a:pt x="257" y="606"/>
                    <a:pt x="68" y="914"/>
                  </a:cubicBezTo>
                  <a:cubicBezTo>
                    <a:pt x="0" y="1023"/>
                    <a:pt x="23" y="1182"/>
                    <a:pt x="139" y="1249"/>
                  </a:cubicBezTo>
                  <a:cubicBezTo>
                    <a:pt x="180" y="1274"/>
                    <a:pt x="227" y="1286"/>
                    <a:pt x="274" y="1286"/>
                  </a:cubicBezTo>
                  <a:cubicBezTo>
                    <a:pt x="353" y="1286"/>
                    <a:pt x="430" y="1251"/>
                    <a:pt x="475" y="1178"/>
                  </a:cubicBezTo>
                  <a:cubicBezTo>
                    <a:pt x="564" y="1035"/>
                    <a:pt x="660" y="898"/>
                    <a:pt x="762" y="766"/>
                  </a:cubicBezTo>
                  <a:cubicBezTo>
                    <a:pt x="787" y="734"/>
                    <a:pt x="812" y="702"/>
                    <a:pt x="839" y="672"/>
                  </a:cubicBezTo>
                  <a:cubicBezTo>
                    <a:pt x="844" y="663"/>
                    <a:pt x="851" y="656"/>
                    <a:pt x="858" y="649"/>
                  </a:cubicBezTo>
                  <a:cubicBezTo>
                    <a:pt x="860" y="645"/>
                    <a:pt x="867" y="638"/>
                    <a:pt x="871" y="633"/>
                  </a:cubicBezTo>
                  <a:cubicBezTo>
                    <a:pt x="878" y="626"/>
                    <a:pt x="883" y="617"/>
                    <a:pt x="890" y="610"/>
                  </a:cubicBezTo>
                  <a:cubicBezTo>
                    <a:pt x="947" y="546"/>
                    <a:pt x="1005" y="484"/>
                    <a:pt x="1064" y="422"/>
                  </a:cubicBezTo>
                  <a:cubicBezTo>
                    <a:pt x="1152" y="331"/>
                    <a:pt x="1177" y="175"/>
                    <a:pt x="1080" y="80"/>
                  </a:cubicBezTo>
                  <a:cubicBezTo>
                    <a:pt x="1032" y="30"/>
                    <a:pt x="961" y="1"/>
                    <a:pt x="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3" name="Google Shape;2333;p39"/>
          <p:cNvSpPr/>
          <p:nvPr/>
        </p:nvSpPr>
        <p:spPr>
          <a:xfrm>
            <a:off x="5879353" y="167478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4" name="Google Shape;2334;p39"/>
          <p:cNvSpPr/>
          <p:nvPr/>
        </p:nvSpPr>
        <p:spPr>
          <a:xfrm>
            <a:off x="7405091" y="963661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5" name="Google Shape;2335;p39"/>
          <p:cNvSpPr/>
          <p:nvPr/>
        </p:nvSpPr>
        <p:spPr>
          <a:xfrm>
            <a:off x="8043791" y="396263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6" name="Google Shape;2336;p39"/>
          <p:cNvSpPr/>
          <p:nvPr/>
        </p:nvSpPr>
        <p:spPr>
          <a:xfrm>
            <a:off x="8" y="-7"/>
            <a:ext cx="1190838" cy="333300"/>
          </a:xfrm>
          <a:custGeom>
            <a:avLst/>
            <a:gdLst/>
            <a:ahLst/>
            <a:cxnLst/>
            <a:rect l="l" t="t" r="r" b="b"/>
            <a:pathLst>
              <a:path w="13056" h="3654" extrusionOk="0">
                <a:moveTo>
                  <a:pt x="12825" y="0"/>
                </a:moveTo>
                <a:cubicBezTo>
                  <a:pt x="12738" y="0"/>
                  <a:pt x="12656" y="56"/>
                  <a:pt x="12627" y="144"/>
                </a:cubicBezTo>
                <a:cubicBezTo>
                  <a:pt x="12627" y="146"/>
                  <a:pt x="12522" y="458"/>
                  <a:pt x="12244" y="880"/>
                </a:cubicBezTo>
                <a:cubicBezTo>
                  <a:pt x="12180" y="974"/>
                  <a:pt x="12207" y="1103"/>
                  <a:pt x="12301" y="1165"/>
                </a:cubicBezTo>
                <a:cubicBezTo>
                  <a:pt x="12336" y="1190"/>
                  <a:pt x="12377" y="1201"/>
                  <a:pt x="12416" y="1201"/>
                </a:cubicBezTo>
                <a:cubicBezTo>
                  <a:pt x="12483" y="1201"/>
                  <a:pt x="12549" y="1169"/>
                  <a:pt x="12588" y="1108"/>
                </a:cubicBezTo>
                <a:cubicBezTo>
                  <a:pt x="12902" y="635"/>
                  <a:pt x="13017" y="284"/>
                  <a:pt x="13020" y="270"/>
                </a:cubicBezTo>
                <a:cubicBezTo>
                  <a:pt x="13056" y="162"/>
                  <a:pt x="12996" y="45"/>
                  <a:pt x="12888" y="10"/>
                </a:cubicBezTo>
                <a:cubicBezTo>
                  <a:pt x="12867" y="3"/>
                  <a:pt x="12846" y="0"/>
                  <a:pt x="12825" y="0"/>
                </a:cubicBezTo>
                <a:close/>
                <a:moveTo>
                  <a:pt x="238" y="806"/>
                </a:moveTo>
                <a:cubicBezTo>
                  <a:pt x="169" y="806"/>
                  <a:pt x="102" y="840"/>
                  <a:pt x="63" y="903"/>
                </a:cubicBezTo>
                <a:cubicBezTo>
                  <a:pt x="1" y="999"/>
                  <a:pt x="29" y="1126"/>
                  <a:pt x="127" y="1188"/>
                </a:cubicBezTo>
                <a:cubicBezTo>
                  <a:pt x="128" y="1188"/>
                  <a:pt x="180" y="1222"/>
                  <a:pt x="276" y="1279"/>
                </a:cubicBezTo>
                <a:cubicBezTo>
                  <a:pt x="309" y="1298"/>
                  <a:pt x="345" y="1309"/>
                  <a:pt x="382" y="1309"/>
                </a:cubicBezTo>
                <a:cubicBezTo>
                  <a:pt x="451" y="1309"/>
                  <a:pt x="520" y="1273"/>
                  <a:pt x="559" y="1208"/>
                </a:cubicBezTo>
                <a:cubicBezTo>
                  <a:pt x="618" y="1110"/>
                  <a:pt x="586" y="983"/>
                  <a:pt x="488" y="924"/>
                </a:cubicBezTo>
                <a:cubicBezTo>
                  <a:pt x="398" y="869"/>
                  <a:pt x="348" y="839"/>
                  <a:pt x="348" y="837"/>
                </a:cubicBezTo>
                <a:cubicBezTo>
                  <a:pt x="314" y="816"/>
                  <a:pt x="275" y="806"/>
                  <a:pt x="238" y="806"/>
                </a:cubicBezTo>
                <a:close/>
                <a:moveTo>
                  <a:pt x="1155" y="1332"/>
                </a:moveTo>
                <a:cubicBezTo>
                  <a:pt x="1082" y="1332"/>
                  <a:pt x="1010" y="1372"/>
                  <a:pt x="972" y="1442"/>
                </a:cubicBezTo>
                <a:cubicBezTo>
                  <a:pt x="919" y="1541"/>
                  <a:pt x="956" y="1667"/>
                  <a:pt x="1057" y="1720"/>
                </a:cubicBezTo>
                <a:cubicBezTo>
                  <a:pt x="1319" y="1860"/>
                  <a:pt x="1587" y="1998"/>
                  <a:pt x="1856" y="2127"/>
                </a:cubicBezTo>
                <a:cubicBezTo>
                  <a:pt x="1885" y="2142"/>
                  <a:pt x="1916" y="2147"/>
                  <a:pt x="1947" y="2147"/>
                </a:cubicBezTo>
                <a:cubicBezTo>
                  <a:pt x="2023" y="2147"/>
                  <a:pt x="2097" y="2104"/>
                  <a:pt x="2133" y="2030"/>
                </a:cubicBezTo>
                <a:cubicBezTo>
                  <a:pt x="2182" y="1927"/>
                  <a:pt x="2138" y="1805"/>
                  <a:pt x="2035" y="1755"/>
                </a:cubicBezTo>
                <a:cubicBezTo>
                  <a:pt x="1773" y="1628"/>
                  <a:pt x="1509" y="1493"/>
                  <a:pt x="1252" y="1357"/>
                </a:cubicBezTo>
                <a:cubicBezTo>
                  <a:pt x="1221" y="1340"/>
                  <a:pt x="1188" y="1332"/>
                  <a:pt x="1155" y="1332"/>
                </a:cubicBezTo>
                <a:close/>
                <a:moveTo>
                  <a:pt x="11860" y="1477"/>
                </a:moveTo>
                <a:cubicBezTo>
                  <a:pt x="11806" y="1477"/>
                  <a:pt x="11752" y="1497"/>
                  <a:pt x="11713" y="1539"/>
                </a:cubicBezTo>
                <a:cubicBezTo>
                  <a:pt x="11518" y="1741"/>
                  <a:pt x="11303" y="1931"/>
                  <a:pt x="11073" y="2099"/>
                </a:cubicBezTo>
                <a:cubicBezTo>
                  <a:pt x="10981" y="2168"/>
                  <a:pt x="10961" y="2298"/>
                  <a:pt x="11029" y="2390"/>
                </a:cubicBezTo>
                <a:cubicBezTo>
                  <a:pt x="11069" y="2445"/>
                  <a:pt x="11131" y="2473"/>
                  <a:pt x="11195" y="2473"/>
                </a:cubicBezTo>
                <a:cubicBezTo>
                  <a:pt x="11238" y="2473"/>
                  <a:pt x="11280" y="2461"/>
                  <a:pt x="11317" y="2432"/>
                </a:cubicBezTo>
                <a:cubicBezTo>
                  <a:pt x="11567" y="2250"/>
                  <a:pt x="11799" y="2046"/>
                  <a:pt x="12010" y="1826"/>
                </a:cubicBezTo>
                <a:cubicBezTo>
                  <a:pt x="12088" y="1745"/>
                  <a:pt x="12087" y="1614"/>
                  <a:pt x="12005" y="1534"/>
                </a:cubicBezTo>
                <a:cubicBezTo>
                  <a:pt x="11964" y="1496"/>
                  <a:pt x="11912" y="1477"/>
                  <a:pt x="11860" y="1477"/>
                </a:cubicBezTo>
                <a:close/>
                <a:moveTo>
                  <a:pt x="2752" y="2103"/>
                </a:moveTo>
                <a:cubicBezTo>
                  <a:pt x="2672" y="2103"/>
                  <a:pt x="2596" y="2150"/>
                  <a:pt x="2563" y="2228"/>
                </a:cubicBezTo>
                <a:cubicBezTo>
                  <a:pt x="2517" y="2333"/>
                  <a:pt x="2567" y="2453"/>
                  <a:pt x="2671" y="2500"/>
                </a:cubicBezTo>
                <a:cubicBezTo>
                  <a:pt x="2950" y="2620"/>
                  <a:pt x="3230" y="2732"/>
                  <a:pt x="3503" y="2834"/>
                </a:cubicBezTo>
                <a:cubicBezTo>
                  <a:pt x="3527" y="2843"/>
                  <a:pt x="3550" y="2849"/>
                  <a:pt x="3575" y="2849"/>
                </a:cubicBezTo>
                <a:cubicBezTo>
                  <a:pt x="3658" y="2849"/>
                  <a:pt x="3738" y="2797"/>
                  <a:pt x="3768" y="2714"/>
                </a:cubicBezTo>
                <a:cubicBezTo>
                  <a:pt x="3809" y="2608"/>
                  <a:pt x="3754" y="2489"/>
                  <a:pt x="3648" y="2448"/>
                </a:cubicBezTo>
                <a:cubicBezTo>
                  <a:pt x="3382" y="2347"/>
                  <a:pt x="3107" y="2237"/>
                  <a:pt x="2834" y="2120"/>
                </a:cubicBezTo>
                <a:cubicBezTo>
                  <a:pt x="2807" y="2108"/>
                  <a:pt x="2779" y="2103"/>
                  <a:pt x="2752" y="2103"/>
                </a:cubicBezTo>
                <a:close/>
                <a:moveTo>
                  <a:pt x="10443" y="2526"/>
                </a:moveTo>
                <a:cubicBezTo>
                  <a:pt x="10411" y="2526"/>
                  <a:pt x="10378" y="2533"/>
                  <a:pt x="10348" y="2549"/>
                </a:cubicBezTo>
                <a:cubicBezTo>
                  <a:pt x="10100" y="2677"/>
                  <a:pt x="9836" y="2790"/>
                  <a:pt x="9563" y="2886"/>
                </a:cubicBezTo>
                <a:cubicBezTo>
                  <a:pt x="9455" y="2923"/>
                  <a:pt x="9398" y="3042"/>
                  <a:pt x="9435" y="3150"/>
                </a:cubicBezTo>
                <a:cubicBezTo>
                  <a:pt x="9464" y="3235"/>
                  <a:pt x="9545" y="3288"/>
                  <a:pt x="9630" y="3288"/>
                </a:cubicBezTo>
                <a:cubicBezTo>
                  <a:pt x="9653" y="3288"/>
                  <a:pt x="9676" y="3285"/>
                  <a:pt x="9698" y="3276"/>
                </a:cubicBezTo>
                <a:cubicBezTo>
                  <a:pt x="9990" y="3175"/>
                  <a:pt x="10274" y="3054"/>
                  <a:pt x="10538" y="2916"/>
                </a:cubicBezTo>
                <a:cubicBezTo>
                  <a:pt x="10640" y="2865"/>
                  <a:pt x="10679" y="2739"/>
                  <a:pt x="10626" y="2638"/>
                </a:cubicBezTo>
                <a:cubicBezTo>
                  <a:pt x="10590" y="2567"/>
                  <a:pt x="10518" y="2526"/>
                  <a:pt x="10443" y="2526"/>
                </a:cubicBezTo>
                <a:close/>
                <a:moveTo>
                  <a:pt x="4414" y="2724"/>
                </a:moveTo>
                <a:cubicBezTo>
                  <a:pt x="4326" y="2724"/>
                  <a:pt x="4244" y="2781"/>
                  <a:pt x="4217" y="2870"/>
                </a:cubicBezTo>
                <a:cubicBezTo>
                  <a:pt x="4181" y="2978"/>
                  <a:pt x="4243" y="3095"/>
                  <a:pt x="4351" y="3129"/>
                </a:cubicBezTo>
                <a:cubicBezTo>
                  <a:pt x="4646" y="3221"/>
                  <a:pt x="4936" y="3302"/>
                  <a:pt x="5218" y="3371"/>
                </a:cubicBezTo>
                <a:cubicBezTo>
                  <a:pt x="5234" y="3375"/>
                  <a:pt x="5252" y="3377"/>
                  <a:pt x="5268" y="3377"/>
                </a:cubicBezTo>
                <a:cubicBezTo>
                  <a:pt x="5360" y="3377"/>
                  <a:pt x="5445" y="3315"/>
                  <a:pt x="5468" y="3219"/>
                </a:cubicBezTo>
                <a:cubicBezTo>
                  <a:pt x="5494" y="3109"/>
                  <a:pt x="5427" y="2998"/>
                  <a:pt x="5315" y="2969"/>
                </a:cubicBezTo>
                <a:cubicBezTo>
                  <a:pt x="5044" y="2904"/>
                  <a:pt x="4761" y="2824"/>
                  <a:pt x="4475" y="2733"/>
                </a:cubicBezTo>
                <a:cubicBezTo>
                  <a:pt x="4455" y="2727"/>
                  <a:pt x="4435" y="2724"/>
                  <a:pt x="4414" y="2724"/>
                </a:cubicBezTo>
                <a:close/>
                <a:moveTo>
                  <a:pt x="8778" y="3111"/>
                </a:moveTo>
                <a:cubicBezTo>
                  <a:pt x="8764" y="3111"/>
                  <a:pt x="8749" y="3113"/>
                  <a:pt x="8734" y="3116"/>
                </a:cubicBezTo>
                <a:cubicBezTo>
                  <a:pt x="8633" y="3138"/>
                  <a:pt x="8530" y="3157"/>
                  <a:pt x="8425" y="3175"/>
                </a:cubicBezTo>
                <a:cubicBezTo>
                  <a:pt x="8253" y="3205"/>
                  <a:pt x="8071" y="3226"/>
                  <a:pt x="7887" y="3239"/>
                </a:cubicBezTo>
                <a:cubicBezTo>
                  <a:pt x="7773" y="3247"/>
                  <a:pt x="7688" y="3345"/>
                  <a:pt x="7695" y="3460"/>
                </a:cubicBezTo>
                <a:cubicBezTo>
                  <a:pt x="7702" y="3568"/>
                  <a:pt x="7795" y="3651"/>
                  <a:pt x="7901" y="3651"/>
                </a:cubicBezTo>
                <a:lnTo>
                  <a:pt x="7915" y="3651"/>
                </a:lnTo>
                <a:cubicBezTo>
                  <a:pt x="8113" y="3637"/>
                  <a:pt x="8308" y="3614"/>
                  <a:pt x="8494" y="3582"/>
                </a:cubicBezTo>
                <a:cubicBezTo>
                  <a:pt x="8604" y="3565"/>
                  <a:pt x="8714" y="3543"/>
                  <a:pt x="8821" y="3520"/>
                </a:cubicBezTo>
                <a:cubicBezTo>
                  <a:pt x="8932" y="3497"/>
                  <a:pt x="9003" y="3387"/>
                  <a:pt x="8980" y="3276"/>
                </a:cubicBezTo>
                <a:cubicBezTo>
                  <a:pt x="8959" y="3179"/>
                  <a:pt x="8874" y="3111"/>
                  <a:pt x="8778" y="3111"/>
                </a:cubicBezTo>
                <a:close/>
                <a:moveTo>
                  <a:pt x="6135" y="3142"/>
                </a:moveTo>
                <a:cubicBezTo>
                  <a:pt x="6035" y="3142"/>
                  <a:pt x="5948" y="3215"/>
                  <a:pt x="5932" y="3315"/>
                </a:cubicBezTo>
                <a:cubicBezTo>
                  <a:pt x="5914" y="3428"/>
                  <a:pt x="5991" y="3534"/>
                  <a:pt x="6104" y="3552"/>
                </a:cubicBezTo>
                <a:cubicBezTo>
                  <a:pt x="6412" y="3602"/>
                  <a:pt x="6715" y="3635"/>
                  <a:pt x="7004" y="3653"/>
                </a:cubicBezTo>
                <a:lnTo>
                  <a:pt x="7017" y="3653"/>
                </a:lnTo>
                <a:cubicBezTo>
                  <a:pt x="7125" y="3653"/>
                  <a:pt x="7215" y="3570"/>
                  <a:pt x="7222" y="3460"/>
                </a:cubicBezTo>
                <a:cubicBezTo>
                  <a:pt x="7229" y="3345"/>
                  <a:pt x="7142" y="3247"/>
                  <a:pt x="7029" y="3240"/>
                </a:cubicBezTo>
                <a:cubicBezTo>
                  <a:pt x="6753" y="3224"/>
                  <a:pt x="6464" y="3192"/>
                  <a:pt x="6170" y="3145"/>
                </a:cubicBezTo>
                <a:cubicBezTo>
                  <a:pt x="6158" y="3143"/>
                  <a:pt x="6146" y="3142"/>
                  <a:pt x="6135" y="314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Grafik 1" descr="Ein Bild, das Screenshot, Grafiken, Kreis, Grafikdesign enthält.&#10;&#10;Automatisch generierte Beschreibung">
            <a:extLst>
              <a:ext uri="{FF2B5EF4-FFF2-40B4-BE49-F238E27FC236}">
                <a16:creationId xmlns:a16="http://schemas.microsoft.com/office/drawing/2014/main" id="{E45B871B-456A-A9C4-19CC-9CE87555E9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99" t="7667" r="20218" b="18774"/>
          <a:stretch/>
        </p:blipFill>
        <p:spPr>
          <a:xfrm>
            <a:off x="8535566" y="4528494"/>
            <a:ext cx="630010" cy="59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31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6" name="Google Shape;2316;p39"/>
          <p:cNvSpPr/>
          <p:nvPr/>
        </p:nvSpPr>
        <p:spPr>
          <a:xfrm>
            <a:off x="1271376" y="1132201"/>
            <a:ext cx="1245895" cy="1148568"/>
          </a:xfrm>
          <a:custGeom>
            <a:avLst/>
            <a:gdLst/>
            <a:ahLst/>
            <a:cxnLst/>
            <a:rect l="l" t="t" r="r" b="b"/>
            <a:pathLst>
              <a:path w="21493" h="19814" extrusionOk="0">
                <a:moveTo>
                  <a:pt x="15473" y="1"/>
                </a:moveTo>
                <a:cubicBezTo>
                  <a:pt x="14968" y="1"/>
                  <a:pt x="14459" y="79"/>
                  <a:pt x="13954" y="241"/>
                </a:cubicBezTo>
                <a:cubicBezTo>
                  <a:pt x="12920" y="574"/>
                  <a:pt x="11997" y="1152"/>
                  <a:pt x="11015" y="1600"/>
                </a:cubicBezTo>
                <a:cubicBezTo>
                  <a:pt x="10454" y="1816"/>
                  <a:pt x="9874" y="1951"/>
                  <a:pt x="9279" y="2041"/>
                </a:cubicBezTo>
                <a:cubicBezTo>
                  <a:pt x="7450" y="2261"/>
                  <a:pt x="5580" y="2270"/>
                  <a:pt x="3913" y="3160"/>
                </a:cubicBezTo>
                <a:cubicBezTo>
                  <a:pt x="2185" y="4081"/>
                  <a:pt x="1007" y="5885"/>
                  <a:pt x="489" y="7735"/>
                </a:cubicBezTo>
                <a:cubicBezTo>
                  <a:pt x="0" y="9482"/>
                  <a:pt x="46" y="11457"/>
                  <a:pt x="684" y="13160"/>
                </a:cubicBezTo>
                <a:cubicBezTo>
                  <a:pt x="746" y="13326"/>
                  <a:pt x="814" y="13489"/>
                  <a:pt x="884" y="13650"/>
                </a:cubicBezTo>
                <a:cubicBezTo>
                  <a:pt x="1462" y="15173"/>
                  <a:pt x="2479" y="16548"/>
                  <a:pt x="3737" y="17553"/>
                </a:cubicBezTo>
                <a:cubicBezTo>
                  <a:pt x="5549" y="18999"/>
                  <a:pt x="7723" y="19800"/>
                  <a:pt x="10051" y="19814"/>
                </a:cubicBezTo>
                <a:cubicBezTo>
                  <a:pt x="10073" y="19814"/>
                  <a:pt x="10095" y="19814"/>
                  <a:pt x="10117" y="19814"/>
                </a:cubicBezTo>
                <a:cubicBezTo>
                  <a:pt x="14792" y="19814"/>
                  <a:pt x="19404" y="16777"/>
                  <a:pt x="20856" y="12270"/>
                </a:cubicBezTo>
                <a:cubicBezTo>
                  <a:pt x="21260" y="11015"/>
                  <a:pt x="21492" y="9633"/>
                  <a:pt x="21473" y="8313"/>
                </a:cubicBezTo>
                <a:cubicBezTo>
                  <a:pt x="21467" y="7987"/>
                  <a:pt x="21444" y="7655"/>
                  <a:pt x="21403" y="7328"/>
                </a:cubicBezTo>
                <a:cubicBezTo>
                  <a:pt x="21340" y="6580"/>
                  <a:pt x="21207" y="5839"/>
                  <a:pt x="21005" y="5121"/>
                </a:cubicBezTo>
                <a:cubicBezTo>
                  <a:pt x="20971" y="5001"/>
                  <a:pt x="20934" y="4880"/>
                  <a:pt x="20895" y="4762"/>
                </a:cubicBezTo>
                <a:cubicBezTo>
                  <a:pt x="20727" y="3980"/>
                  <a:pt x="20448" y="3227"/>
                  <a:pt x="19991" y="2559"/>
                </a:cubicBezTo>
                <a:cubicBezTo>
                  <a:pt x="19406" y="1707"/>
                  <a:pt x="18634" y="936"/>
                  <a:pt x="17682" y="500"/>
                </a:cubicBezTo>
                <a:cubicBezTo>
                  <a:pt x="16971" y="174"/>
                  <a:pt x="16226" y="1"/>
                  <a:pt x="154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7" name="Google Shape;2317;p39"/>
          <p:cNvSpPr txBox="1">
            <a:spLocks noGrp="1"/>
          </p:cNvSpPr>
          <p:nvPr>
            <p:ph type="title"/>
          </p:nvPr>
        </p:nvSpPr>
        <p:spPr>
          <a:xfrm>
            <a:off x="1527389" y="2792508"/>
            <a:ext cx="43200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2800"/>
              <a:t>Fazit,</a:t>
            </a:r>
            <a:br>
              <a:rPr lang="de-AT" sz="2800"/>
            </a:br>
            <a:r>
              <a:rPr lang="de-AT" sz="2800"/>
              <a:t>Was kommt danach &amp; Reflexion</a:t>
            </a:r>
            <a:endParaRPr sz="2800"/>
          </a:p>
        </p:txBody>
      </p:sp>
      <p:sp>
        <p:nvSpPr>
          <p:cNvPr id="2318" name="Google Shape;2318;p39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grpSp>
        <p:nvGrpSpPr>
          <p:cNvPr id="2320" name="Google Shape;2320;p39"/>
          <p:cNvGrpSpPr/>
          <p:nvPr/>
        </p:nvGrpSpPr>
        <p:grpSpPr>
          <a:xfrm>
            <a:off x="6086768" y="741629"/>
            <a:ext cx="2026677" cy="3558238"/>
            <a:chOff x="2332850" y="1508965"/>
            <a:chExt cx="495799" cy="870474"/>
          </a:xfrm>
        </p:grpSpPr>
        <p:sp>
          <p:nvSpPr>
            <p:cNvPr id="2321" name="Google Shape;2321;p39"/>
            <p:cNvSpPr/>
            <p:nvPr/>
          </p:nvSpPr>
          <p:spPr>
            <a:xfrm>
              <a:off x="2347410" y="1709183"/>
              <a:ext cx="467748" cy="569138"/>
            </a:xfrm>
            <a:custGeom>
              <a:avLst/>
              <a:gdLst/>
              <a:ahLst/>
              <a:cxnLst/>
              <a:rect l="l" t="t" r="r" b="b"/>
              <a:pathLst>
                <a:path w="8770" h="10671" extrusionOk="0">
                  <a:moveTo>
                    <a:pt x="4336" y="1"/>
                  </a:moveTo>
                  <a:cubicBezTo>
                    <a:pt x="4096" y="1"/>
                    <a:pt x="3869" y="8"/>
                    <a:pt x="3774" y="23"/>
                  </a:cubicBezTo>
                  <a:cubicBezTo>
                    <a:pt x="3116" y="126"/>
                    <a:pt x="2471" y="296"/>
                    <a:pt x="1881" y="622"/>
                  </a:cubicBezTo>
                  <a:cubicBezTo>
                    <a:pt x="1050" y="1081"/>
                    <a:pt x="456" y="1815"/>
                    <a:pt x="217" y="2738"/>
                  </a:cubicBezTo>
                  <a:cubicBezTo>
                    <a:pt x="95" y="3209"/>
                    <a:pt x="43" y="3707"/>
                    <a:pt x="20" y="4193"/>
                  </a:cubicBezTo>
                  <a:cubicBezTo>
                    <a:pt x="1" y="4646"/>
                    <a:pt x="18" y="5111"/>
                    <a:pt x="119" y="5555"/>
                  </a:cubicBezTo>
                  <a:cubicBezTo>
                    <a:pt x="226" y="6023"/>
                    <a:pt x="438" y="6457"/>
                    <a:pt x="759" y="6815"/>
                  </a:cubicBezTo>
                  <a:cubicBezTo>
                    <a:pt x="1053" y="7143"/>
                    <a:pt x="1424" y="7390"/>
                    <a:pt x="1768" y="7662"/>
                  </a:cubicBezTo>
                  <a:cubicBezTo>
                    <a:pt x="2542" y="8276"/>
                    <a:pt x="3029" y="9149"/>
                    <a:pt x="3040" y="10149"/>
                  </a:cubicBezTo>
                  <a:cubicBezTo>
                    <a:pt x="3040" y="10202"/>
                    <a:pt x="3052" y="10250"/>
                    <a:pt x="3070" y="10290"/>
                  </a:cubicBezTo>
                  <a:cubicBezTo>
                    <a:pt x="3070" y="10294"/>
                    <a:pt x="3068" y="10298"/>
                    <a:pt x="3068" y="10301"/>
                  </a:cubicBezTo>
                  <a:cubicBezTo>
                    <a:pt x="3072" y="10391"/>
                    <a:pt x="3102" y="10487"/>
                    <a:pt x="3171" y="10551"/>
                  </a:cubicBezTo>
                  <a:cubicBezTo>
                    <a:pt x="3234" y="10611"/>
                    <a:pt x="3321" y="10657"/>
                    <a:pt x="3409" y="10657"/>
                  </a:cubicBezTo>
                  <a:cubicBezTo>
                    <a:pt x="3413" y="10657"/>
                    <a:pt x="3416" y="10657"/>
                    <a:pt x="3419" y="10657"/>
                  </a:cubicBezTo>
                  <a:cubicBezTo>
                    <a:pt x="3726" y="10638"/>
                    <a:pt x="4030" y="10618"/>
                    <a:pt x="4335" y="10601"/>
                  </a:cubicBezTo>
                  <a:cubicBezTo>
                    <a:pt x="4339" y="10601"/>
                    <a:pt x="4342" y="10601"/>
                    <a:pt x="4346" y="10599"/>
                  </a:cubicBezTo>
                  <a:cubicBezTo>
                    <a:pt x="4348" y="10601"/>
                    <a:pt x="4353" y="10601"/>
                    <a:pt x="4355" y="10601"/>
                  </a:cubicBezTo>
                  <a:cubicBezTo>
                    <a:pt x="4661" y="10622"/>
                    <a:pt x="4964" y="10647"/>
                    <a:pt x="5269" y="10670"/>
                  </a:cubicBezTo>
                  <a:cubicBezTo>
                    <a:pt x="5274" y="10670"/>
                    <a:pt x="5279" y="10670"/>
                    <a:pt x="5284" y="10670"/>
                  </a:cubicBezTo>
                  <a:cubicBezTo>
                    <a:pt x="5372" y="10670"/>
                    <a:pt x="5457" y="10624"/>
                    <a:pt x="5521" y="10567"/>
                  </a:cubicBezTo>
                  <a:cubicBezTo>
                    <a:pt x="5590" y="10505"/>
                    <a:pt x="5622" y="10407"/>
                    <a:pt x="5625" y="10317"/>
                  </a:cubicBezTo>
                  <a:cubicBezTo>
                    <a:pt x="5627" y="10315"/>
                    <a:pt x="5625" y="10310"/>
                    <a:pt x="5625" y="10308"/>
                  </a:cubicBezTo>
                  <a:cubicBezTo>
                    <a:pt x="5645" y="10267"/>
                    <a:pt x="5655" y="10220"/>
                    <a:pt x="5655" y="10166"/>
                  </a:cubicBezTo>
                  <a:cubicBezTo>
                    <a:pt x="5682" y="9167"/>
                    <a:pt x="6180" y="8300"/>
                    <a:pt x="6962" y="7696"/>
                  </a:cubicBezTo>
                  <a:cubicBezTo>
                    <a:pt x="7309" y="7428"/>
                    <a:pt x="7683" y="7187"/>
                    <a:pt x="7980" y="6863"/>
                  </a:cubicBezTo>
                  <a:cubicBezTo>
                    <a:pt x="8308" y="6511"/>
                    <a:pt x="8526" y="6078"/>
                    <a:pt x="8640" y="5612"/>
                  </a:cubicBezTo>
                  <a:cubicBezTo>
                    <a:pt x="8746" y="5169"/>
                    <a:pt x="8769" y="4705"/>
                    <a:pt x="8755" y="4251"/>
                  </a:cubicBezTo>
                  <a:cubicBezTo>
                    <a:pt x="8739" y="3766"/>
                    <a:pt x="8696" y="3268"/>
                    <a:pt x="8579" y="2794"/>
                  </a:cubicBezTo>
                  <a:cubicBezTo>
                    <a:pt x="8353" y="1866"/>
                    <a:pt x="7768" y="1127"/>
                    <a:pt x="6942" y="656"/>
                  </a:cubicBezTo>
                  <a:cubicBezTo>
                    <a:pt x="6357" y="322"/>
                    <a:pt x="5714" y="143"/>
                    <a:pt x="5057" y="32"/>
                  </a:cubicBezTo>
                  <a:cubicBezTo>
                    <a:pt x="4941" y="11"/>
                    <a:pt x="4629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39"/>
            <p:cNvSpPr/>
            <p:nvPr/>
          </p:nvSpPr>
          <p:spPr>
            <a:xfrm>
              <a:off x="2516587" y="2272290"/>
              <a:ext cx="132964" cy="96323"/>
            </a:xfrm>
            <a:custGeom>
              <a:avLst/>
              <a:gdLst/>
              <a:ahLst/>
              <a:cxnLst/>
              <a:rect l="l" t="t" r="r" b="b"/>
              <a:pathLst>
                <a:path w="2493" h="1806" extrusionOk="0">
                  <a:moveTo>
                    <a:pt x="454" y="0"/>
                  </a:moveTo>
                  <a:cubicBezTo>
                    <a:pt x="244" y="0"/>
                    <a:pt x="1" y="191"/>
                    <a:pt x="26" y="422"/>
                  </a:cubicBezTo>
                  <a:cubicBezTo>
                    <a:pt x="31" y="459"/>
                    <a:pt x="36" y="496"/>
                    <a:pt x="42" y="535"/>
                  </a:cubicBezTo>
                  <a:cubicBezTo>
                    <a:pt x="19" y="604"/>
                    <a:pt x="15" y="684"/>
                    <a:pt x="42" y="774"/>
                  </a:cubicBezTo>
                  <a:cubicBezTo>
                    <a:pt x="82" y="918"/>
                    <a:pt x="144" y="1051"/>
                    <a:pt x="222" y="1173"/>
                  </a:cubicBezTo>
                  <a:cubicBezTo>
                    <a:pt x="380" y="1512"/>
                    <a:pt x="641" y="1777"/>
                    <a:pt x="1059" y="1802"/>
                  </a:cubicBezTo>
                  <a:cubicBezTo>
                    <a:pt x="1080" y="1803"/>
                    <a:pt x="1101" y="1804"/>
                    <a:pt x="1122" y="1804"/>
                  </a:cubicBezTo>
                  <a:cubicBezTo>
                    <a:pt x="1160" y="1804"/>
                    <a:pt x="1198" y="1802"/>
                    <a:pt x="1236" y="1799"/>
                  </a:cubicBezTo>
                  <a:cubicBezTo>
                    <a:pt x="1278" y="1803"/>
                    <a:pt x="1320" y="1805"/>
                    <a:pt x="1363" y="1805"/>
                  </a:cubicBezTo>
                  <a:cubicBezTo>
                    <a:pt x="1380" y="1805"/>
                    <a:pt x="1396" y="1805"/>
                    <a:pt x="1413" y="1804"/>
                  </a:cubicBezTo>
                  <a:cubicBezTo>
                    <a:pt x="1831" y="1786"/>
                    <a:pt x="2095" y="1522"/>
                    <a:pt x="2257" y="1186"/>
                  </a:cubicBezTo>
                  <a:cubicBezTo>
                    <a:pt x="2338" y="1065"/>
                    <a:pt x="2402" y="932"/>
                    <a:pt x="2445" y="790"/>
                  </a:cubicBezTo>
                  <a:cubicBezTo>
                    <a:pt x="2471" y="702"/>
                    <a:pt x="2469" y="620"/>
                    <a:pt x="2448" y="551"/>
                  </a:cubicBezTo>
                  <a:cubicBezTo>
                    <a:pt x="2453" y="514"/>
                    <a:pt x="2459" y="475"/>
                    <a:pt x="2464" y="438"/>
                  </a:cubicBezTo>
                  <a:cubicBezTo>
                    <a:pt x="2492" y="207"/>
                    <a:pt x="2253" y="14"/>
                    <a:pt x="2042" y="11"/>
                  </a:cubicBezTo>
                  <a:cubicBezTo>
                    <a:pt x="2039" y="11"/>
                    <a:pt x="2036" y="11"/>
                    <a:pt x="2033" y="11"/>
                  </a:cubicBezTo>
                  <a:cubicBezTo>
                    <a:pt x="1961" y="11"/>
                    <a:pt x="1900" y="30"/>
                    <a:pt x="1846" y="58"/>
                  </a:cubicBezTo>
                  <a:cubicBezTo>
                    <a:pt x="1804" y="44"/>
                    <a:pt x="1761" y="37"/>
                    <a:pt x="1717" y="37"/>
                  </a:cubicBezTo>
                  <a:cubicBezTo>
                    <a:pt x="1623" y="37"/>
                    <a:pt x="1525" y="73"/>
                    <a:pt x="1438" y="160"/>
                  </a:cubicBezTo>
                  <a:cubicBezTo>
                    <a:pt x="1383" y="216"/>
                    <a:pt x="1316" y="262"/>
                    <a:pt x="1247" y="296"/>
                  </a:cubicBezTo>
                  <a:cubicBezTo>
                    <a:pt x="1176" y="262"/>
                    <a:pt x="1110" y="214"/>
                    <a:pt x="1055" y="158"/>
                  </a:cubicBezTo>
                  <a:cubicBezTo>
                    <a:pt x="967" y="67"/>
                    <a:pt x="868" y="30"/>
                    <a:pt x="772" y="30"/>
                  </a:cubicBezTo>
                  <a:cubicBezTo>
                    <a:pt x="730" y="30"/>
                    <a:pt x="689" y="37"/>
                    <a:pt x="649" y="50"/>
                  </a:cubicBezTo>
                  <a:cubicBezTo>
                    <a:pt x="594" y="20"/>
                    <a:pt x="529" y="0"/>
                    <a:pt x="4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39"/>
            <p:cNvSpPr/>
            <p:nvPr/>
          </p:nvSpPr>
          <p:spPr>
            <a:xfrm>
              <a:off x="2540908" y="1888227"/>
              <a:ext cx="89816" cy="406413"/>
            </a:xfrm>
            <a:custGeom>
              <a:avLst/>
              <a:gdLst/>
              <a:ahLst/>
              <a:cxnLst/>
              <a:rect l="l" t="t" r="r" b="b"/>
              <a:pathLst>
                <a:path w="1684" h="7620" extrusionOk="0">
                  <a:moveTo>
                    <a:pt x="1044" y="288"/>
                  </a:moveTo>
                  <a:cubicBezTo>
                    <a:pt x="1141" y="288"/>
                    <a:pt x="1232" y="333"/>
                    <a:pt x="1290" y="439"/>
                  </a:cubicBezTo>
                  <a:cubicBezTo>
                    <a:pt x="1413" y="664"/>
                    <a:pt x="1296" y="926"/>
                    <a:pt x="1186" y="1128"/>
                  </a:cubicBezTo>
                  <a:cubicBezTo>
                    <a:pt x="1053" y="1369"/>
                    <a:pt x="902" y="1598"/>
                    <a:pt x="753" y="1828"/>
                  </a:cubicBezTo>
                  <a:cubicBezTo>
                    <a:pt x="737" y="1810"/>
                    <a:pt x="723" y="1794"/>
                    <a:pt x="707" y="1777"/>
                  </a:cubicBezTo>
                  <a:cubicBezTo>
                    <a:pt x="535" y="1576"/>
                    <a:pt x="482" y="1381"/>
                    <a:pt x="512" y="1117"/>
                  </a:cubicBezTo>
                  <a:cubicBezTo>
                    <a:pt x="539" y="873"/>
                    <a:pt x="587" y="563"/>
                    <a:pt x="783" y="393"/>
                  </a:cubicBezTo>
                  <a:cubicBezTo>
                    <a:pt x="859" y="327"/>
                    <a:pt x="954" y="288"/>
                    <a:pt x="1044" y="288"/>
                  </a:cubicBezTo>
                  <a:close/>
                  <a:moveTo>
                    <a:pt x="1046" y="0"/>
                  </a:moveTo>
                  <a:cubicBezTo>
                    <a:pt x="593" y="0"/>
                    <a:pt x="347" y="446"/>
                    <a:pt x="270" y="841"/>
                  </a:cubicBezTo>
                  <a:cubicBezTo>
                    <a:pt x="224" y="1084"/>
                    <a:pt x="185" y="1350"/>
                    <a:pt x="266" y="1589"/>
                  </a:cubicBezTo>
                  <a:cubicBezTo>
                    <a:pt x="330" y="1780"/>
                    <a:pt x="463" y="1929"/>
                    <a:pt x="597" y="2074"/>
                  </a:cubicBezTo>
                  <a:cubicBezTo>
                    <a:pt x="542" y="2163"/>
                    <a:pt x="489" y="2252"/>
                    <a:pt x="440" y="2344"/>
                  </a:cubicBezTo>
                  <a:cubicBezTo>
                    <a:pt x="209" y="2767"/>
                    <a:pt x="75" y="3210"/>
                    <a:pt x="41" y="3694"/>
                  </a:cubicBezTo>
                  <a:cubicBezTo>
                    <a:pt x="0" y="4302"/>
                    <a:pt x="41" y="4922"/>
                    <a:pt x="52" y="5532"/>
                  </a:cubicBezTo>
                  <a:cubicBezTo>
                    <a:pt x="60" y="6115"/>
                    <a:pt x="37" y="6714"/>
                    <a:pt x="188" y="7281"/>
                  </a:cubicBezTo>
                  <a:cubicBezTo>
                    <a:pt x="207" y="7351"/>
                    <a:pt x="262" y="7382"/>
                    <a:pt x="319" y="7382"/>
                  </a:cubicBezTo>
                  <a:cubicBezTo>
                    <a:pt x="403" y="7382"/>
                    <a:pt x="490" y="7313"/>
                    <a:pt x="463" y="7208"/>
                  </a:cubicBezTo>
                  <a:cubicBezTo>
                    <a:pt x="310" y="6643"/>
                    <a:pt x="342" y="6042"/>
                    <a:pt x="333" y="5464"/>
                  </a:cubicBezTo>
                  <a:cubicBezTo>
                    <a:pt x="323" y="4887"/>
                    <a:pt x="287" y="4304"/>
                    <a:pt x="323" y="3728"/>
                  </a:cubicBezTo>
                  <a:cubicBezTo>
                    <a:pt x="355" y="3203"/>
                    <a:pt x="530" y="2748"/>
                    <a:pt x="791" y="2303"/>
                  </a:cubicBezTo>
                  <a:cubicBezTo>
                    <a:pt x="1044" y="2654"/>
                    <a:pt x="1145" y="3076"/>
                    <a:pt x="1182" y="3513"/>
                  </a:cubicBezTo>
                  <a:cubicBezTo>
                    <a:pt x="1294" y="4816"/>
                    <a:pt x="1166" y="6163"/>
                    <a:pt x="911" y="7440"/>
                  </a:cubicBezTo>
                  <a:cubicBezTo>
                    <a:pt x="890" y="7548"/>
                    <a:pt x="980" y="7620"/>
                    <a:pt x="1063" y="7620"/>
                  </a:cubicBezTo>
                  <a:cubicBezTo>
                    <a:pt x="1117" y="7620"/>
                    <a:pt x="1168" y="7589"/>
                    <a:pt x="1182" y="7518"/>
                  </a:cubicBezTo>
                  <a:cubicBezTo>
                    <a:pt x="1395" y="6457"/>
                    <a:pt x="1503" y="5378"/>
                    <a:pt x="1496" y="4295"/>
                  </a:cubicBezTo>
                  <a:cubicBezTo>
                    <a:pt x="1492" y="3825"/>
                    <a:pt x="1483" y="3341"/>
                    <a:pt x="1368" y="2882"/>
                  </a:cubicBezTo>
                  <a:cubicBezTo>
                    <a:pt x="1319" y="2691"/>
                    <a:pt x="1248" y="2501"/>
                    <a:pt x="1152" y="2328"/>
                  </a:cubicBezTo>
                  <a:cubicBezTo>
                    <a:pt x="1094" y="2225"/>
                    <a:pt x="1024" y="2135"/>
                    <a:pt x="948" y="2048"/>
                  </a:cubicBezTo>
                  <a:cubicBezTo>
                    <a:pt x="1195" y="1679"/>
                    <a:pt x="1494" y="1298"/>
                    <a:pt x="1595" y="875"/>
                  </a:cubicBezTo>
                  <a:cubicBezTo>
                    <a:pt x="1684" y="506"/>
                    <a:pt x="1519" y="26"/>
                    <a:pt x="1083" y="1"/>
                  </a:cubicBezTo>
                  <a:cubicBezTo>
                    <a:pt x="1071" y="0"/>
                    <a:pt x="1058" y="0"/>
                    <a:pt x="10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39"/>
            <p:cNvSpPr/>
            <p:nvPr/>
          </p:nvSpPr>
          <p:spPr>
            <a:xfrm>
              <a:off x="2485120" y="2193675"/>
              <a:ext cx="205233" cy="132004"/>
            </a:xfrm>
            <a:custGeom>
              <a:avLst/>
              <a:gdLst/>
              <a:ahLst/>
              <a:cxnLst/>
              <a:rect l="l" t="t" r="r" b="b"/>
              <a:pathLst>
                <a:path w="3848" h="2475" extrusionOk="0">
                  <a:moveTo>
                    <a:pt x="2832" y="0"/>
                  </a:moveTo>
                  <a:cubicBezTo>
                    <a:pt x="2601" y="0"/>
                    <a:pt x="2367" y="24"/>
                    <a:pt x="2189" y="24"/>
                  </a:cubicBezTo>
                  <a:cubicBezTo>
                    <a:pt x="1946" y="24"/>
                    <a:pt x="1702" y="22"/>
                    <a:pt x="1459" y="22"/>
                  </a:cubicBezTo>
                  <a:cubicBezTo>
                    <a:pt x="1144" y="22"/>
                    <a:pt x="830" y="25"/>
                    <a:pt x="516" y="37"/>
                  </a:cubicBezTo>
                  <a:cubicBezTo>
                    <a:pt x="190" y="51"/>
                    <a:pt x="38" y="327"/>
                    <a:pt x="59" y="577"/>
                  </a:cubicBezTo>
                  <a:cubicBezTo>
                    <a:pt x="59" y="588"/>
                    <a:pt x="59" y="597"/>
                    <a:pt x="61" y="606"/>
                  </a:cubicBezTo>
                  <a:cubicBezTo>
                    <a:pt x="57" y="643"/>
                    <a:pt x="54" y="678"/>
                    <a:pt x="49" y="716"/>
                  </a:cubicBezTo>
                  <a:cubicBezTo>
                    <a:pt x="20" y="999"/>
                    <a:pt x="1" y="1281"/>
                    <a:pt x="38" y="1525"/>
                  </a:cubicBezTo>
                  <a:cubicBezTo>
                    <a:pt x="40" y="1587"/>
                    <a:pt x="43" y="1646"/>
                    <a:pt x="52" y="1704"/>
                  </a:cubicBezTo>
                  <a:cubicBezTo>
                    <a:pt x="57" y="1754"/>
                    <a:pt x="64" y="1802"/>
                    <a:pt x="75" y="1850"/>
                  </a:cubicBezTo>
                  <a:cubicBezTo>
                    <a:pt x="82" y="1883"/>
                    <a:pt x="91" y="1915"/>
                    <a:pt x="100" y="1947"/>
                  </a:cubicBezTo>
                  <a:cubicBezTo>
                    <a:pt x="155" y="2126"/>
                    <a:pt x="318" y="2282"/>
                    <a:pt x="511" y="2296"/>
                  </a:cubicBezTo>
                  <a:cubicBezTo>
                    <a:pt x="546" y="2309"/>
                    <a:pt x="585" y="2323"/>
                    <a:pt x="628" y="2330"/>
                  </a:cubicBezTo>
                  <a:cubicBezTo>
                    <a:pt x="1155" y="2414"/>
                    <a:pt x="1683" y="2474"/>
                    <a:pt x="2216" y="2474"/>
                  </a:cubicBezTo>
                  <a:cubicBezTo>
                    <a:pt x="2246" y="2474"/>
                    <a:pt x="2275" y="2474"/>
                    <a:pt x="2304" y="2473"/>
                  </a:cubicBezTo>
                  <a:cubicBezTo>
                    <a:pt x="2335" y="2473"/>
                    <a:pt x="2366" y="2473"/>
                    <a:pt x="2397" y="2473"/>
                  </a:cubicBezTo>
                  <a:cubicBezTo>
                    <a:pt x="2446" y="2473"/>
                    <a:pt x="2496" y="2473"/>
                    <a:pt x="2546" y="2473"/>
                  </a:cubicBezTo>
                  <a:cubicBezTo>
                    <a:pt x="2872" y="2473"/>
                    <a:pt x="3230" y="2461"/>
                    <a:pt x="3479" y="2271"/>
                  </a:cubicBezTo>
                  <a:cubicBezTo>
                    <a:pt x="3582" y="2192"/>
                    <a:pt x="3664" y="2069"/>
                    <a:pt x="3722" y="1919"/>
                  </a:cubicBezTo>
                  <a:cubicBezTo>
                    <a:pt x="3742" y="1869"/>
                    <a:pt x="3759" y="1818"/>
                    <a:pt x="3773" y="1765"/>
                  </a:cubicBezTo>
                  <a:cubicBezTo>
                    <a:pt x="3816" y="1612"/>
                    <a:pt x="3835" y="1442"/>
                    <a:pt x="3835" y="1272"/>
                  </a:cubicBezTo>
                  <a:cubicBezTo>
                    <a:pt x="3848" y="1107"/>
                    <a:pt x="3841" y="939"/>
                    <a:pt x="3814" y="779"/>
                  </a:cubicBezTo>
                  <a:cubicBezTo>
                    <a:pt x="3807" y="737"/>
                    <a:pt x="3800" y="694"/>
                    <a:pt x="3789" y="654"/>
                  </a:cubicBezTo>
                  <a:cubicBezTo>
                    <a:pt x="3729" y="423"/>
                    <a:pt x="3621" y="228"/>
                    <a:pt x="3460" y="127"/>
                  </a:cubicBezTo>
                  <a:cubicBezTo>
                    <a:pt x="3298" y="25"/>
                    <a:pt x="3067" y="0"/>
                    <a:pt x="2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39"/>
            <p:cNvSpPr/>
            <p:nvPr/>
          </p:nvSpPr>
          <p:spPr>
            <a:xfrm>
              <a:off x="2485120" y="2231222"/>
              <a:ext cx="205233" cy="56588"/>
            </a:xfrm>
            <a:custGeom>
              <a:avLst/>
              <a:gdLst/>
              <a:ahLst/>
              <a:cxnLst/>
              <a:rect l="l" t="t" r="r" b="b"/>
              <a:pathLst>
                <a:path w="3848" h="1061" extrusionOk="0">
                  <a:moveTo>
                    <a:pt x="1008" y="0"/>
                  </a:moveTo>
                  <a:cubicBezTo>
                    <a:pt x="688" y="0"/>
                    <a:pt x="368" y="4"/>
                    <a:pt x="49" y="12"/>
                  </a:cubicBezTo>
                  <a:cubicBezTo>
                    <a:pt x="20" y="295"/>
                    <a:pt x="1" y="577"/>
                    <a:pt x="38" y="821"/>
                  </a:cubicBezTo>
                  <a:cubicBezTo>
                    <a:pt x="40" y="883"/>
                    <a:pt x="43" y="942"/>
                    <a:pt x="52" y="1000"/>
                  </a:cubicBezTo>
                  <a:cubicBezTo>
                    <a:pt x="414" y="988"/>
                    <a:pt x="777" y="983"/>
                    <a:pt x="1141" y="983"/>
                  </a:cubicBezTo>
                  <a:cubicBezTo>
                    <a:pt x="2017" y="983"/>
                    <a:pt x="2898" y="1014"/>
                    <a:pt x="3773" y="1061"/>
                  </a:cubicBezTo>
                  <a:cubicBezTo>
                    <a:pt x="3816" y="908"/>
                    <a:pt x="3835" y="738"/>
                    <a:pt x="3835" y="568"/>
                  </a:cubicBezTo>
                  <a:cubicBezTo>
                    <a:pt x="3848" y="403"/>
                    <a:pt x="3841" y="235"/>
                    <a:pt x="3814" y="75"/>
                  </a:cubicBezTo>
                  <a:cubicBezTo>
                    <a:pt x="2878" y="30"/>
                    <a:pt x="1942" y="0"/>
                    <a:pt x="10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39"/>
            <p:cNvSpPr/>
            <p:nvPr/>
          </p:nvSpPr>
          <p:spPr>
            <a:xfrm>
              <a:off x="2697711" y="1935802"/>
              <a:ext cx="130937" cy="210247"/>
            </a:xfrm>
            <a:custGeom>
              <a:avLst/>
              <a:gdLst/>
              <a:ahLst/>
              <a:cxnLst/>
              <a:rect l="l" t="t" r="r" b="b"/>
              <a:pathLst>
                <a:path w="2455" h="3942" extrusionOk="0">
                  <a:moveTo>
                    <a:pt x="2139" y="0"/>
                  </a:moveTo>
                  <a:cubicBezTo>
                    <a:pt x="2119" y="0"/>
                    <a:pt x="2099" y="2"/>
                    <a:pt x="2081" y="7"/>
                  </a:cubicBezTo>
                  <a:cubicBezTo>
                    <a:pt x="1946" y="43"/>
                    <a:pt x="1886" y="176"/>
                    <a:pt x="1910" y="305"/>
                  </a:cubicBezTo>
                  <a:cubicBezTo>
                    <a:pt x="1974" y="663"/>
                    <a:pt x="1884" y="1025"/>
                    <a:pt x="1765" y="1363"/>
                  </a:cubicBezTo>
                  <a:cubicBezTo>
                    <a:pt x="1655" y="1680"/>
                    <a:pt x="1537" y="2035"/>
                    <a:pt x="1333" y="2306"/>
                  </a:cubicBezTo>
                  <a:cubicBezTo>
                    <a:pt x="977" y="2783"/>
                    <a:pt x="413" y="3050"/>
                    <a:pt x="110" y="3576"/>
                  </a:cubicBezTo>
                  <a:cubicBezTo>
                    <a:pt x="0" y="3765"/>
                    <a:pt x="169" y="3942"/>
                    <a:pt x="334" y="3942"/>
                  </a:cubicBezTo>
                  <a:cubicBezTo>
                    <a:pt x="407" y="3942"/>
                    <a:pt x="479" y="3907"/>
                    <a:pt x="526" y="3825"/>
                  </a:cubicBezTo>
                  <a:cubicBezTo>
                    <a:pt x="844" y="3277"/>
                    <a:pt x="1473" y="3004"/>
                    <a:pt x="1811" y="2467"/>
                  </a:cubicBezTo>
                  <a:cubicBezTo>
                    <a:pt x="1910" y="2309"/>
                    <a:pt x="1980" y="2134"/>
                    <a:pt x="2050" y="1962"/>
                  </a:cubicBezTo>
                  <a:cubicBezTo>
                    <a:pt x="2127" y="1780"/>
                    <a:pt x="2201" y="1597"/>
                    <a:pt x="2263" y="1409"/>
                  </a:cubicBezTo>
                  <a:cubicBezTo>
                    <a:pt x="2394" y="1009"/>
                    <a:pt x="2454" y="596"/>
                    <a:pt x="2378" y="179"/>
                  </a:cubicBezTo>
                  <a:cubicBezTo>
                    <a:pt x="2359" y="70"/>
                    <a:pt x="2246" y="0"/>
                    <a:pt x="2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39"/>
            <p:cNvSpPr/>
            <p:nvPr/>
          </p:nvSpPr>
          <p:spPr>
            <a:xfrm>
              <a:off x="2727099" y="1748437"/>
              <a:ext cx="93710" cy="106563"/>
            </a:xfrm>
            <a:custGeom>
              <a:avLst/>
              <a:gdLst/>
              <a:ahLst/>
              <a:cxnLst/>
              <a:rect l="l" t="t" r="r" b="b"/>
              <a:pathLst>
                <a:path w="1757" h="1998" extrusionOk="0">
                  <a:moveTo>
                    <a:pt x="277" y="0"/>
                  </a:moveTo>
                  <a:cubicBezTo>
                    <a:pt x="192" y="0"/>
                    <a:pt x="104" y="44"/>
                    <a:pt x="64" y="120"/>
                  </a:cubicBezTo>
                  <a:cubicBezTo>
                    <a:pt x="0" y="239"/>
                    <a:pt x="36" y="377"/>
                    <a:pt x="149" y="451"/>
                  </a:cubicBezTo>
                  <a:cubicBezTo>
                    <a:pt x="213" y="494"/>
                    <a:pt x="277" y="538"/>
                    <a:pt x="339" y="586"/>
                  </a:cubicBezTo>
                  <a:cubicBezTo>
                    <a:pt x="344" y="591"/>
                    <a:pt x="353" y="598"/>
                    <a:pt x="358" y="602"/>
                  </a:cubicBezTo>
                  <a:cubicBezTo>
                    <a:pt x="372" y="614"/>
                    <a:pt x="388" y="627"/>
                    <a:pt x="403" y="639"/>
                  </a:cubicBezTo>
                  <a:cubicBezTo>
                    <a:pt x="433" y="666"/>
                    <a:pt x="463" y="690"/>
                    <a:pt x="493" y="719"/>
                  </a:cubicBezTo>
                  <a:cubicBezTo>
                    <a:pt x="608" y="825"/>
                    <a:pt x="716" y="940"/>
                    <a:pt x="815" y="1063"/>
                  </a:cubicBezTo>
                  <a:cubicBezTo>
                    <a:pt x="822" y="1071"/>
                    <a:pt x="830" y="1082"/>
                    <a:pt x="837" y="1091"/>
                  </a:cubicBezTo>
                  <a:cubicBezTo>
                    <a:pt x="836" y="1091"/>
                    <a:pt x="836" y="1090"/>
                    <a:pt x="836" y="1090"/>
                  </a:cubicBezTo>
                  <a:lnTo>
                    <a:pt x="836" y="1090"/>
                  </a:lnTo>
                  <a:cubicBezTo>
                    <a:pt x="837" y="1090"/>
                    <a:pt x="863" y="1126"/>
                    <a:pt x="863" y="1126"/>
                  </a:cubicBezTo>
                  <a:cubicBezTo>
                    <a:pt x="886" y="1158"/>
                    <a:pt x="909" y="1190"/>
                    <a:pt x="932" y="1224"/>
                  </a:cubicBezTo>
                  <a:cubicBezTo>
                    <a:pt x="973" y="1286"/>
                    <a:pt x="1012" y="1350"/>
                    <a:pt x="1049" y="1413"/>
                  </a:cubicBezTo>
                  <a:cubicBezTo>
                    <a:pt x="1088" y="1483"/>
                    <a:pt x="1126" y="1552"/>
                    <a:pt x="1159" y="1624"/>
                  </a:cubicBezTo>
                  <a:cubicBezTo>
                    <a:pt x="1177" y="1660"/>
                    <a:pt x="1193" y="1695"/>
                    <a:pt x="1207" y="1732"/>
                  </a:cubicBezTo>
                  <a:cubicBezTo>
                    <a:pt x="1209" y="1736"/>
                    <a:pt x="1211" y="1738"/>
                    <a:pt x="1211" y="1738"/>
                  </a:cubicBezTo>
                  <a:cubicBezTo>
                    <a:pt x="1212" y="1741"/>
                    <a:pt x="1212" y="1745"/>
                    <a:pt x="1216" y="1750"/>
                  </a:cubicBezTo>
                  <a:cubicBezTo>
                    <a:pt x="1223" y="1771"/>
                    <a:pt x="1232" y="1794"/>
                    <a:pt x="1241" y="1816"/>
                  </a:cubicBezTo>
                  <a:cubicBezTo>
                    <a:pt x="1278" y="1915"/>
                    <a:pt x="1368" y="1998"/>
                    <a:pt x="1474" y="1998"/>
                  </a:cubicBezTo>
                  <a:cubicBezTo>
                    <a:pt x="1495" y="1998"/>
                    <a:pt x="1516" y="1995"/>
                    <a:pt x="1538" y="1988"/>
                  </a:cubicBezTo>
                  <a:cubicBezTo>
                    <a:pt x="1654" y="1952"/>
                    <a:pt x="1756" y="1817"/>
                    <a:pt x="1710" y="1690"/>
                  </a:cubicBezTo>
                  <a:cubicBezTo>
                    <a:pt x="1459" y="1011"/>
                    <a:pt x="1003" y="432"/>
                    <a:pt x="397" y="35"/>
                  </a:cubicBezTo>
                  <a:cubicBezTo>
                    <a:pt x="362" y="11"/>
                    <a:pt x="320" y="0"/>
                    <a:pt x="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39"/>
            <p:cNvSpPr/>
            <p:nvPr/>
          </p:nvSpPr>
          <p:spPr>
            <a:xfrm>
              <a:off x="2332850" y="1917775"/>
              <a:ext cx="90936" cy="185819"/>
            </a:xfrm>
            <a:custGeom>
              <a:avLst/>
              <a:gdLst/>
              <a:ahLst/>
              <a:cxnLst/>
              <a:rect l="l" t="t" r="r" b="b"/>
              <a:pathLst>
                <a:path w="1705" h="3484" extrusionOk="0">
                  <a:moveTo>
                    <a:pt x="238" y="1"/>
                  </a:moveTo>
                  <a:cubicBezTo>
                    <a:pt x="118" y="1"/>
                    <a:pt x="1" y="78"/>
                    <a:pt x="6" y="234"/>
                  </a:cubicBezTo>
                  <a:cubicBezTo>
                    <a:pt x="49" y="1400"/>
                    <a:pt x="167" y="2741"/>
                    <a:pt x="1238" y="3443"/>
                  </a:cubicBezTo>
                  <a:cubicBezTo>
                    <a:pt x="1281" y="3471"/>
                    <a:pt x="1324" y="3484"/>
                    <a:pt x="1364" y="3484"/>
                  </a:cubicBezTo>
                  <a:cubicBezTo>
                    <a:pt x="1568" y="3484"/>
                    <a:pt x="1705" y="3168"/>
                    <a:pt x="1486" y="3025"/>
                  </a:cubicBezTo>
                  <a:cubicBezTo>
                    <a:pt x="580" y="2431"/>
                    <a:pt x="527" y="1208"/>
                    <a:pt x="492" y="237"/>
                  </a:cubicBezTo>
                  <a:cubicBezTo>
                    <a:pt x="486" y="80"/>
                    <a:pt x="361" y="1"/>
                    <a:pt x="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39"/>
            <p:cNvSpPr/>
            <p:nvPr/>
          </p:nvSpPr>
          <p:spPr>
            <a:xfrm>
              <a:off x="2523201" y="2334265"/>
              <a:ext cx="66615" cy="45175"/>
            </a:xfrm>
            <a:custGeom>
              <a:avLst/>
              <a:gdLst/>
              <a:ahLst/>
              <a:cxnLst/>
              <a:rect l="l" t="t" r="r" b="b"/>
              <a:pathLst>
                <a:path w="1249" h="847" extrusionOk="0">
                  <a:moveTo>
                    <a:pt x="435" y="91"/>
                  </a:moveTo>
                  <a:cubicBezTo>
                    <a:pt x="435" y="91"/>
                    <a:pt x="436" y="92"/>
                    <a:pt x="436" y="93"/>
                  </a:cubicBezTo>
                  <a:lnTo>
                    <a:pt x="436" y="93"/>
                  </a:lnTo>
                  <a:cubicBezTo>
                    <a:pt x="436" y="92"/>
                    <a:pt x="435" y="91"/>
                    <a:pt x="435" y="91"/>
                  </a:cubicBezTo>
                  <a:close/>
                  <a:moveTo>
                    <a:pt x="436" y="93"/>
                  </a:moveTo>
                  <a:cubicBezTo>
                    <a:pt x="441" y="98"/>
                    <a:pt x="445" y="103"/>
                    <a:pt x="449" y="108"/>
                  </a:cubicBezTo>
                  <a:lnTo>
                    <a:pt x="449" y="108"/>
                  </a:lnTo>
                  <a:cubicBezTo>
                    <a:pt x="445" y="103"/>
                    <a:pt x="441" y="98"/>
                    <a:pt x="436" y="93"/>
                  </a:cubicBezTo>
                  <a:close/>
                  <a:moveTo>
                    <a:pt x="248" y="1"/>
                  </a:moveTo>
                  <a:cubicBezTo>
                    <a:pt x="206" y="1"/>
                    <a:pt x="162" y="11"/>
                    <a:pt x="128" y="32"/>
                  </a:cubicBezTo>
                  <a:cubicBezTo>
                    <a:pt x="75" y="66"/>
                    <a:pt x="29" y="116"/>
                    <a:pt x="15" y="176"/>
                  </a:cubicBezTo>
                  <a:cubicBezTo>
                    <a:pt x="1" y="236"/>
                    <a:pt x="1" y="312"/>
                    <a:pt x="38" y="364"/>
                  </a:cubicBezTo>
                  <a:cubicBezTo>
                    <a:pt x="150" y="514"/>
                    <a:pt x="286" y="644"/>
                    <a:pt x="456" y="725"/>
                  </a:cubicBezTo>
                  <a:cubicBezTo>
                    <a:pt x="613" y="800"/>
                    <a:pt x="782" y="847"/>
                    <a:pt x="954" y="847"/>
                  </a:cubicBezTo>
                  <a:cubicBezTo>
                    <a:pt x="969" y="847"/>
                    <a:pt x="984" y="847"/>
                    <a:pt x="999" y="846"/>
                  </a:cubicBezTo>
                  <a:cubicBezTo>
                    <a:pt x="1126" y="842"/>
                    <a:pt x="1248" y="741"/>
                    <a:pt x="1243" y="605"/>
                  </a:cubicBezTo>
                  <a:cubicBezTo>
                    <a:pt x="1240" y="482"/>
                    <a:pt x="1143" y="360"/>
                    <a:pt x="1011" y="360"/>
                  </a:cubicBezTo>
                  <a:cubicBezTo>
                    <a:pt x="1008" y="360"/>
                    <a:pt x="1005" y="360"/>
                    <a:pt x="1002" y="360"/>
                  </a:cubicBezTo>
                  <a:cubicBezTo>
                    <a:pt x="991" y="361"/>
                    <a:pt x="980" y="361"/>
                    <a:pt x="969" y="361"/>
                  </a:cubicBezTo>
                  <a:cubicBezTo>
                    <a:pt x="940" y="361"/>
                    <a:pt x="910" y="359"/>
                    <a:pt x="882" y="357"/>
                  </a:cubicBezTo>
                  <a:cubicBezTo>
                    <a:pt x="823" y="346"/>
                    <a:pt x="766" y="330"/>
                    <a:pt x="713" y="309"/>
                  </a:cubicBezTo>
                  <a:cubicBezTo>
                    <a:pt x="658" y="284"/>
                    <a:pt x="607" y="254"/>
                    <a:pt x="559" y="218"/>
                  </a:cubicBezTo>
                  <a:cubicBezTo>
                    <a:pt x="520" y="184"/>
                    <a:pt x="483" y="148"/>
                    <a:pt x="449" y="108"/>
                  </a:cubicBezTo>
                  <a:lnTo>
                    <a:pt x="449" y="108"/>
                  </a:lnTo>
                  <a:cubicBezTo>
                    <a:pt x="451" y="110"/>
                    <a:pt x="453" y="113"/>
                    <a:pt x="454" y="116"/>
                  </a:cubicBezTo>
                  <a:cubicBezTo>
                    <a:pt x="417" y="66"/>
                    <a:pt x="378" y="27"/>
                    <a:pt x="314" y="9"/>
                  </a:cubicBezTo>
                  <a:cubicBezTo>
                    <a:pt x="294" y="4"/>
                    <a:pt x="272" y="1"/>
                    <a:pt x="2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39"/>
            <p:cNvSpPr/>
            <p:nvPr/>
          </p:nvSpPr>
          <p:spPr>
            <a:xfrm>
              <a:off x="2570029" y="1508965"/>
              <a:ext cx="32428" cy="147738"/>
            </a:xfrm>
            <a:custGeom>
              <a:avLst/>
              <a:gdLst/>
              <a:ahLst/>
              <a:cxnLst/>
              <a:rect l="l" t="t" r="r" b="b"/>
              <a:pathLst>
                <a:path w="608" h="2770" extrusionOk="0">
                  <a:moveTo>
                    <a:pt x="245" y="1"/>
                  </a:moveTo>
                  <a:cubicBezTo>
                    <a:pt x="228" y="1"/>
                    <a:pt x="212" y="2"/>
                    <a:pt x="197" y="6"/>
                  </a:cubicBezTo>
                  <a:cubicBezTo>
                    <a:pt x="57" y="36"/>
                    <a:pt x="0" y="165"/>
                    <a:pt x="14" y="295"/>
                  </a:cubicBezTo>
                  <a:cubicBezTo>
                    <a:pt x="90" y="1035"/>
                    <a:pt x="122" y="1780"/>
                    <a:pt x="112" y="2522"/>
                  </a:cubicBezTo>
                  <a:cubicBezTo>
                    <a:pt x="109" y="2685"/>
                    <a:pt x="238" y="2769"/>
                    <a:pt x="364" y="2769"/>
                  </a:cubicBezTo>
                  <a:cubicBezTo>
                    <a:pt x="480" y="2769"/>
                    <a:pt x="594" y="2696"/>
                    <a:pt x="595" y="2545"/>
                  </a:cubicBezTo>
                  <a:cubicBezTo>
                    <a:pt x="608" y="1759"/>
                    <a:pt x="569" y="972"/>
                    <a:pt x="487" y="188"/>
                  </a:cubicBezTo>
                  <a:cubicBezTo>
                    <a:pt x="477" y="75"/>
                    <a:pt x="353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39"/>
            <p:cNvSpPr/>
            <p:nvPr/>
          </p:nvSpPr>
          <p:spPr>
            <a:xfrm>
              <a:off x="2363091" y="1613501"/>
              <a:ext cx="80483" cy="74776"/>
            </a:xfrm>
            <a:custGeom>
              <a:avLst/>
              <a:gdLst/>
              <a:ahLst/>
              <a:cxnLst/>
              <a:rect l="l" t="t" r="r" b="b"/>
              <a:pathLst>
                <a:path w="1509" h="1402" extrusionOk="0">
                  <a:moveTo>
                    <a:pt x="292" y="0"/>
                  </a:moveTo>
                  <a:cubicBezTo>
                    <a:pt x="267" y="0"/>
                    <a:pt x="243" y="3"/>
                    <a:pt x="219" y="8"/>
                  </a:cubicBezTo>
                  <a:cubicBezTo>
                    <a:pt x="95" y="36"/>
                    <a:pt x="1" y="172"/>
                    <a:pt x="35" y="298"/>
                  </a:cubicBezTo>
                  <a:cubicBezTo>
                    <a:pt x="63" y="399"/>
                    <a:pt x="143" y="472"/>
                    <a:pt x="240" y="484"/>
                  </a:cubicBezTo>
                  <a:cubicBezTo>
                    <a:pt x="245" y="490"/>
                    <a:pt x="249" y="495"/>
                    <a:pt x="254" y="498"/>
                  </a:cubicBezTo>
                  <a:lnTo>
                    <a:pt x="371" y="621"/>
                  </a:lnTo>
                  <a:cubicBezTo>
                    <a:pt x="447" y="699"/>
                    <a:pt x="524" y="777"/>
                    <a:pt x="600" y="855"/>
                  </a:cubicBezTo>
                  <a:cubicBezTo>
                    <a:pt x="752" y="1011"/>
                    <a:pt x="903" y="1168"/>
                    <a:pt x="1055" y="1324"/>
                  </a:cubicBezTo>
                  <a:cubicBezTo>
                    <a:pt x="1104" y="1374"/>
                    <a:pt x="1174" y="1402"/>
                    <a:pt x="1243" y="1402"/>
                  </a:cubicBezTo>
                  <a:cubicBezTo>
                    <a:pt x="1299" y="1402"/>
                    <a:pt x="1356" y="1383"/>
                    <a:pt x="1399" y="1340"/>
                  </a:cubicBezTo>
                  <a:cubicBezTo>
                    <a:pt x="1489" y="1250"/>
                    <a:pt x="1509" y="1094"/>
                    <a:pt x="1415" y="996"/>
                  </a:cubicBezTo>
                  <a:cubicBezTo>
                    <a:pt x="1245" y="821"/>
                    <a:pt x="1075" y="646"/>
                    <a:pt x="905" y="470"/>
                  </a:cubicBezTo>
                  <a:cubicBezTo>
                    <a:pt x="821" y="385"/>
                    <a:pt x="738" y="300"/>
                    <a:pt x="655" y="215"/>
                  </a:cubicBezTo>
                  <a:cubicBezTo>
                    <a:pt x="605" y="164"/>
                    <a:pt x="556" y="109"/>
                    <a:pt x="497" y="66"/>
                  </a:cubicBezTo>
                  <a:cubicBezTo>
                    <a:pt x="437" y="22"/>
                    <a:pt x="36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39"/>
            <p:cNvSpPr/>
            <p:nvPr/>
          </p:nvSpPr>
          <p:spPr>
            <a:xfrm>
              <a:off x="2758939" y="1619954"/>
              <a:ext cx="62829" cy="68642"/>
            </a:xfrm>
            <a:custGeom>
              <a:avLst/>
              <a:gdLst/>
              <a:ahLst/>
              <a:cxnLst/>
              <a:rect l="l" t="t" r="r" b="b"/>
              <a:pathLst>
                <a:path w="1178" h="1287" extrusionOk="0">
                  <a:moveTo>
                    <a:pt x="892" y="1"/>
                  </a:moveTo>
                  <a:cubicBezTo>
                    <a:pt x="836" y="1"/>
                    <a:pt x="780" y="20"/>
                    <a:pt x="738" y="64"/>
                  </a:cubicBezTo>
                  <a:cubicBezTo>
                    <a:pt x="484" y="321"/>
                    <a:pt x="257" y="606"/>
                    <a:pt x="68" y="914"/>
                  </a:cubicBezTo>
                  <a:cubicBezTo>
                    <a:pt x="0" y="1023"/>
                    <a:pt x="23" y="1182"/>
                    <a:pt x="139" y="1249"/>
                  </a:cubicBezTo>
                  <a:cubicBezTo>
                    <a:pt x="180" y="1274"/>
                    <a:pt x="227" y="1286"/>
                    <a:pt x="274" y="1286"/>
                  </a:cubicBezTo>
                  <a:cubicBezTo>
                    <a:pt x="353" y="1286"/>
                    <a:pt x="430" y="1251"/>
                    <a:pt x="475" y="1178"/>
                  </a:cubicBezTo>
                  <a:cubicBezTo>
                    <a:pt x="564" y="1035"/>
                    <a:pt x="660" y="898"/>
                    <a:pt x="762" y="766"/>
                  </a:cubicBezTo>
                  <a:cubicBezTo>
                    <a:pt x="787" y="734"/>
                    <a:pt x="812" y="702"/>
                    <a:pt x="839" y="672"/>
                  </a:cubicBezTo>
                  <a:cubicBezTo>
                    <a:pt x="844" y="663"/>
                    <a:pt x="851" y="656"/>
                    <a:pt x="858" y="649"/>
                  </a:cubicBezTo>
                  <a:cubicBezTo>
                    <a:pt x="860" y="645"/>
                    <a:pt x="867" y="638"/>
                    <a:pt x="871" y="633"/>
                  </a:cubicBezTo>
                  <a:cubicBezTo>
                    <a:pt x="878" y="626"/>
                    <a:pt x="883" y="617"/>
                    <a:pt x="890" y="610"/>
                  </a:cubicBezTo>
                  <a:cubicBezTo>
                    <a:pt x="947" y="546"/>
                    <a:pt x="1005" y="484"/>
                    <a:pt x="1064" y="422"/>
                  </a:cubicBezTo>
                  <a:cubicBezTo>
                    <a:pt x="1152" y="331"/>
                    <a:pt x="1177" y="175"/>
                    <a:pt x="1080" y="80"/>
                  </a:cubicBezTo>
                  <a:cubicBezTo>
                    <a:pt x="1032" y="30"/>
                    <a:pt x="961" y="1"/>
                    <a:pt x="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3" name="Google Shape;2333;p39"/>
          <p:cNvSpPr/>
          <p:nvPr/>
        </p:nvSpPr>
        <p:spPr>
          <a:xfrm>
            <a:off x="5879353" y="167478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4" name="Google Shape;2334;p39"/>
          <p:cNvSpPr/>
          <p:nvPr/>
        </p:nvSpPr>
        <p:spPr>
          <a:xfrm>
            <a:off x="7405091" y="963661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5" name="Google Shape;2335;p39"/>
          <p:cNvSpPr/>
          <p:nvPr/>
        </p:nvSpPr>
        <p:spPr>
          <a:xfrm>
            <a:off x="8043791" y="396263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6" name="Google Shape;2336;p39"/>
          <p:cNvSpPr/>
          <p:nvPr/>
        </p:nvSpPr>
        <p:spPr>
          <a:xfrm>
            <a:off x="8" y="-7"/>
            <a:ext cx="1190838" cy="333300"/>
          </a:xfrm>
          <a:custGeom>
            <a:avLst/>
            <a:gdLst/>
            <a:ahLst/>
            <a:cxnLst/>
            <a:rect l="l" t="t" r="r" b="b"/>
            <a:pathLst>
              <a:path w="13056" h="3654" extrusionOk="0">
                <a:moveTo>
                  <a:pt x="12825" y="0"/>
                </a:moveTo>
                <a:cubicBezTo>
                  <a:pt x="12738" y="0"/>
                  <a:pt x="12656" y="56"/>
                  <a:pt x="12627" y="144"/>
                </a:cubicBezTo>
                <a:cubicBezTo>
                  <a:pt x="12627" y="146"/>
                  <a:pt x="12522" y="458"/>
                  <a:pt x="12244" y="880"/>
                </a:cubicBezTo>
                <a:cubicBezTo>
                  <a:pt x="12180" y="974"/>
                  <a:pt x="12207" y="1103"/>
                  <a:pt x="12301" y="1165"/>
                </a:cubicBezTo>
                <a:cubicBezTo>
                  <a:pt x="12336" y="1190"/>
                  <a:pt x="12377" y="1201"/>
                  <a:pt x="12416" y="1201"/>
                </a:cubicBezTo>
                <a:cubicBezTo>
                  <a:pt x="12483" y="1201"/>
                  <a:pt x="12549" y="1169"/>
                  <a:pt x="12588" y="1108"/>
                </a:cubicBezTo>
                <a:cubicBezTo>
                  <a:pt x="12902" y="635"/>
                  <a:pt x="13017" y="284"/>
                  <a:pt x="13020" y="270"/>
                </a:cubicBezTo>
                <a:cubicBezTo>
                  <a:pt x="13056" y="162"/>
                  <a:pt x="12996" y="45"/>
                  <a:pt x="12888" y="10"/>
                </a:cubicBezTo>
                <a:cubicBezTo>
                  <a:pt x="12867" y="3"/>
                  <a:pt x="12846" y="0"/>
                  <a:pt x="12825" y="0"/>
                </a:cubicBezTo>
                <a:close/>
                <a:moveTo>
                  <a:pt x="238" y="806"/>
                </a:moveTo>
                <a:cubicBezTo>
                  <a:pt x="169" y="806"/>
                  <a:pt x="102" y="840"/>
                  <a:pt x="63" y="903"/>
                </a:cubicBezTo>
                <a:cubicBezTo>
                  <a:pt x="1" y="999"/>
                  <a:pt x="29" y="1126"/>
                  <a:pt x="127" y="1188"/>
                </a:cubicBezTo>
                <a:cubicBezTo>
                  <a:pt x="128" y="1188"/>
                  <a:pt x="180" y="1222"/>
                  <a:pt x="276" y="1279"/>
                </a:cubicBezTo>
                <a:cubicBezTo>
                  <a:pt x="309" y="1298"/>
                  <a:pt x="345" y="1309"/>
                  <a:pt x="382" y="1309"/>
                </a:cubicBezTo>
                <a:cubicBezTo>
                  <a:pt x="451" y="1309"/>
                  <a:pt x="520" y="1273"/>
                  <a:pt x="559" y="1208"/>
                </a:cubicBezTo>
                <a:cubicBezTo>
                  <a:pt x="618" y="1110"/>
                  <a:pt x="586" y="983"/>
                  <a:pt x="488" y="924"/>
                </a:cubicBezTo>
                <a:cubicBezTo>
                  <a:pt x="398" y="869"/>
                  <a:pt x="348" y="839"/>
                  <a:pt x="348" y="837"/>
                </a:cubicBezTo>
                <a:cubicBezTo>
                  <a:pt x="314" y="816"/>
                  <a:pt x="275" y="806"/>
                  <a:pt x="238" y="806"/>
                </a:cubicBezTo>
                <a:close/>
                <a:moveTo>
                  <a:pt x="1155" y="1332"/>
                </a:moveTo>
                <a:cubicBezTo>
                  <a:pt x="1082" y="1332"/>
                  <a:pt x="1010" y="1372"/>
                  <a:pt x="972" y="1442"/>
                </a:cubicBezTo>
                <a:cubicBezTo>
                  <a:pt x="919" y="1541"/>
                  <a:pt x="956" y="1667"/>
                  <a:pt x="1057" y="1720"/>
                </a:cubicBezTo>
                <a:cubicBezTo>
                  <a:pt x="1319" y="1860"/>
                  <a:pt x="1587" y="1998"/>
                  <a:pt x="1856" y="2127"/>
                </a:cubicBezTo>
                <a:cubicBezTo>
                  <a:pt x="1885" y="2142"/>
                  <a:pt x="1916" y="2147"/>
                  <a:pt x="1947" y="2147"/>
                </a:cubicBezTo>
                <a:cubicBezTo>
                  <a:pt x="2023" y="2147"/>
                  <a:pt x="2097" y="2104"/>
                  <a:pt x="2133" y="2030"/>
                </a:cubicBezTo>
                <a:cubicBezTo>
                  <a:pt x="2182" y="1927"/>
                  <a:pt x="2138" y="1805"/>
                  <a:pt x="2035" y="1755"/>
                </a:cubicBezTo>
                <a:cubicBezTo>
                  <a:pt x="1773" y="1628"/>
                  <a:pt x="1509" y="1493"/>
                  <a:pt x="1252" y="1357"/>
                </a:cubicBezTo>
                <a:cubicBezTo>
                  <a:pt x="1221" y="1340"/>
                  <a:pt x="1188" y="1332"/>
                  <a:pt x="1155" y="1332"/>
                </a:cubicBezTo>
                <a:close/>
                <a:moveTo>
                  <a:pt x="11860" y="1477"/>
                </a:moveTo>
                <a:cubicBezTo>
                  <a:pt x="11806" y="1477"/>
                  <a:pt x="11752" y="1497"/>
                  <a:pt x="11713" y="1539"/>
                </a:cubicBezTo>
                <a:cubicBezTo>
                  <a:pt x="11518" y="1741"/>
                  <a:pt x="11303" y="1931"/>
                  <a:pt x="11073" y="2099"/>
                </a:cubicBezTo>
                <a:cubicBezTo>
                  <a:pt x="10981" y="2168"/>
                  <a:pt x="10961" y="2298"/>
                  <a:pt x="11029" y="2390"/>
                </a:cubicBezTo>
                <a:cubicBezTo>
                  <a:pt x="11069" y="2445"/>
                  <a:pt x="11131" y="2473"/>
                  <a:pt x="11195" y="2473"/>
                </a:cubicBezTo>
                <a:cubicBezTo>
                  <a:pt x="11238" y="2473"/>
                  <a:pt x="11280" y="2461"/>
                  <a:pt x="11317" y="2432"/>
                </a:cubicBezTo>
                <a:cubicBezTo>
                  <a:pt x="11567" y="2250"/>
                  <a:pt x="11799" y="2046"/>
                  <a:pt x="12010" y="1826"/>
                </a:cubicBezTo>
                <a:cubicBezTo>
                  <a:pt x="12088" y="1745"/>
                  <a:pt x="12087" y="1614"/>
                  <a:pt x="12005" y="1534"/>
                </a:cubicBezTo>
                <a:cubicBezTo>
                  <a:pt x="11964" y="1496"/>
                  <a:pt x="11912" y="1477"/>
                  <a:pt x="11860" y="1477"/>
                </a:cubicBezTo>
                <a:close/>
                <a:moveTo>
                  <a:pt x="2752" y="2103"/>
                </a:moveTo>
                <a:cubicBezTo>
                  <a:pt x="2672" y="2103"/>
                  <a:pt x="2596" y="2150"/>
                  <a:pt x="2563" y="2228"/>
                </a:cubicBezTo>
                <a:cubicBezTo>
                  <a:pt x="2517" y="2333"/>
                  <a:pt x="2567" y="2453"/>
                  <a:pt x="2671" y="2500"/>
                </a:cubicBezTo>
                <a:cubicBezTo>
                  <a:pt x="2950" y="2620"/>
                  <a:pt x="3230" y="2732"/>
                  <a:pt x="3503" y="2834"/>
                </a:cubicBezTo>
                <a:cubicBezTo>
                  <a:pt x="3527" y="2843"/>
                  <a:pt x="3550" y="2849"/>
                  <a:pt x="3575" y="2849"/>
                </a:cubicBezTo>
                <a:cubicBezTo>
                  <a:pt x="3658" y="2849"/>
                  <a:pt x="3738" y="2797"/>
                  <a:pt x="3768" y="2714"/>
                </a:cubicBezTo>
                <a:cubicBezTo>
                  <a:pt x="3809" y="2608"/>
                  <a:pt x="3754" y="2489"/>
                  <a:pt x="3648" y="2448"/>
                </a:cubicBezTo>
                <a:cubicBezTo>
                  <a:pt x="3382" y="2347"/>
                  <a:pt x="3107" y="2237"/>
                  <a:pt x="2834" y="2120"/>
                </a:cubicBezTo>
                <a:cubicBezTo>
                  <a:pt x="2807" y="2108"/>
                  <a:pt x="2779" y="2103"/>
                  <a:pt x="2752" y="2103"/>
                </a:cubicBezTo>
                <a:close/>
                <a:moveTo>
                  <a:pt x="10443" y="2526"/>
                </a:moveTo>
                <a:cubicBezTo>
                  <a:pt x="10411" y="2526"/>
                  <a:pt x="10378" y="2533"/>
                  <a:pt x="10348" y="2549"/>
                </a:cubicBezTo>
                <a:cubicBezTo>
                  <a:pt x="10100" y="2677"/>
                  <a:pt x="9836" y="2790"/>
                  <a:pt x="9563" y="2886"/>
                </a:cubicBezTo>
                <a:cubicBezTo>
                  <a:pt x="9455" y="2923"/>
                  <a:pt x="9398" y="3042"/>
                  <a:pt x="9435" y="3150"/>
                </a:cubicBezTo>
                <a:cubicBezTo>
                  <a:pt x="9464" y="3235"/>
                  <a:pt x="9545" y="3288"/>
                  <a:pt x="9630" y="3288"/>
                </a:cubicBezTo>
                <a:cubicBezTo>
                  <a:pt x="9653" y="3288"/>
                  <a:pt x="9676" y="3285"/>
                  <a:pt x="9698" y="3276"/>
                </a:cubicBezTo>
                <a:cubicBezTo>
                  <a:pt x="9990" y="3175"/>
                  <a:pt x="10274" y="3054"/>
                  <a:pt x="10538" y="2916"/>
                </a:cubicBezTo>
                <a:cubicBezTo>
                  <a:pt x="10640" y="2865"/>
                  <a:pt x="10679" y="2739"/>
                  <a:pt x="10626" y="2638"/>
                </a:cubicBezTo>
                <a:cubicBezTo>
                  <a:pt x="10590" y="2567"/>
                  <a:pt x="10518" y="2526"/>
                  <a:pt x="10443" y="2526"/>
                </a:cubicBezTo>
                <a:close/>
                <a:moveTo>
                  <a:pt x="4414" y="2724"/>
                </a:moveTo>
                <a:cubicBezTo>
                  <a:pt x="4326" y="2724"/>
                  <a:pt x="4244" y="2781"/>
                  <a:pt x="4217" y="2870"/>
                </a:cubicBezTo>
                <a:cubicBezTo>
                  <a:pt x="4181" y="2978"/>
                  <a:pt x="4243" y="3095"/>
                  <a:pt x="4351" y="3129"/>
                </a:cubicBezTo>
                <a:cubicBezTo>
                  <a:pt x="4646" y="3221"/>
                  <a:pt x="4936" y="3302"/>
                  <a:pt x="5218" y="3371"/>
                </a:cubicBezTo>
                <a:cubicBezTo>
                  <a:pt x="5234" y="3375"/>
                  <a:pt x="5252" y="3377"/>
                  <a:pt x="5268" y="3377"/>
                </a:cubicBezTo>
                <a:cubicBezTo>
                  <a:pt x="5360" y="3377"/>
                  <a:pt x="5445" y="3315"/>
                  <a:pt x="5468" y="3219"/>
                </a:cubicBezTo>
                <a:cubicBezTo>
                  <a:pt x="5494" y="3109"/>
                  <a:pt x="5427" y="2998"/>
                  <a:pt x="5315" y="2969"/>
                </a:cubicBezTo>
                <a:cubicBezTo>
                  <a:pt x="5044" y="2904"/>
                  <a:pt x="4761" y="2824"/>
                  <a:pt x="4475" y="2733"/>
                </a:cubicBezTo>
                <a:cubicBezTo>
                  <a:pt x="4455" y="2727"/>
                  <a:pt x="4435" y="2724"/>
                  <a:pt x="4414" y="2724"/>
                </a:cubicBezTo>
                <a:close/>
                <a:moveTo>
                  <a:pt x="8778" y="3111"/>
                </a:moveTo>
                <a:cubicBezTo>
                  <a:pt x="8764" y="3111"/>
                  <a:pt x="8749" y="3113"/>
                  <a:pt x="8734" y="3116"/>
                </a:cubicBezTo>
                <a:cubicBezTo>
                  <a:pt x="8633" y="3138"/>
                  <a:pt x="8530" y="3157"/>
                  <a:pt x="8425" y="3175"/>
                </a:cubicBezTo>
                <a:cubicBezTo>
                  <a:pt x="8253" y="3205"/>
                  <a:pt x="8071" y="3226"/>
                  <a:pt x="7887" y="3239"/>
                </a:cubicBezTo>
                <a:cubicBezTo>
                  <a:pt x="7773" y="3247"/>
                  <a:pt x="7688" y="3345"/>
                  <a:pt x="7695" y="3460"/>
                </a:cubicBezTo>
                <a:cubicBezTo>
                  <a:pt x="7702" y="3568"/>
                  <a:pt x="7795" y="3651"/>
                  <a:pt x="7901" y="3651"/>
                </a:cubicBezTo>
                <a:lnTo>
                  <a:pt x="7915" y="3651"/>
                </a:lnTo>
                <a:cubicBezTo>
                  <a:pt x="8113" y="3637"/>
                  <a:pt x="8308" y="3614"/>
                  <a:pt x="8494" y="3582"/>
                </a:cubicBezTo>
                <a:cubicBezTo>
                  <a:pt x="8604" y="3565"/>
                  <a:pt x="8714" y="3543"/>
                  <a:pt x="8821" y="3520"/>
                </a:cubicBezTo>
                <a:cubicBezTo>
                  <a:pt x="8932" y="3497"/>
                  <a:pt x="9003" y="3387"/>
                  <a:pt x="8980" y="3276"/>
                </a:cubicBezTo>
                <a:cubicBezTo>
                  <a:pt x="8959" y="3179"/>
                  <a:pt x="8874" y="3111"/>
                  <a:pt x="8778" y="3111"/>
                </a:cubicBezTo>
                <a:close/>
                <a:moveTo>
                  <a:pt x="6135" y="3142"/>
                </a:moveTo>
                <a:cubicBezTo>
                  <a:pt x="6035" y="3142"/>
                  <a:pt x="5948" y="3215"/>
                  <a:pt x="5932" y="3315"/>
                </a:cubicBezTo>
                <a:cubicBezTo>
                  <a:pt x="5914" y="3428"/>
                  <a:pt x="5991" y="3534"/>
                  <a:pt x="6104" y="3552"/>
                </a:cubicBezTo>
                <a:cubicBezTo>
                  <a:pt x="6412" y="3602"/>
                  <a:pt x="6715" y="3635"/>
                  <a:pt x="7004" y="3653"/>
                </a:cubicBezTo>
                <a:lnTo>
                  <a:pt x="7017" y="3653"/>
                </a:lnTo>
                <a:cubicBezTo>
                  <a:pt x="7125" y="3653"/>
                  <a:pt x="7215" y="3570"/>
                  <a:pt x="7222" y="3460"/>
                </a:cubicBezTo>
                <a:cubicBezTo>
                  <a:pt x="7229" y="3345"/>
                  <a:pt x="7142" y="3247"/>
                  <a:pt x="7029" y="3240"/>
                </a:cubicBezTo>
                <a:cubicBezTo>
                  <a:pt x="6753" y="3224"/>
                  <a:pt x="6464" y="3192"/>
                  <a:pt x="6170" y="3145"/>
                </a:cubicBezTo>
                <a:cubicBezTo>
                  <a:pt x="6158" y="3143"/>
                  <a:pt x="6146" y="3142"/>
                  <a:pt x="6135" y="314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Grafik 1" descr="Ein Bild, das Screenshot, Grafiken, Kreis, Grafikdesign enthält.&#10;&#10;Automatisch generierte Beschreibung">
            <a:extLst>
              <a:ext uri="{FF2B5EF4-FFF2-40B4-BE49-F238E27FC236}">
                <a16:creationId xmlns:a16="http://schemas.microsoft.com/office/drawing/2014/main" id="{E45B871B-456A-A9C4-19CC-9CE87555E9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99" t="7667" r="20218" b="18774"/>
          <a:stretch/>
        </p:blipFill>
        <p:spPr>
          <a:xfrm>
            <a:off x="8535566" y="4528494"/>
            <a:ext cx="630010" cy="59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993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>
                <a:highlight>
                  <a:schemeClr val="dk2"/>
                </a:highlight>
              </a:rPr>
              <a:t>Conclusiones</a:t>
            </a:r>
            <a:endParaRPr>
              <a:highlight>
                <a:schemeClr val="dk2"/>
              </a:highlight>
            </a:endParaRPr>
          </a:p>
        </p:txBody>
      </p:sp>
      <p:pic>
        <p:nvPicPr>
          <p:cNvPr id="8" name="Grafik 7" descr="Ein Bild, das Screenshot, Grafiken, Kreis, Grafikdesign enthält.&#10;&#10;Automatisch generierte Beschreibung">
            <a:extLst>
              <a:ext uri="{FF2B5EF4-FFF2-40B4-BE49-F238E27FC236}">
                <a16:creationId xmlns:a16="http://schemas.microsoft.com/office/drawing/2014/main" id="{B7887E56-8630-F7B8-9D18-D8B060FC7F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99" t="7667" r="20218" b="18774"/>
          <a:stretch/>
        </p:blipFill>
        <p:spPr>
          <a:xfrm>
            <a:off x="8535566" y="4528494"/>
            <a:ext cx="630010" cy="595596"/>
          </a:xfrm>
          <a:prstGeom prst="rect">
            <a:avLst/>
          </a:prstGeom>
        </p:spPr>
      </p:pic>
      <p:sp>
        <p:nvSpPr>
          <p:cNvPr id="2" name="Google Shape;2502;p44">
            <a:extLst>
              <a:ext uri="{FF2B5EF4-FFF2-40B4-BE49-F238E27FC236}">
                <a16:creationId xmlns:a16="http://schemas.microsoft.com/office/drawing/2014/main" id="{C3E1253F-9764-D6D5-2073-F7074D74815F}"/>
              </a:ext>
            </a:extLst>
          </p:cNvPr>
          <p:cNvSpPr txBox="1">
            <a:spLocks/>
          </p:cNvSpPr>
          <p:nvPr/>
        </p:nvSpPr>
        <p:spPr>
          <a:xfrm>
            <a:off x="1862032" y="1500886"/>
            <a:ext cx="1534331" cy="4238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de-AT" sz="1800" b="1">
                <a:solidFill>
                  <a:schemeClr val="accent1"/>
                </a:solidFill>
                <a:latin typeface="Varela Round"/>
                <a:cs typeface="Varela Round"/>
              </a:rPr>
              <a:t>Stärke</a:t>
            </a:r>
          </a:p>
        </p:txBody>
      </p:sp>
      <p:sp>
        <p:nvSpPr>
          <p:cNvPr id="3" name="Google Shape;2502;p44">
            <a:extLst>
              <a:ext uri="{FF2B5EF4-FFF2-40B4-BE49-F238E27FC236}">
                <a16:creationId xmlns:a16="http://schemas.microsoft.com/office/drawing/2014/main" id="{F1C3526A-D9F2-068D-AB31-93BE77A5A65A}"/>
              </a:ext>
            </a:extLst>
          </p:cNvPr>
          <p:cNvSpPr txBox="1">
            <a:spLocks/>
          </p:cNvSpPr>
          <p:nvPr/>
        </p:nvSpPr>
        <p:spPr>
          <a:xfrm>
            <a:off x="5747638" y="1500886"/>
            <a:ext cx="1534331" cy="4238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de-AT" sz="1800" b="1">
                <a:solidFill>
                  <a:schemeClr val="accent1"/>
                </a:solidFill>
                <a:latin typeface="Varela Round"/>
                <a:cs typeface="Varela Round"/>
              </a:rPr>
              <a:t>Schwäche</a:t>
            </a:r>
          </a:p>
        </p:txBody>
      </p:sp>
      <p:sp>
        <p:nvSpPr>
          <p:cNvPr id="6" name="Google Shape;2498;p44">
            <a:extLst>
              <a:ext uri="{FF2B5EF4-FFF2-40B4-BE49-F238E27FC236}">
                <a16:creationId xmlns:a16="http://schemas.microsoft.com/office/drawing/2014/main" id="{6B67683A-B16F-2235-3A79-B2BFDDF4D43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83144" y="2381228"/>
            <a:ext cx="3092106" cy="8375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de-AT"/>
              <a:t>Nutzbar auch bei wenig Benutzer</a:t>
            </a:r>
          </a:p>
        </p:txBody>
      </p:sp>
      <p:sp>
        <p:nvSpPr>
          <p:cNvPr id="7" name="Google Shape;2498;p44">
            <a:extLst>
              <a:ext uri="{FF2B5EF4-FFF2-40B4-BE49-F238E27FC236}">
                <a16:creationId xmlns:a16="http://schemas.microsoft.com/office/drawing/2014/main" id="{FA16DB36-C017-B28B-6059-269772300F1C}"/>
              </a:ext>
            </a:extLst>
          </p:cNvPr>
          <p:cNvSpPr txBox="1">
            <a:spLocks/>
          </p:cNvSpPr>
          <p:nvPr/>
        </p:nvSpPr>
        <p:spPr>
          <a:xfrm>
            <a:off x="4968750" y="2264304"/>
            <a:ext cx="3092106" cy="83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 algn="ctr">
              <a:buNone/>
            </a:pPr>
            <a:r>
              <a:rPr lang="de-AT"/>
              <a:t>Überzeugen der Nutzer in der Anfangsphase</a:t>
            </a:r>
          </a:p>
        </p:txBody>
      </p:sp>
    </p:spTree>
    <p:extLst>
      <p:ext uri="{BB962C8B-B14F-4D97-AF65-F5344CB8AC3E}">
        <p14:creationId xmlns:p14="http://schemas.microsoft.com/office/powerpoint/2010/main" val="32315956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>
                <a:highlight>
                  <a:schemeClr val="dk2"/>
                </a:highlight>
              </a:rPr>
              <a:t>Was kommt danach</a:t>
            </a:r>
            <a:endParaRPr>
              <a:highlight>
                <a:schemeClr val="dk2"/>
              </a:highlight>
            </a:endParaRPr>
          </a:p>
        </p:txBody>
      </p:sp>
      <p:pic>
        <p:nvPicPr>
          <p:cNvPr id="8" name="Grafik 7" descr="Ein Bild, das Screenshot, Grafiken, Kreis, Grafikdesign enthält.&#10;&#10;Automatisch generierte Beschreibung">
            <a:extLst>
              <a:ext uri="{FF2B5EF4-FFF2-40B4-BE49-F238E27FC236}">
                <a16:creationId xmlns:a16="http://schemas.microsoft.com/office/drawing/2014/main" id="{B7887E56-8630-F7B8-9D18-D8B060FC7F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99" t="7667" r="20218" b="18774"/>
          <a:stretch/>
        </p:blipFill>
        <p:spPr>
          <a:xfrm>
            <a:off x="8535566" y="4528494"/>
            <a:ext cx="630010" cy="595596"/>
          </a:xfrm>
          <a:prstGeom prst="rect">
            <a:avLst/>
          </a:prstGeom>
        </p:spPr>
      </p:pic>
      <p:sp>
        <p:nvSpPr>
          <p:cNvPr id="2" name="Google Shape;2498;p44">
            <a:extLst>
              <a:ext uri="{FF2B5EF4-FFF2-40B4-BE49-F238E27FC236}">
                <a16:creationId xmlns:a16="http://schemas.microsoft.com/office/drawing/2014/main" id="{4DEA354C-610C-7848-22B7-5E02053FE63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75000" y="2637307"/>
            <a:ext cx="3092106" cy="8375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de-AT"/>
              <a:t>Übergabe des Codes an nachfolgende Schüler</a:t>
            </a:r>
          </a:p>
        </p:txBody>
      </p:sp>
      <p:sp>
        <p:nvSpPr>
          <p:cNvPr id="3" name="Google Shape;2502;p44">
            <a:extLst>
              <a:ext uri="{FF2B5EF4-FFF2-40B4-BE49-F238E27FC236}">
                <a16:creationId xmlns:a16="http://schemas.microsoft.com/office/drawing/2014/main" id="{788E42A7-2C3F-98CC-2967-BB7D1A89AC67}"/>
              </a:ext>
            </a:extLst>
          </p:cNvPr>
          <p:cNvSpPr txBox="1">
            <a:spLocks/>
          </p:cNvSpPr>
          <p:nvPr/>
        </p:nvSpPr>
        <p:spPr>
          <a:xfrm>
            <a:off x="632623" y="1924660"/>
            <a:ext cx="3376861" cy="4238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de-AT" sz="1800" b="1">
                <a:solidFill>
                  <a:schemeClr val="accent1"/>
                </a:solidFill>
                <a:latin typeface="Varela Round"/>
                <a:cs typeface="Varela Round"/>
              </a:rPr>
              <a:t>Langfristiges Ziel</a:t>
            </a:r>
          </a:p>
        </p:txBody>
      </p:sp>
      <p:sp>
        <p:nvSpPr>
          <p:cNvPr id="4" name="Google Shape;2498;p44">
            <a:extLst>
              <a:ext uri="{FF2B5EF4-FFF2-40B4-BE49-F238E27FC236}">
                <a16:creationId xmlns:a16="http://schemas.microsoft.com/office/drawing/2014/main" id="{20E74093-81DE-F67C-3284-E7B7FFC20FFC}"/>
              </a:ext>
            </a:extLst>
          </p:cNvPr>
          <p:cNvSpPr txBox="1">
            <a:spLocks/>
          </p:cNvSpPr>
          <p:nvPr/>
        </p:nvSpPr>
        <p:spPr>
          <a:xfrm>
            <a:off x="4500497" y="2637307"/>
            <a:ext cx="3092106" cy="83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 algn="ctr">
              <a:buFont typeface="Nunito Light"/>
              <a:buNone/>
            </a:pPr>
            <a:r>
              <a:rPr lang="de-AT"/>
              <a:t>Verschiedene Fragenformate und Multimediale Inhalte</a:t>
            </a:r>
          </a:p>
        </p:txBody>
      </p:sp>
      <p:sp>
        <p:nvSpPr>
          <p:cNvPr id="7" name="Google Shape;2502;p44">
            <a:extLst>
              <a:ext uri="{FF2B5EF4-FFF2-40B4-BE49-F238E27FC236}">
                <a16:creationId xmlns:a16="http://schemas.microsoft.com/office/drawing/2014/main" id="{8707880E-32A8-2E64-4323-D80267CC4B30}"/>
              </a:ext>
            </a:extLst>
          </p:cNvPr>
          <p:cNvSpPr txBox="1">
            <a:spLocks/>
          </p:cNvSpPr>
          <p:nvPr/>
        </p:nvSpPr>
        <p:spPr>
          <a:xfrm>
            <a:off x="4358120" y="1924660"/>
            <a:ext cx="3376861" cy="4238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de-AT" sz="1800" b="1">
                <a:solidFill>
                  <a:schemeClr val="accent1"/>
                </a:solidFill>
                <a:latin typeface="Varela Round"/>
                <a:cs typeface="Varela Round"/>
              </a:rPr>
              <a:t>Vorschlag an sie</a:t>
            </a:r>
          </a:p>
        </p:txBody>
      </p:sp>
    </p:spTree>
    <p:extLst>
      <p:ext uri="{BB962C8B-B14F-4D97-AF65-F5344CB8AC3E}">
        <p14:creationId xmlns:p14="http://schemas.microsoft.com/office/powerpoint/2010/main" val="35219495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E0D048-259F-E726-7190-524D8A27A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Reflexion im Team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F482E61-B03A-12B8-C0ED-70D7676FE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9381" y="1917614"/>
            <a:ext cx="3350112" cy="2298300"/>
          </a:xfrm>
        </p:spPr>
        <p:txBody>
          <a:bodyPr/>
          <a:lstStyle/>
          <a:p>
            <a:pPr marL="139700" indent="0">
              <a:buNone/>
            </a:pPr>
            <a:r>
              <a:rPr lang="de-AT" sz="2000" b="1">
                <a:solidFill>
                  <a:schemeClr val="accent1"/>
                </a:solidFill>
                <a:sym typeface="Arial"/>
              </a:rPr>
              <a:t>Was ist gut gelaufen:</a:t>
            </a:r>
          </a:p>
          <a:p>
            <a:pPr marL="139700" indent="0">
              <a:buNone/>
            </a:pPr>
            <a:endParaRPr lang="de-AT" sz="2000" b="1">
              <a:solidFill>
                <a:schemeClr val="accent1"/>
              </a:solidFill>
              <a:sym typeface="Arial"/>
            </a:endParaRPr>
          </a:p>
          <a:p>
            <a:r>
              <a:rPr lang="de-AT"/>
              <a:t>Aufgabenverteilung</a:t>
            </a:r>
          </a:p>
          <a:p>
            <a:r>
              <a:rPr lang="de-AT"/>
              <a:t>Kommunikation</a:t>
            </a:r>
          </a:p>
          <a:p>
            <a:pPr marL="139700" indent="0">
              <a:buNone/>
            </a:pPr>
            <a:r>
              <a:rPr lang="de-AT"/>
              <a:t> </a:t>
            </a:r>
          </a:p>
          <a:p>
            <a:endParaRPr lang="de-AT" sz="2000"/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F491549A-3EC5-ED5F-3252-693234695F44}"/>
              </a:ext>
            </a:extLst>
          </p:cNvPr>
          <p:cNvSpPr txBox="1">
            <a:spLocks/>
          </p:cNvSpPr>
          <p:nvPr/>
        </p:nvSpPr>
        <p:spPr>
          <a:xfrm>
            <a:off x="4475748" y="1917614"/>
            <a:ext cx="4138863" cy="22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139700" indent="0">
              <a:buNone/>
            </a:pPr>
            <a:r>
              <a:rPr lang="de-AT" sz="2000" b="1">
                <a:solidFill>
                  <a:schemeClr val="accent1"/>
                </a:solidFill>
              </a:rPr>
              <a:t>Was ist eher schlecht gelaufen:</a:t>
            </a:r>
          </a:p>
          <a:p>
            <a:pPr marL="139700" indent="0">
              <a:buNone/>
            </a:pPr>
            <a:endParaRPr lang="de-AT" sz="2000" b="1">
              <a:solidFill>
                <a:schemeClr val="accent1"/>
              </a:solidFill>
            </a:endParaRPr>
          </a:p>
          <a:p>
            <a:r>
              <a:rPr lang="de-AT"/>
              <a:t>Unterschätzung des Aufwandes</a:t>
            </a:r>
          </a:p>
          <a:p>
            <a:r>
              <a:rPr lang="de-AT"/>
              <a:t>Priorisierung</a:t>
            </a:r>
          </a:p>
          <a:p>
            <a:pPr marL="139700" indent="0">
              <a:buNone/>
            </a:pP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7050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6" name="Google Shape;2316;p39"/>
          <p:cNvSpPr/>
          <p:nvPr/>
        </p:nvSpPr>
        <p:spPr>
          <a:xfrm>
            <a:off x="1271376" y="1132201"/>
            <a:ext cx="1245895" cy="1148568"/>
          </a:xfrm>
          <a:custGeom>
            <a:avLst/>
            <a:gdLst/>
            <a:ahLst/>
            <a:cxnLst/>
            <a:rect l="l" t="t" r="r" b="b"/>
            <a:pathLst>
              <a:path w="21493" h="19814" extrusionOk="0">
                <a:moveTo>
                  <a:pt x="15473" y="1"/>
                </a:moveTo>
                <a:cubicBezTo>
                  <a:pt x="14968" y="1"/>
                  <a:pt x="14459" y="79"/>
                  <a:pt x="13954" y="241"/>
                </a:cubicBezTo>
                <a:cubicBezTo>
                  <a:pt x="12920" y="574"/>
                  <a:pt x="11997" y="1152"/>
                  <a:pt x="11015" y="1600"/>
                </a:cubicBezTo>
                <a:cubicBezTo>
                  <a:pt x="10454" y="1816"/>
                  <a:pt x="9874" y="1951"/>
                  <a:pt x="9279" y="2041"/>
                </a:cubicBezTo>
                <a:cubicBezTo>
                  <a:pt x="7450" y="2261"/>
                  <a:pt x="5580" y="2270"/>
                  <a:pt x="3913" y="3160"/>
                </a:cubicBezTo>
                <a:cubicBezTo>
                  <a:pt x="2185" y="4081"/>
                  <a:pt x="1007" y="5885"/>
                  <a:pt x="489" y="7735"/>
                </a:cubicBezTo>
                <a:cubicBezTo>
                  <a:pt x="0" y="9482"/>
                  <a:pt x="46" y="11457"/>
                  <a:pt x="684" y="13160"/>
                </a:cubicBezTo>
                <a:cubicBezTo>
                  <a:pt x="746" y="13326"/>
                  <a:pt x="814" y="13489"/>
                  <a:pt x="884" y="13650"/>
                </a:cubicBezTo>
                <a:cubicBezTo>
                  <a:pt x="1462" y="15173"/>
                  <a:pt x="2479" y="16548"/>
                  <a:pt x="3737" y="17553"/>
                </a:cubicBezTo>
                <a:cubicBezTo>
                  <a:pt x="5549" y="18999"/>
                  <a:pt x="7723" y="19800"/>
                  <a:pt x="10051" y="19814"/>
                </a:cubicBezTo>
                <a:cubicBezTo>
                  <a:pt x="10073" y="19814"/>
                  <a:pt x="10095" y="19814"/>
                  <a:pt x="10117" y="19814"/>
                </a:cubicBezTo>
                <a:cubicBezTo>
                  <a:pt x="14792" y="19814"/>
                  <a:pt x="19404" y="16777"/>
                  <a:pt x="20856" y="12270"/>
                </a:cubicBezTo>
                <a:cubicBezTo>
                  <a:pt x="21260" y="11015"/>
                  <a:pt x="21492" y="9633"/>
                  <a:pt x="21473" y="8313"/>
                </a:cubicBezTo>
                <a:cubicBezTo>
                  <a:pt x="21467" y="7987"/>
                  <a:pt x="21444" y="7655"/>
                  <a:pt x="21403" y="7328"/>
                </a:cubicBezTo>
                <a:cubicBezTo>
                  <a:pt x="21340" y="6580"/>
                  <a:pt x="21207" y="5839"/>
                  <a:pt x="21005" y="5121"/>
                </a:cubicBezTo>
                <a:cubicBezTo>
                  <a:pt x="20971" y="5001"/>
                  <a:pt x="20934" y="4880"/>
                  <a:pt x="20895" y="4762"/>
                </a:cubicBezTo>
                <a:cubicBezTo>
                  <a:pt x="20727" y="3980"/>
                  <a:pt x="20448" y="3227"/>
                  <a:pt x="19991" y="2559"/>
                </a:cubicBezTo>
                <a:cubicBezTo>
                  <a:pt x="19406" y="1707"/>
                  <a:pt x="18634" y="936"/>
                  <a:pt x="17682" y="500"/>
                </a:cubicBezTo>
                <a:cubicBezTo>
                  <a:pt x="16971" y="174"/>
                  <a:pt x="16226" y="1"/>
                  <a:pt x="154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7" name="Google Shape;2317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3600"/>
              <a:t>Die Ideenfindung</a:t>
            </a:r>
            <a:endParaRPr sz="3600"/>
          </a:p>
        </p:txBody>
      </p:sp>
      <p:sp>
        <p:nvSpPr>
          <p:cNvPr id="2318" name="Google Shape;2318;p39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320" name="Google Shape;2320;p39"/>
          <p:cNvGrpSpPr/>
          <p:nvPr/>
        </p:nvGrpSpPr>
        <p:grpSpPr>
          <a:xfrm>
            <a:off x="6086768" y="741629"/>
            <a:ext cx="2026677" cy="3558238"/>
            <a:chOff x="2332850" y="1508965"/>
            <a:chExt cx="495799" cy="870474"/>
          </a:xfrm>
        </p:grpSpPr>
        <p:sp>
          <p:nvSpPr>
            <p:cNvPr id="2321" name="Google Shape;2321;p39"/>
            <p:cNvSpPr/>
            <p:nvPr/>
          </p:nvSpPr>
          <p:spPr>
            <a:xfrm>
              <a:off x="2347410" y="1709183"/>
              <a:ext cx="467748" cy="569138"/>
            </a:xfrm>
            <a:custGeom>
              <a:avLst/>
              <a:gdLst/>
              <a:ahLst/>
              <a:cxnLst/>
              <a:rect l="l" t="t" r="r" b="b"/>
              <a:pathLst>
                <a:path w="8770" h="10671" extrusionOk="0">
                  <a:moveTo>
                    <a:pt x="4336" y="1"/>
                  </a:moveTo>
                  <a:cubicBezTo>
                    <a:pt x="4096" y="1"/>
                    <a:pt x="3869" y="8"/>
                    <a:pt x="3774" y="23"/>
                  </a:cubicBezTo>
                  <a:cubicBezTo>
                    <a:pt x="3116" y="126"/>
                    <a:pt x="2471" y="296"/>
                    <a:pt x="1881" y="622"/>
                  </a:cubicBezTo>
                  <a:cubicBezTo>
                    <a:pt x="1050" y="1081"/>
                    <a:pt x="456" y="1815"/>
                    <a:pt x="217" y="2738"/>
                  </a:cubicBezTo>
                  <a:cubicBezTo>
                    <a:pt x="95" y="3209"/>
                    <a:pt x="43" y="3707"/>
                    <a:pt x="20" y="4193"/>
                  </a:cubicBezTo>
                  <a:cubicBezTo>
                    <a:pt x="1" y="4646"/>
                    <a:pt x="18" y="5111"/>
                    <a:pt x="119" y="5555"/>
                  </a:cubicBezTo>
                  <a:cubicBezTo>
                    <a:pt x="226" y="6023"/>
                    <a:pt x="438" y="6457"/>
                    <a:pt x="759" y="6815"/>
                  </a:cubicBezTo>
                  <a:cubicBezTo>
                    <a:pt x="1053" y="7143"/>
                    <a:pt x="1424" y="7390"/>
                    <a:pt x="1768" y="7662"/>
                  </a:cubicBezTo>
                  <a:cubicBezTo>
                    <a:pt x="2542" y="8276"/>
                    <a:pt x="3029" y="9149"/>
                    <a:pt x="3040" y="10149"/>
                  </a:cubicBezTo>
                  <a:cubicBezTo>
                    <a:pt x="3040" y="10202"/>
                    <a:pt x="3052" y="10250"/>
                    <a:pt x="3070" y="10290"/>
                  </a:cubicBezTo>
                  <a:cubicBezTo>
                    <a:pt x="3070" y="10294"/>
                    <a:pt x="3068" y="10298"/>
                    <a:pt x="3068" y="10301"/>
                  </a:cubicBezTo>
                  <a:cubicBezTo>
                    <a:pt x="3072" y="10391"/>
                    <a:pt x="3102" y="10487"/>
                    <a:pt x="3171" y="10551"/>
                  </a:cubicBezTo>
                  <a:cubicBezTo>
                    <a:pt x="3234" y="10611"/>
                    <a:pt x="3321" y="10657"/>
                    <a:pt x="3409" y="10657"/>
                  </a:cubicBezTo>
                  <a:cubicBezTo>
                    <a:pt x="3413" y="10657"/>
                    <a:pt x="3416" y="10657"/>
                    <a:pt x="3419" y="10657"/>
                  </a:cubicBezTo>
                  <a:cubicBezTo>
                    <a:pt x="3726" y="10638"/>
                    <a:pt x="4030" y="10618"/>
                    <a:pt x="4335" y="10601"/>
                  </a:cubicBezTo>
                  <a:cubicBezTo>
                    <a:pt x="4339" y="10601"/>
                    <a:pt x="4342" y="10601"/>
                    <a:pt x="4346" y="10599"/>
                  </a:cubicBezTo>
                  <a:cubicBezTo>
                    <a:pt x="4348" y="10601"/>
                    <a:pt x="4353" y="10601"/>
                    <a:pt x="4355" y="10601"/>
                  </a:cubicBezTo>
                  <a:cubicBezTo>
                    <a:pt x="4661" y="10622"/>
                    <a:pt x="4964" y="10647"/>
                    <a:pt x="5269" y="10670"/>
                  </a:cubicBezTo>
                  <a:cubicBezTo>
                    <a:pt x="5274" y="10670"/>
                    <a:pt x="5279" y="10670"/>
                    <a:pt x="5284" y="10670"/>
                  </a:cubicBezTo>
                  <a:cubicBezTo>
                    <a:pt x="5372" y="10670"/>
                    <a:pt x="5457" y="10624"/>
                    <a:pt x="5521" y="10567"/>
                  </a:cubicBezTo>
                  <a:cubicBezTo>
                    <a:pt x="5590" y="10505"/>
                    <a:pt x="5622" y="10407"/>
                    <a:pt x="5625" y="10317"/>
                  </a:cubicBezTo>
                  <a:cubicBezTo>
                    <a:pt x="5627" y="10315"/>
                    <a:pt x="5625" y="10310"/>
                    <a:pt x="5625" y="10308"/>
                  </a:cubicBezTo>
                  <a:cubicBezTo>
                    <a:pt x="5645" y="10267"/>
                    <a:pt x="5655" y="10220"/>
                    <a:pt x="5655" y="10166"/>
                  </a:cubicBezTo>
                  <a:cubicBezTo>
                    <a:pt x="5682" y="9167"/>
                    <a:pt x="6180" y="8300"/>
                    <a:pt x="6962" y="7696"/>
                  </a:cubicBezTo>
                  <a:cubicBezTo>
                    <a:pt x="7309" y="7428"/>
                    <a:pt x="7683" y="7187"/>
                    <a:pt x="7980" y="6863"/>
                  </a:cubicBezTo>
                  <a:cubicBezTo>
                    <a:pt x="8308" y="6511"/>
                    <a:pt x="8526" y="6078"/>
                    <a:pt x="8640" y="5612"/>
                  </a:cubicBezTo>
                  <a:cubicBezTo>
                    <a:pt x="8746" y="5169"/>
                    <a:pt x="8769" y="4705"/>
                    <a:pt x="8755" y="4251"/>
                  </a:cubicBezTo>
                  <a:cubicBezTo>
                    <a:pt x="8739" y="3766"/>
                    <a:pt x="8696" y="3268"/>
                    <a:pt x="8579" y="2794"/>
                  </a:cubicBezTo>
                  <a:cubicBezTo>
                    <a:pt x="8353" y="1866"/>
                    <a:pt x="7768" y="1127"/>
                    <a:pt x="6942" y="656"/>
                  </a:cubicBezTo>
                  <a:cubicBezTo>
                    <a:pt x="6357" y="322"/>
                    <a:pt x="5714" y="143"/>
                    <a:pt x="5057" y="32"/>
                  </a:cubicBezTo>
                  <a:cubicBezTo>
                    <a:pt x="4941" y="11"/>
                    <a:pt x="4629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39"/>
            <p:cNvSpPr/>
            <p:nvPr/>
          </p:nvSpPr>
          <p:spPr>
            <a:xfrm>
              <a:off x="2516587" y="2272290"/>
              <a:ext cx="132964" cy="96323"/>
            </a:xfrm>
            <a:custGeom>
              <a:avLst/>
              <a:gdLst/>
              <a:ahLst/>
              <a:cxnLst/>
              <a:rect l="l" t="t" r="r" b="b"/>
              <a:pathLst>
                <a:path w="2493" h="1806" extrusionOk="0">
                  <a:moveTo>
                    <a:pt x="454" y="0"/>
                  </a:moveTo>
                  <a:cubicBezTo>
                    <a:pt x="244" y="0"/>
                    <a:pt x="1" y="191"/>
                    <a:pt x="26" y="422"/>
                  </a:cubicBezTo>
                  <a:cubicBezTo>
                    <a:pt x="31" y="459"/>
                    <a:pt x="36" y="496"/>
                    <a:pt x="42" y="535"/>
                  </a:cubicBezTo>
                  <a:cubicBezTo>
                    <a:pt x="19" y="604"/>
                    <a:pt x="15" y="684"/>
                    <a:pt x="42" y="774"/>
                  </a:cubicBezTo>
                  <a:cubicBezTo>
                    <a:pt x="82" y="918"/>
                    <a:pt x="144" y="1051"/>
                    <a:pt x="222" y="1173"/>
                  </a:cubicBezTo>
                  <a:cubicBezTo>
                    <a:pt x="380" y="1512"/>
                    <a:pt x="641" y="1777"/>
                    <a:pt x="1059" y="1802"/>
                  </a:cubicBezTo>
                  <a:cubicBezTo>
                    <a:pt x="1080" y="1803"/>
                    <a:pt x="1101" y="1804"/>
                    <a:pt x="1122" y="1804"/>
                  </a:cubicBezTo>
                  <a:cubicBezTo>
                    <a:pt x="1160" y="1804"/>
                    <a:pt x="1198" y="1802"/>
                    <a:pt x="1236" y="1799"/>
                  </a:cubicBezTo>
                  <a:cubicBezTo>
                    <a:pt x="1278" y="1803"/>
                    <a:pt x="1320" y="1805"/>
                    <a:pt x="1363" y="1805"/>
                  </a:cubicBezTo>
                  <a:cubicBezTo>
                    <a:pt x="1380" y="1805"/>
                    <a:pt x="1396" y="1805"/>
                    <a:pt x="1413" y="1804"/>
                  </a:cubicBezTo>
                  <a:cubicBezTo>
                    <a:pt x="1831" y="1786"/>
                    <a:pt x="2095" y="1522"/>
                    <a:pt x="2257" y="1186"/>
                  </a:cubicBezTo>
                  <a:cubicBezTo>
                    <a:pt x="2338" y="1065"/>
                    <a:pt x="2402" y="932"/>
                    <a:pt x="2445" y="790"/>
                  </a:cubicBezTo>
                  <a:cubicBezTo>
                    <a:pt x="2471" y="702"/>
                    <a:pt x="2469" y="620"/>
                    <a:pt x="2448" y="551"/>
                  </a:cubicBezTo>
                  <a:cubicBezTo>
                    <a:pt x="2453" y="514"/>
                    <a:pt x="2459" y="475"/>
                    <a:pt x="2464" y="438"/>
                  </a:cubicBezTo>
                  <a:cubicBezTo>
                    <a:pt x="2492" y="207"/>
                    <a:pt x="2253" y="14"/>
                    <a:pt x="2042" y="11"/>
                  </a:cubicBezTo>
                  <a:cubicBezTo>
                    <a:pt x="2039" y="11"/>
                    <a:pt x="2036" y="11"/>
                    <a:pt x="2033" y="11"/>
                  </a:cubicBezTo>
                  <a:cubicBezTo>
                    <a:pt x="1961" y="11"/>
                    <a:pt x="1900" y="30"/>
                    <a:pt x="1846" y="58"/>
                  </a:cubicBezTo>
                  <a:cubicBezTo>
                    <a:pt x="1804" y="44"/>
                    <a:pt x="1761" y="37"/>
                    <a:pt x="1717" y="37"/>
                  </a:cubicBezTo>
                  <a:cubicBezTo>
                    <a:pt x="1623" y="37"/>
                    <a:pt x="1525" y="73"/>
                    <a:pt x="1438" y="160"/>
                  </a:cubicBezTo>
                  <a:cubicBezTo>
                    <a:pt x="1383" y="216"/>
                    <a:pt x="1316" y="262"/>
                    <a:pt x="1247" y="296"/>
                  </a:cubicBezTo>
                  <a:cubicBezTo>
                    <a:pt x="1176" y="262"/>
                    <a:pt x="1110" y="214"/>
                    <a:pt x="1055" y="158"/>
                  </a:cubicBezTo>
                  <a:cubicBezTo>
                    <a:pt x="967" y="67"/>
                    <a:pt x="868" y="30"/>
                    <a:pt x="772" y="30"/>
                  </a:cubicBezTo>
                  <a:cubicBezTo>
                    <a:pt x="730" y="30"/>
                    <a:pt x="689" y="37"/>
                    <a:pt x="649" y="50"/>
                  </a:cubicBezTo>
                  <a:cubicBezTo>
                    <a:pt x="594" y="20"/>
                    <a:pt x="529" y="0"/>
                    <a:pt x="4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39"/>
            <p:cNvSpPr/>
            <p:nvPr/>
          </p:nvSpPr>
          <p:spPr>
            <a:xfrm>
              <a:off x="2540908" y="1888227"/>
              <a:ext cx="89816" cy="406413"/>
            </a:xfrm>
            <a:custGeom>
              <a:avLst/>
              <a:gdLst/>
              <a:ahLst/>
              <a:cxnLst/>
              <a:rect l="l" t="t" r="r" b="b"/>
              <a:pathLst>
                <a:path w="1684" h="7620" extrusionOk="0">
                  <a:moveTo>
                    <a:pt x="1044" y="288"/>
                  </a:moveTo>
                  <a:cubicBezTo>
                    <a:pt x="1141" y="288"/>
                    <a:pt x="1232" y="333"/>
                    <a:pt x="1290" y="439"/>
                  </a:cubicBezTo>
                  <a:cubicBezTo>
                    <a:pt x="1413" y="664"/>
                    <a:pt x="1296" y="926"/>
                    <a:pt x="1186" y="1128"/>
                  </a:cubicBezTo>
                  <a:cubicBezTo>
                    <a:pt x="1053" y="1369"/>
                    <a:pt x="902" y="1598"/>
                    <a:pt x="753" y="1828"/>
                  </a:cubicBezTo>
                  <a:cubicBezTo>
                    <a:pt x="737" y="1810"/>
                    <a:pt x="723" y="1794"/>
                    <a:pt x="707" y="1777"/>
                  </a:cubicBezTo>
                  <a:cubicBezTo>
                    <a:pt x="535" y="1576"/>
                    <a:pt x="482" y="1381"/>
                    <a:pt x="512" y="1117"/>
                  </a:cubicBezTo>
                  <a:cubicBezTo>
                    <a:pt x="539" y="873"/>
                    <a:pt x="587" y="563"/>
                    <a:pt x="783" y="393"/>
                  </a:cubicBezTo>
                  <a:cubicBezTo>
                    <a:pt x="859" y="327"/>
                    <a:pt x="954" y="288"/>
                    <a:pt x="1044" y="288"/>
                  </a:cubicBezTo>
                  <a:close/>
                  <a:moveTo>
                    <a:pt x="1046" y="0"/>
                  </a:moveTo>
                  <a:cubicBezTo>
                    <a:pt x="593" y="0"/>
                    <a:pt x="347" y="446"/>
                    <a:pt x="270" y="841"/>
                  </a:cubicBezTo>
                  <a:cubicBezTo>
                    <a:pt x="224" y="1084"/>
                    <a:pt x="185" y="1350"/>
                    <a:pt x="266" y="1589"/>
                  </a:cubicBezTo>
                  <a:cubicBezTo>
                    <a:pt x="330" y="1780"/>
                    <a:pt x="463" y="1929"/>
                    <a:pt x="597" y="2074"/>
                  </a:cubicBezTo>
                  <a:cubicBezTo>
                    <a:pt x="542" y="2163"/>
                    <a:pt x="489" y="2252"/>
                    <a:pt x="440" y="2344"/>
                  </a:cubicBezTo>
                  <a:cubicBezTo>
                    <a:pt x="209" y="2767"/>
                    <a:pt x="75" y="3210"/>
                    <a:pt x="41" y="3694"/>
                  </a:cubicBezTo>
                  <a:cubicBezTo>
                    <a:pt x="0" y="4302"/>
                    <a:pt x="41" y="4922"/>
                    <a:pt x="52" y="5532"/>
                  </a:cubicBezTo>
                  <a:cubicBezTo>
                    <a:pt x="60" y="6115"/>
                    <a:pt x="37" y="6714"/>
                    <a:pt x="188" y="7281"/>
                  </a:cubicBezTo>
                  <a:cubicBezTo>
                    <a:pt x="207" y="7351"/>
                    <a:pt x="262" y="7382"/>
                    <a:pt x="319" y="7382"/>
                  </a:cubicBezTo>
                  <a:cubicBezTo>
                    <a:pt x="403" y="7382"/>
                    <a:pt x="490" y="7313"/>
                    <a:pt x="463" y="7208"/>
                  </a:cubicBezTo>
                  <a:cubicBezTo>
                    <a:pt x="310" y="6643"/>
                    <a:pt x="342" y="6042"/>
                    <a:pt x="333" y="5464"/>
                  </a:cubicBezTo>
                  <a:cubicBezTo>
                    <a:pt x="323" y="4887"/>
                    <a:pt x="287" y="4304"/>
                    <a:pt x="323" y="3728"/>
                  </a:cubicBezTo>
                  <a:cubicBezTo>
                    <a:pt x="355" y="3203"/>
                    <a:pt x="530" y="2748"/>
                    <a:pt x="791" y="2303"/>
                  </a:cubicBezTo>
                  <a:cubicBezTo>
                    <a:pt x="1044" y="2654"/>
                    <a:pt x="1145" y="3076"/>
                    <a:pt x="1182" y="3513"/>
                  </a:cubicBezTo>
                  <a:cubicBezTo>
                    <a:pt x="1294" y="4816"/>
                    <a:pt x="1166" y="6163"/>
                    <a:pt x="911" y="7440"/>
                  </a:cubicBezTo>
                  <a:cubicBezTo>
                    <a:pt x="890" y="7548"/>
                    <a:pt x="980" y="7620"/>
                    <a:pt x="1063" y="7620"/>
                  </a:cubicBezTo>
                  <a:cubicBezTo>
                    <a:pt x="1117" y="7620"/>
                    <a:pt x="1168" y="7589"/>
                    <a:pt x="1182" y="7518"/>
                  </a:cubicBezTo>
                  <a:cubicBezTo>
                    <a:pt x="1395" y="6457"/>
                    <a:pt x="1503" y="5378"/>
                    <a:pt x="1496" y="4295"/>
                  </a:cubicBezTo>
                  <a:cubicBezTo>
                    <a:pt x="1492" y="3825"/>
                    <a:pt x="1483" y="3341"/>
                    <a:pt x="1368" y="2882"/>
                  </a:cubicBezTo>
                  <a:cubicBezTo>
                    <a:pt x="1319" y="2691"/>
                    <a:pt x="1248" y="2501"/>
                    <a:pt x="1152" y="2328"/>
                  </a:cubicBezTo>
                  <a:cubicBezTo>
                    <a:pt x="1094" y="2225"/>
                    <a:pt x="1024" y="2135"/>
                    <a:pt x="948" y="2048"/>
                  </a:cubicBezTo>
                  <a:cubicBezTo>
                    <a:pt x="1195" y="1679"/>
                    <a:pt x="1494" y="1298"/>
                    <a:pt x="1595" y="875"/>
                  </a:cubicBezTo>
                  <a:cubicBezTo>
                    <a:pt x="1684" y="506"/>
                    <a:pt x="1519" y="26"/>
                    <a:pt x="1083" y="1"/>
                  </a:cubicBezTo>
                  <a:cubicBezTo>
                    <a:pt x="1071" y="0"/>
                    <a:pt x="1058" y="0"/>
                    <a:pt x="10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39"/>
            <p:cNvSpPr/>
            <p:nvPr/>
          </p:nvSpPr>
          <p:spPr>
            <a:xfrm>
              <a:off x="2485120" y="2193675"/>
              <a:ext cx="205233" cy="132004"/>
            </a:xfrm>
            <a:custGeom>
              <a:avLst/>
              <a:gdLst/>
              <a:ahLst/>
              <a:cxnLst/>
              <a:rect l="l" t="t" r="r" b="b"/>
              <a:pathLst>
                <a:path w="3848" h="2475" extrusionOk="0">
                  <a:moveTo>
                    <a:pt x="2832" y="0"/>
                  </a:moveTo>
                  <a:cubicBezTo>
                    <a:pt x="2601" y="0"/>
                    <a:pt x="2367" y="24"/>
                    <a:pt x="2189" y="24"/>
                  </a:cubicBezTo>
                  <a:cubicBezTo>
                    <a:pt x="1946" y="24"/>
                    <a:pt x="1702" y="22"/>
                    <a:pt x="1459" y="22"/>
                  </a:cubicBezTo>
                  <a:cubicBezTo>
                    <a:pt x="1144" y="22"/>
                    <a:pt x="830" y="25"/>
                    <a:pt x="516" y="37"/>
                  </a:cubicBezTo>
                  <a:cubicBezTo>
                    <a:pt x="190" y="51"/>
                    <a:pt x="38" y="327"/>
                    <a:pt x="59" y="577"/>
                  </a:cubicBezTo>
                  <a:cubicBezTo>
                    <a:pt x="59" y="588"/>
                    <a:pt x="59" y="597"/>
                    <a:pt x="61" y="606"/>
                  </a:cubicBezTo>
                  <a:cubicBezTo>
                    <a:pt x="57" y="643"/>
                    <a:pt x="54" y="678"/>
                    <a:pt x="49" y="716"/>
                  </a:cubicBezTo>
                  <a:cubicBezTo>
                    <a:pt x="20" y="999"/>
                    <a:pt x="1" y="1281"/>
                    <a:pt x="38" y="1525"/>
                  </a:cubicBezTo>
                  <a:cubicBezTo>
                    <a:pt x="40" y="1587"/>
                    <a:pt x="43" y="1646"/>
                    <a:pt x="52" y="1704"/>
                  </a:cubicBezTo>
                  <a:cubicBezTo>
                    <a:pt x="57" y="1754"/>
                    <a:pt x="64" y="1802"/>
                    <a:pt x="75" y="1850"/>
                  </a:cubicBezTo>
                  <a:cubicBezTo>
                    <a:pt x="82" y="1883"/>
                    <a:pt x="91" y="1915"/>
                    <a:pt x="100" y="1947"/>
                  </a:cubicBezTo>
                  <a:cubicBezTo>
                    <a:pt x="155" y="2126"/>
                    <a:pt x="318" y="2282"/>
                    <a:pt x="511" y="2296"/>
                  </a:cubicBezTo>
                  <a:cubicBezTo>
                    <a:pt x="546" y="2309"/>
                    <a:pt x="585" y="2323"/>
                    <a:pt x="628" y="2330"/>
                  </a:cubicBezTo>
                  <a:cubicBezTo>
                    <a:pt x="1155" y="2414"/>
                    <a:pt x="1683" y="2474"/>
                    <a:pt x="2216" y="2474"/>
                  </a:cubicBezTo>
                  <a:cubicBezTo>
                    <a:pt x="2246" y="2474"/>
                    <a:pt x="2275" y="2474"/>
                    <a:pt x="2304" y="2473"/>
                  </a:cubicBezTo>
                  <a:cubicBezTo>
                    <a:pt x="2335" y="2473"/>
                    <a:pt x="2366" y="2473"/>
                    <a:pt x="2397" y="2473"/>
                  </a:cubicBezTo>
                  <a:cubicBezTo>
                    <a:pt x="2446" y="2473"/>
                    <a:pt x="2496" y="2473"/>
                    <a:pt x="2546" y="2473"/>
                  </a:cubicBezTo>
                  <a:cubicBezTo>
                    <a:pt x="2872" y="2473"/>
                    <a:pt x="3230" y="2461"/>
                    <a:pt x="3479" y="2271"/>
                  </a:cubicBezTo>
                  <a:cubicBezTo>
                    <a:pt x="3582" y="2192"/>
                    <a:pt x="3664" y="2069"/>
                    <a:pt x="3722" y="1919"/>
                  </a:cubicBezTo>
                  <a:cubicBezTo>
                    <a:pt x="3742" y="1869"/>
                    <a:pt x="3759" y="1818"/>
                    <a:pt x="3773" y="1765"/>
                  </a:cubicBezTo>
                  <a:cubicBezTo>
                    <a:pt x="3816" y="1612"/>
                    <a:pt x="3835" y="1442"/>
                    <a:pt x="3835" y="1272"/>
                  </a:cubicBezTo>
                  <a:cubicBezTo>
                    <a:pt x="3848" y="1107"/>
                    <a:pt x="3841" y="939"/>
                    <a:pt x="3814" y="779"/>
                  </a:cubicBezTo>
                  <a:cubicBezTo>
                    <a:pt x="3807" y="737"/>
                    <a:pt x="3800" y="694"/>
                    <a:pt x="3789" y="654"/>
                  </a:cubicBezTo>
                  <a:cubicBezTo>
                    <a:pt x="3729" y="423"/>
                    <a:pt x="3621" y="228"/>
                    <a:pt x="3460" y="127"/>
                  </a:cubicBezTo>
                  <a:cubicBezTo>
                    <a:pt x="3298" y="25"/>
                    <a:pt x="3067" y="0"/>
                    <a:pt x="2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39"/>
            <p:cNvSpPr/>
            <p:nvPr/>
          </p:nvSpPr>
          <p:spPr>
            <a:xfrm>
              <a:off x="2485120" y="2231222"/>
              <a:ext cx="205233" cy="56588"/>
            </a:xfrm>
            <a:custGeom>
              <a:avLst/>
              <a:gdLst/>
              <a:ahLst/>
              <a:cxnLst/>
              <a:rect l="l" t="t" r="r" b="b"/>
              <a:pathLst>
                <a:path w="3848" h="1061" extrusionOk="0">
                  <a:moveTo>
                    <a:pt x="1008" y="0"/>
                  </a:moveTo>
                  <a:cubicBezTo>
                    <a:pt x="688" y="0"/>
                    <a:pt x="368" y="4"/>
                    <a:pt x="49" y="12"/>
                  </a:cubicBezTo>
                  <a:cubicBezTo>
                    <a:pt x="20" y="295"/>
                    <a:pt x="1" y="577"/>
                    <a:pt x="38" y="821"/>
                  </a:cubicBezTo>
                  <a:cubicBezTo>
                    <a:pt x="40" y="883"/>
                    <a:pt x="43" y="942"/>
                    <a:pt x="52" y="1000"/>
                  </a:cubicBezTo>
                  <a:cubicBezTo>
                    <a:pt x="414" y="988"/>
                    <a:pt x="777" y="983"/>
                    <a:pt x="1141" y="983"/>
                  </a:cubicBezTo>
                  <a:cubicBezTo>
                    <a:pt x="2017" y="983"/>
                    <a:pt x="2898" y="1014"/>
                    <a:pt x="3773" y="1061"/>
                  </a:cubicBezTo>
                  <a:cubicBezTo>
                    <a:pt x="3816" y="908"/>
                    <a:pt x="3835" y="738"/>
                    <a:pt x="3835" y="568"/>
                  </a:cubicBezTo>
                  <a:cubicBezTo>
                    <a:pt x="3848" y="403"/>
                    <a:pt x="3841" y="235"/>
                    <a:pt x="3814" y="75"/>
                  </a:cubicBezTo>
                  <a:cubicBezTo>
                    <a:pt x="2878" y="30"/>
                    <a:pt x="1942" y="0"/>
                    <a:pt x="10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39"/>
            <p:cNvSpPr/>
            <p:nvPr/>
          </p:nvSpPr>
          <p:spPr>
            <a:xfrm>
              <a:off x="2697711" y="1935802"/>
              <a:ext cx="130937" cy="210247"/>
            </a:xfrm>
            <a:custGeom>
              <a:avLst/>
              <a:gdLst/>
              <a:ahLst/>
              <a:cxnLst/>
              <a:rect l="l" t="t" r="r" b="b"/>
              <a:pathLst>
                <a:path w="2455" h="3942" extrusionOk="0">
                  <a:moveTo>
                    <a:pt x="2139" y="0"/>
                  </a:moveTo>
                  <a:cubicBezTo>
                    <a:pt x="2119" y="0"/>
                    <a:pt x="2099" y="2"/>
                    <a:pt x="2081" y="7"/>
                  </a:cubicBezTo>
                  <a:cubicBezTo>
                    <a:pt x="1946" y="43"/>
                    <a:pt x="1886" y="176"/>
                    <a:pt x="1910" y="305"/>
                  </a:cubicBezTo>
                  <a:cubicBezTo>
                    <a:pt x="1974" y="663"/>
                    <a:pt x="1884" y="1025"/>
                    <a:pt x="1765" y="1363"/>
                  </a:cubicBezTo>
                  <a:cubicBezTo>
                    <a:pt x="1655" y="1680"/>
                    <a:pt x="1537" y="2035"/>
                    <a:pt x="1333" y="2306"/>
                  </a:cubicBezTo>
                  <a:cubicBezTo>
                    <a:pt x="977" y="2783"/>
                    <a:pt x="413" y="3050"/>
                    <a:pt x="110" y="3576"/>
                  </a:cubicBezTo>
                  <a:cubicBezTo>
                    <a:pt x="0" y="3765"/>
                    <a:pt x="169" y="3942"/>
                    <a:pt x="334" y="3942"/>
                  </a:cubicBezTo>
                  <a:cubicBezTo>
                    <a:pt x="407" y="3942"/>
                    <a:pt x="479" y="3907"/>
                    <a:pt x="526" y="3825"/>
                  </a:cubicBezTo>
                  <a:cubicBezTo>
                    <a:pt x="844" y="3277"/>
                    <a:pt x="1473" y="3004"/>
                    <a:pt x="1811" y="2467"/>
                  </a:cubicBezTo>
                  <a:cubicBezTo>
                    <a:pt x="1910" y="2309"/>
                    <a:pt x="1980" y="2134"/>
                    <a:pt x="2050" y="1962"/>
                  </a:cubicBezTo>
                  <a:cubicBezTo>
                    <a:pt x="2127" y="1780"/>
                    <a:pt x="2201" y="1597"/>
                    <a:pt x="2263" y="1409"/>
                  </a:cubicBezTo>
                  <a:cubicBezTo>
                    <a:pt x="2394" y="1009"/>
                    <a:pt x="2454" y="596"/>
                    <a:pt x="2378" y="179"/>
                  </a:cubicBezTo>
                  <a:cubicBezTo>
                    <a:pt x="2359" y="70"/>
                    <a:pt x="2246" y="0"/>
                    <a:pt x="2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39"/>
            <p:cNvSpPr/>
            <p:nvPr/>
          </p:nvSpPr>
          <p:spPr>
            <a:xfrm>
              <a:off x="2727099" y="1748437"/>
              <a:ext cx="93710" cy="106563"/>
            </a:xfrm>
            <a:custGeom>
              <a:avLst/>
              <a:gdLst/>
              <a:ahLst/>
              <a:cxnLst/>
              <a:rect l="l" t="t" r="r" b="b"/>
              <a:pathLst>
                <a:path w="1757" h="1998" extrusionOk="0">
                  <a:moveTo>
                    <a:pt x="277" y="0"/>
                  </a:moveTo>
                  <a:cubicBezTo>
                    <a:pt x="192" y="0"/>
                    <a:pt x="104" y="44"/>
                    <a:pt x="64" y="120"/>
                  </a:cubicBezTo>
                  <a:cubicBezTo>
                    <a:pt x="0" y="239"/>
                    <a:pt x="36" y="377"/>
                    <a:pt x="149" y="451"/>
                  </a:cubicBezTo>
                  <a:cubicBezTo>
                    <a:pt x="213" y="494"/>
                    <a:pt x="277" y="538"/>
                    <a:pt x="339" y="586"/>
                  </a:cubicBezTo>
                  <a:cubicBezTo>
                    <a:pt x="344" y="591"/>
                    <a:pt x="353" y="598"/>
                    <a:pt x="358" y="602"/>
                  </a:cubicBezTo>
                  <a:cubicBezTo>
                    <a:pt x="372" y="614"/>
                    <a:pt x="388" y="627"/>
                    <a:pt x="403" y="639"/>
                  </a:cubicBezTo>
                  <a:cubicBezTo>
                    <a:pt x="433" y="666"/>
                    <a:pt x="463" y="690"/>
                    <a:pt x="493" y="719"/>
                  </a:cubicBezTo>
                  <a:cubicBezTo>
                    <a:pt x="608" y="825"/>
                    <a:pt x="716" y="940"/>
                    <a:pt x="815" y="1063"/>
                  </a:cubicBezTo>
                  <a:cubicBezTo>
                    <a:pt x="822" y="1071"/>
                    <a:pt x="830" y="1082"/>
                    <a:pt x="837" y="1091"/>
                  </a:cubicBezTo>
                  <a:cubicBezTo>
                    <a:pt x="836" y="1091"/>
                    <a:pt x="836" y="1090"/>
                    <a:pt x="836" y="1090"/>
                  </a:cubicBezTo>
                  <a:lnTo>
                    <a:pt x="836" y="1090"/>
                  </a:lnTo>
                  <a:cubicBezTo>
                    <a:pt x="837" y="1090"/>
                    <a:pt x="863" y="1126"/>
                    <a:pt x="863" y="1126"/>
                  </a:cubicBezTo>
                  <a:cubicBezTo>
                    <a:pt x="886" y="1158"/>
                    <a:pt x="909" y="1190"/>
                    <a:pt x="932" y="1224"/>
                  </a:cubicBezTo>
                  <a:cubicBezTo>
                    <a:pt x="973" y="1286"/>
                    <a:pt x="1012" y="1350"/>
                    <a:pt x="1049" y="1413"/>
                  </a:cubicBezTo>
                  <a:cubicBezTo>
                    <a:pt x="1088" y="1483"/>
                    <a:pt x="1126" y="1552"/>
                    <a:pt x="1159" y="1624"/>
                  </a:cubicBezTo>
                  <a:cubicBezTo>
                    <a:pt x="1177" y="1660"/>
                    <a:pt x="1193" y="1695"/>
                    <a:pt x="1207" y="1732"/>
                  </a:cubicBezTo>
                  <a:cubicBezTo>
                    <a:pt x="1209" y="1736"/>
                    <a:pt x="1211" y="1738"/>
                    <a:pt x="1211" y="1738"/>
                  </a:cubicBezTo>
                  <a:cubicBezTo>
                    <a:pt x="1212" y="1741"/>
                    <a:pt x="1212" y="1745"/>
                    <a:pt x="1216" y="1750"/>
                  </a:cubicBezTo>
                  <a:cubicBezTo>
                    <a:pt x="1223" y="1771"/>
                    <a:pt x="1232" y="1794"/>
                    <a:pt x="1241" y="1816"/>
                  </a:cubicBezTo>
                  <a:cubicBezTo>
                    <a:pt x="1278" y="1915"/>
                    <a:pt x="1368" y="1998"/>
                    <a:pt x="1474" y="1998"/>
                  </a:cubicBezTo>
                  <a:cubicBezTo>
                    <a:pt x="1495" y="1998"/>
                    <a:pt x="1516" y="1995"/>
                    <a:pt x="1538" y="1988"/>
                  </a:cubicBezTo>
                  <a:cubicBezTo>
                    <a:pt x="1654" y="1952"/>
                    <a:pt x="1756" y="1817"/>
                    <a:pt x="1710" y="1690"/>
                  </a:cubicBezTo>
                  <a:cubicBezTo>
                    <a:pt x="1459" y="1011"/>
                    <a:pt x="1003" y="432"/>
                    <a:pt x="397" y="35"/>
                  </a:cubicBezTo>
                  <a:cubicBezTo>
                    <a:pt x="362" y="11"/>
                    <a:pt x="320" y="0"/>
                    <a:pt x="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39"/>
            <p:cNvSpPr/>
            <p:nvPr/>
          </p:nvSpPr>
          <p:spPr>
            <a:xfrm>
              <a:off x="2332850" y="1917775"/>
              <a:ext cx="90936" cy="185819"/>
            </a:xfrm>
            <a:custGeom>
              <a:avLst/>
              <a:gdLst/>
              <a:ahLst/>
              <a:cxnLst/>
              <a:rect l="l" t="t" r="r" b="b"/>
              <a:pathLst>
                <a:path w="1705" h="3484" extrusionOk="0">
                  <a:moveTo>
                    <a:pt x="238" y="1"/>
                  </a:moveTo>
                  <a:cubicBezTo>
                    <a:pt x="118" y="1"/>
                    <a:pt x="1" y="78"/>
                    <a:pt x="6" y="234"/>
                  </a:cubicBezTo>
                  <a:cubicBezTo>
                    <a:pt x="49" y="1400"/>
                    <a:pt x="167" y="2741"/>
                    <a:pt x="1238" y="3443"/>
                  </a:cubicBezTo>
                  <a:cubicBezTo>
                    <a:pt x="1281" y="3471"/>
                    <a:pt x="1324" y="3484"/>
                    <a:pt x="1364" y="3484"/>
                  </a:cubicBezTo>
                  <a:cubicBezTo>
                    <a:pt x="1568" y="3484"/>
                    <a:pt x="1705" y="3168"/>
                    <a:pt x="1486" y="3025"/>
                  </a:cubicBezTo>
                  <a:cubicBezTo>
                    <a:pt x="580" y="2431"/>
                    <a:pt x="527" y="1208"/>
                    <a:pt x="492" y="237"/>
                  </a:cubicBezTo>
                  <a:cubicBezTo>
                    <a:pt x="486" y="80"/>
                    <a:pt x="361" y="1"/>
                    <a:pt x="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39"/>
            <p:cNvSpPr/>
            <p:nvPr/>
          </p:nvSpPr>
          <p:spPr>
            <a:xfrm>
              <a:off x="2523201" y="2334265"/>
              <a:ext cx="66615" cy="45175"/>
            </a:xfrm>
            <a:custGeom>
              <a:avLst/>
              <a:gdLst/>
              <a:ahLst/>
              <a:cxnLst/>
              <a:rect l="l" t="t" r="r" b="b"/>
              <a:pathLst>
                <a:path w="1249" h="847" extrusionOk="0">
                  <a:moveTo>
                    <a:pt x="435" y="91"/>
                  </a:moveTo>
                  <a:cubicBezTo>
                    <a:pt x="435" y="91"/>
                    <a:pt x="436" y="92"/>
                    <a:pt x="436" y="93"/>
                  </a:cubicBezTo>
                  <a:lnTo>
                    <a:pt x="436" y="93"/>
                  </a:lnTo>
                  <a:cubicBezTo>
                    <a:pt x="436" y="92"/>
                    <a:pt x="435" y="91"/>
                    <a:pt x="435" y="91"/>
                  </a:cubicBezTo>
                  <a:close/>
                  <a:moveTo>
                    <a:pt x="436" y="93"/>
                  </a:moveTo>
                  <a:cubicBezTo>
                    <a:pt x="441" y="98"/>
                    <a:pt x="445" y="103"/>
                    <a:pt x="449" y="108"/>
                  </a:cubicBezTo>
                  <a:lnTo>
                    <a:pt x="449" y="108"/>
                  </a:lnTo>
                  <a:cubicBezTo>
                    <a:pt x="445" y="103"/>
                    <a:pt x="441" y="98"/>
                    <a:pt x="436" y="93"/>
                  </a:cubicBezTo>
                  <a:close/>
                  <a:moveTo>
                    <a:pt x="248" y="1"/>
                  </a:moveTo>
                  <a:cubicBezTo>
                    <a:pt x="206" y="1"/>
                    <a:pt x="162" y="11"/>
                    <a:pt x="128" y="32"/>
                  </a:cubicBezTo>
                  <a:cubicBezTo>
                    <a:pt x="75" y="66"/>
                    <a:pt x="29" y="116"/>
                    <a:pt x="15" y="176"/>
                  </a:cubicBezTo>
                  <a:cubicBezTo>
                    <a:pt x="1" y="236"/>
                    <a:pt x="1" y="312"/>
                    <a:pt x="38" y="364"/>
                  </a:cubicBezTo>
                  <a:cubicBezTo>
                    <a:pt x="150" y="514"/>
                    <a:pt x="286" y="644"/>
                    <a:pt x="456" y="725"/>
                  </a:cubicBezTo>
                  <a:cubicBezTo>
                    <a:pt x="613" y="800"/>
                    <a:pt x="782" y="847"/>
                    <a:pt x="954" y="847"/>
                  </a:cubicBezTo>
                  <a:cubicBezTo>
                    <a:pt x="969" y="847"/>
                    <a:pt x="984" y="847"/>
                    <a:pt x="999" y="846"/>
                  </a:cubicBezTo>
                  <a:cubicBezTo>
                    <a:pt x="1126" y="842"/>
                    <a:pt x="1248" y="741"/>
                    <a:pt x="1243" y="605"/>
                  </a:cubicBezTo>
                  <a:cubicBezTo>
                    <a:pt x="1240" y="482"/>
                    <a:pt x="1143" y="360"/>
                    <a:pt x="1011" y="360"/>
                  </a:cubicBezTo>
                  <a:cubicBezTo>
                    <a:pt x="1008" y="360"/>
                    <a:pt x="1005" y="360"/>
                    <a:pt x="1002" y="360"/>
                  </a:cubicBezTo>
                  <a:cubicBezTo>
                    <a:pt x="991" y="361"/>
                    <a:pt x="980" y="361"/>
                    <a:pt x="969" y="361"/>
                  </a:cubicBezTo>
                  <a:cubicBezTo>
                    <a:pt x="940" y="361"/>
                    <a:pt x="910" y="359"/>
                    <a:pt x="882" y="357"/>
                  </a:cubicBezTo>
                  <a:cubicBezTo>
                    <a:pt x="823" y="346"/>
                    <a:pt x="766" y="330"/>
                    <a:pt x="713" y="309"/>
                  </a:cubicBezTo>
                  <a:cubicBezTo>
                    <a:pt x="658" y="284"/>
                    <a:pt x="607" y="254"/>
                    <a:pt x="559" y="218"/>
                  </a:cubicBezTo>
                  <a:cubicBezTo>
                    <a:pt x="520" y="184"/>
                    <a:pt x="483" y="148"/>
                    <a:pt x="449" y="108"/>
                  </a:cubicBezTo>
                  <a:lnTo>
                    <a:pt x="449" y="108"/>
                  </a:lnTo>
                  <a:cubicBezTo>
                    <a:pt x="451" y="110"/>
                    <a:pt x="453" y="113"/>
                    <a:pt x="454" y="116"/>
                  </a:cubicBezTo>
                  <a:cubicBezTo>
                    <a:pt x="417" y="66"/>
                    <a:pt x="378" y="27"/>
                    <a:pt x="314" y="9"/>
                  </a:cubicBezTo>
                  <a:cubicBezTo>
                    <a:pt x="294" y="4"/>
                    <a:pt x="272" y="1"/>
                    <a:pt x="2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39"/>
            <p:cNvSpPr/>
            <p:nvPr/>
          </p:nvSpPr>
          <p:spPr>
            <a:xfrm>
              <a:off x="2570029" y="1508965"/>
              <a:ext cx="32428" cy="147738"/>
            </a:xfrm>
            <a:custGeom>
              <a:avLst/>
              <a:gdLst/>
              <a:ahLst/>
              <a:cxnLst/>
              <a:rect l="l" t="t" r="r" b="b"/>
              <a:pathLst>
                <a:path w="608" h="2770" extrusionOk="0">
                  <a:moveTo>
                    <a:pt x="245" y="1"/>
                  </a:moveTo>
                  <a:cubicBezTo>
                    <a:pt x="228" y="1"/>
                    <a:pt x="212" y="2"/>
                    <a:pt x="197" y="6"/>
                  </a:cubicBezTo>
                  <a:cubicBezTo>
                    <a:pt x="57" y="36"/>
                    <a:pt x="0" y="165"/>
                    <a:pt x="14" y="295"/>
                  </a:cubicBezTo>
                  <a:cubicBezTo>
                    <a:pt x="90" y="1035"/>
                    <a:pt x="122" y="1780"/>
                    <a:pt x="112" y="2522"/>
                  </a:cubicBezTo>
                  <a:cubicBezTo>
                    <a:pt x="109" y="2685"/>
                    <a:pt x="238" y="2769"/>
                    <a:pt x="364" y="2769"/>
                  </a:cubicBezTo>
                  <a:cubicBezTo>
                    <a:pt x="480" y="2769"/>
                    <a:pt x="594" y="2696"/>
                    <a:pt x="595" y="2545"/>
                  </a:cubicBezTo>
                  <a:cubicBezTo>
                    <a:pt x="608" y="1759"/>
                    <a:pt x="569" y="972"/>
                    <a:pt x="487" y="188"/>
                  </a:cubicBezTo>
                  <a:cubicBezTo>
                    <a:pt x="477" y="75"/>
                    <a:pt x="353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39"/>
            <p:cNvSpPr/>
            <p:nvPr/>
          </p:nvSpPr>
          <p:spPr>
            <a:xfrm>
              <a:off x="2363091" y="1613501"/>
              <a:ext cx="80483" cy="74776"/>
            </a:xfrm>
            <a:custGeom>
              <a:avLst/>
              <a:gdLst/>
              <a:ahLst/>
              <a:cxnLst/>
              <a:rect l="l" t="t" r="r" b="b"/>
              <a:pathLst>
                <a:path w="1509" h="1402" extrusionOk="0">
                  <a:moveTo>
                    <a:pt x="292" y="0"/>
                  </a:moveTo>
                  <a:cubicBezTo>
                    <a:pt x="267" y="0"/>
                    <a:pt x="243" y="3"/>
                    <a:pt x="219" y="8"/>
                  </a:cubicBezTo>
                  <a:cubicBezTo>
                    <a:pt x="95" y="36"/>
                    <a:pt x="1" y="172"/>
                    <a:pt x="35" y="298"/>
                  </a:cubicBezTo>
                  <a:cubicBezTo>
                    <a:pt x="63" y="399"/>
                    <a:pt x="143" y="472"/>
                    <a:pt x="240" y="484"/>
                  </a:cubicBezTo>
                  <a:cubicBezTo>
                    <a:pt x="245" y="490"/>
                    <a:pt x="249" y="495"/>
                    <a:pt x="254" y="498"/>
                  </a:cubicBezTo>
                  <a:lnTo>
                    <a:pt x="371" y="621"/>
                  </a:lnTo>
                  <a:cubicBezTo>
                    <a:pt x="447" y="699"/>
                    <a:pt x="524" y="777"/>
                    <a:pt x="600" y="855"/>
                  </a:cubicBezTo>
                  <a:cubicBezTo>
                    <a:pt x="752" y="1011"/>
                    <a:pt x="903" y="1168"/>
                    <a:pt x="1055" y="1324"/>
                  </a:cubicBezTo>
                  <a:cubicBezTo>
                    <a:pt x="1104" y="1374"/>
                    <a:pt x="1174" y="1402"/>
                    <a:pt x="1243" y="1402"/>
                  </a:cubicBezTo>
                  <a:cubicBezTo>
                    <a:pt x="1299" y="1402"/>
                    <a:pt x="1356" y="1383"/>
                    <a:pt x="1399" y="1340"/>
                  </a:cubicBezTo>
                  <a:cubicBezTo>
                    <a:pt x="1489" y="1250"/>
                    <a:pt x="1509" y="1094"/>
                    <a:pt x="1415" y="996"/>
                  </a:cubicBezTo>
                  <a:cubicBezTo>
                    <a:pt x="1245" y="821"/>
                    <a:pt x="1075" y="646"/>
                    <a:pt x="905" y="470"/>
                  </a:cubicBezTo>
                  <a:cubicBezTo>
                    <a:pt x="821" y="385"/>
                    <a:pt x="738" y="300"/>
                    <a:pt x="655" y="215"/>
                  </a:cubicBezTo>
                  <a:cubicBezTo>
                    <a:pt x="605" y="164"/>
                    <a:pt x="556" y="109"/>
                    <a:pt x="497" y="66"/>
                  </a:cubicBezTo>
                  <a:cubicBezTo>
                    <a:pt x="437" y="22"/>
                    <a:pt x="36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39"/>
            <p:cNvSpPr/>
            <p:nvPr/>
          </p:nvSpPr>
          <p:spPr>
            <a:xfrm>
              <a:off x="2758939" y="1619954"/>
              <a:ext cx="62829" cy="68642"/>
            </a:xfrm>
            <a:custGeom>
              <a:avLst/>
              <a:gdLst/>
              <a:ahLst/>
              <a:cxnLst/>
              <a:rect l="l" t="t" r="r" b="b"/>
              <a:pathLst>
                <a:path w="1178" h="1287" extrusionOk="0">
                  <a:moveTo>
                    <a:pt x="892" y="1"/>
                  </a:moveTo>
                  <a:cubicBezTo>
                    <a:pt x="836" y="1"/>
                    <a:pt x="780" y="20"/>
                    <a:pt x="738" y="64"/>
                  </a:cubicBezTo>
                  <a:cubicBezTo>
                    <a:pt x="484" y="321"/>
                    <a:pt x="257" y="606"/>
                    <a:pt x="68" y="914"/>
                  </a:cubicBezTo>
                  <a:cubicBezTo>
                    <a:pt x="0" y="1023"/>
                    <a:pt x="23" y="1182"/>
                    <a:pt x="139" y="1249"/>
                  </a:cubicBezTo>
                  <a:cubicBezTo>
                    <a:pt x="180" y="1274"/>
                    <a:pt x="227" y="1286"/>
                    <a:pt x="274" y="1286"/>
                  </a:cubicBezTo>
                  <a:cubicBezTo>
                    <a:pt x="353" y="1286"/>
                    <a:pt x="430" y="1251"/>
                    <a:pt x="475" y="1178"/>
                  </a:cubicBezTo>
                  <a:cubicBezTo>
                    <a:pt x="564" y="1035"/>
                    <a:pt x="660" y="898"/>
                    <a:pt x="762" y="766"/>
                  </a:cubicBezTo>
                  <a:cubicBezTo>
                    <a:pt x="787" y="734"/>
                    <a:pt x="812" y="702"/>
                    <a:pt x="839" y="672"/>
                  </a:cubicBezTo>
                  <a:cubicBezTo>
                    <a:pt x="844" y="663"/>
                    <a:pt x="851" y="656"/>
                    <a:pt x="858" y="649"/>
                  </a:cubicBezTo>
                  <a:cubicBezTo>
                    <a:pt x="860" y="645"/>
                    <a:pt x="867" y="638"/>
                    <a:pt x="871" y="633"/>
                  </a:cubicBezTo>
                  <a:cubicBezTo>
                    <a:pt x="878" y="626"/>
                    <a:pt x="883" y="617"/>
                    <a:pt x="890" y="610"/>
                  </a:cubicBezTo>
                  <a:cubicBezTo>
                    <a:pt x="947" y="546"/>
                    <a:pt x="1005" y="484"/>
                    <a:pt x="1064" y="422"/>
                  </a:cubicBezTo>
                  <a:cubicBezTo>
                    <a:pt x="1152" y="331"/>
                    <a:pt x="1177" y="175"/>
                    <a:pt x="1080" y="80"/>
                  </a:cubicBezTo>
                  <a:cubicBezTo>
                    <a:pt x="1032" y="30"/>
                    <a:pt x="961" y="1"/>
                    <a:pt x="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3" name="Google Shape;2333;p39"/>
          <p:cNvSpPr/>
          <p:nvPr/>
        </p:nvSpPr>
        <p:spPr>
          <a:xfrm>
            <a:off x="5879353" y="167478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4" name="Google Shape;2334;p39"/>
          <p:cNvSpPr/>
          <p:nvPr/>
        </p:nvSpPr>
        <p:spPr>
          <a:xfrm>
            <a:off x="7405091" y="963661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5" name="Google Shape;2335;p39"/>
          <p:cNvSpPr/>
          <p:nvPr/>
        </p:nvSpPr>
        <p:spPr>
          <a:xfrm>
            <a:off x="8043791" y="396263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6" name="Google Shape;2336;p39"/>
          <p:cNvSpPr/>
          <p:nvPr/>
        </p:nvSpPr>
        <p:spPr>
          <a:xfrm>
            <a:off x="8" y="-7"/>
            <a:ext cx="1190838" cy="333300"/>
          </a:xfrm>
          <a:custGeom>
            <a:avLst/>
            <a:gdLst/>
            <a:ahLst/>
            <a:cxnLst/>
            <a:rect l="l" t="t" r="r" b="b"/>
            <a:pathLst>
              <a:path w="13056" h="3654" extrusionOk="0">
                <a:moveTo>
                  <a:pt x="12825" y="0"/>
                </a:moveTo>
                <a:cubicBezTo>
                  <a:pt x="12738" y="0"/>
                  <a:pt x="12656" y="56"/>
                  <a:pt x="12627" y="144"/>
                </a:cubicBezTo>
                <a:cubicBezTo>
                  <a:pt x="12627" y="146"/>
                  <a:pt x="12522" y="458"/>
                  <a:pt x="12244" y="880"/>
                </a:cubicBezTo>
                <a:cubicBezTo>
                  <a:pt x="12180" y="974"/>
                  <a:pt x="12207" y="1103"/>
                  <a:pt x="12301" y="1165"/>
                </a:cubicBezTo>
                <a:cubicBezTo>
                  <a:pt x="12336" y="1190"/>
                  <a:pt x="12377" y="1201"/>
                  <a:pt x="12416" y="1201"/>
                </a:cubicBezTo>
                <a:cubicBezTo>
                  <a:pt x="12483" y="1201"/>
                  <a:pt x="12549" y="1169"/>
                  <a:pt x="12588" y="1108"/>
                </a:cubicBezTo>
                <a:cubicBezTo>
                  <a:pt x="12902" y="635"/>
                  <a:pt x="13017" y="284"/>
                  <a:pt x="13020" y="270"/>
                </a:cubicBezTo>
                <a:cubicBezTo>
                  <a:pt x="13056" y="162"/>
                  <a:pt x="12996" y="45"/>
                  <a:pt x="12888" y="10"/>
                </a:cubicBezTo>
                <a:cubicBezTo>
                  <a:pt x="12867" y="3"/>
                  <a:pt x="12846" y="0"/>
                  <a:pt x="12825" y="0"/>
                </a:cubicBezTo>
                <a:close/>
                <a:moveTo>
                  <a:pt x="238" y="806"/>
                </a:moveTo>
                <a:cubicBezTo>
                  <a:pt x="169" y="806"/>
                  <a:pt x="102" y="840"/>
                  <a:pt x="63" y="903"/>
                </a:cubicBezTo>
                <a:cubicBezTo>
                  <a:pt x="1" y="999"/>
                  <a:pt x="29" y="1126"/>
                  <a:pt x="127" y="1188"/>
                </a:cubicBezTo>
                <a:cubicBezTo>
                  <a:pt x="128" y="1188"/>
                  <a:pt x="180" y="1222"/>
                  <a:pt x="276" y="1279"/>
                </a:cubicBezTo>
                <a:cubicBezTo>
                  <a:pt x="309" y="1298"/>
                  <a:pt x="345" y="1309"/>
                  <a:pt x="382" y="1309"/>
                </a:cubicBezTo>
                <a:cubicBezTo>
                  <a:pt x="451" y="1309"/>
                  <a:pt x="520" y="1273"/>
                  <a:pt x="559" y="1208"/>
                </a:cubicBezTo>
                <a:cubicBezTo>
                  <a:pt x="618" y="1110"/>
                  <a:pt x="586" y="983"/>
                  <a:pt x="488" y="924"/>
                </a:cubicBezTo>
                <a:cubicBezTo>
                  <a:pt x="398" y="869"/>
                  <a:pt x="348" y="839"/>
                  <a:pt x="348" y="837"/>
                </a:cubicBezTo>
                <a:cubicBezTo>
                  <a:pt x="314" y="816"/>
                  <a:pt x="275" y="806"/>
                  <a:pt x="238" y="806"/>
                </a:cubicBezTo>
                <a:close/>
                <a:moveTo>
                  <a:pt x="1155" y="1332"/>
                </a:moveTo>
                <a:cubicBezTo>
                  <a:pt x="1082" y="1332"/>
                  <a:pt x="1010" y="1372"/>
                  <a:pt x="972" y="1442"/>
                </a:cubicBezTo>
                <a:cubicBezTo>
                  <a:pt x="919" y="1541"/>
                  <a:pt x="956" y="1667"/>
                  <a:pt x="1057" y="1720"/>
                </a:cubicBezTo>
                <a:cubicBezTo>
                  <a:pt x="1319" y="1860"/>
                  <a:pt x="1587" y="1998"/>
                  <a:pt x="1856" y="2127"/>
                </a:cubicBezTo>
                <a:cubicBezTo>
                  <a:pt x="1885" y="2142"/>
                  <a:pt x="1916" y="2147"/>
                  <a:pt x="1947" y="2147"/>
                </a:cubicBezTo>
                <a:cubicBezTo>
                  <a:pt x="2023" y="2147"/>
                  <a:pt x="2097" y="2104"/>
                  <a:pt x="2133" y="2030"/>
                </a:cubicBezTo>
                <a:cubicBezTo>
                  <a:pt x="2182" y="1927"/>
                  <a:pt x="2138" y="1805"/>
                  <a:pt x="2035" y="1755"/>
                </a:cubicBezTo>
                <a:cubicBezTo>
                  <a:pt x="1773" y="1628"/>
                  <a:pt x="1509" y="1493"/>
                  <a:pt x="1252" y="1357"/>
                </a:cubicBezTo>
                <a:cubicBezTo>
                  <a:pt x="1221" y="1340"/>
                  <a:pt x="1188" y="1332"/>
                  <a:pt x="1155" y="1332"/>
                </a:cubicBezTo>
                <a:close/>
                <a:moveTo>
                  <a:pt x="11860" y="1477"/>
                </a:moveTo>
                <a:cubicBezTo>
                  <a:pt x="11806" y="1477"/>
                  <a:pt x="11752" y="1497"/>
                  <a:pt x="11713" y="1539"/>
                </a:cubicBezTo>
                <a:cubicBezTo>
                  <a:pt x="11518" y="1741"/>
                  <a:pt x="11303" y="1931"/>
                  <a:pt x="11073" y="2099"/>
                </a:cubicBezTo>
                <a:cubicBezTo>
                  <a:pt x="10981" y="2168"/>
                  <a:pt x="10961" y="2298"/>
                  <a:pt x="11029" y="2390"/>
                </a:cubicBezTo>
                <a:cubicBezTo>
                  <a:pt x="11069" y="2445"/>
                  <a:pt x="11131" y="2473"/>
                  <a:pt x="11195" y="2473"/>
                </a:cubicBezTo>
                <a:cubicBezTo>
                  <a:pt x="11238" y="2473"/>
                  <a:pt x="11280" y="2461"/>
                  <a:pt x="11317" y="2432"/>
                </a:cubicBezTo>
                <a:cubicBezTo>
                  <a:pt x="11567" y="2250"/>
                  <a:pt x="11799" y="2046"/>
                  <a:pt x="12010" y="1826"/>
                </a:cubicBezTo>
                <a:cubicBezTo>
                  <a:pt x="12088" y="1745"/>
                  <a:pt x="12087" y="1614"/>
                  <a:pt x="12005" y="1534"/>
                </a:cubicBezTo>
                <a:cubicBezTo>
                  <a:pt x="11964" y="1496"/>
                  <a:pt x="11912" y="1477"/>
                  <a:pt x="11860" y="1477"/>
                </a:cubicBezTo>
                <a:close/>
                <a:moveTo>
                  <a:pt x="2752" y="2103"/>
                </a:moveTo>
                <a:cubicBezTo>
                  <a:pt x="2672" y="2103"/>
                  <a:pt x="2596" y="2150"/>
                  <a:pt x="2563" y="2228"/>
                </a:cubicBezTo>
                <a:cubicBezTo>
                  <a:pt x="2517" y="2333"/>
                  <a:pt x="2567" y="2453"/>
                  <a:pt x="2671" y="2500"/>
                </a:cubicBezTo>
                <a:cubicBezTo>
                  <a:pt x="2950" y="2620"/>
                  <a:pt x="3230" y="2732"/>
                  <a:pt x="3503" y="2834"/>
                </a:cubicBezTo>
                <a:cubicBezTo>
                  <a:pt x="3527" y="2843"/>
                  <a:pt x="3550" y="2849"/>
                  <a:pt x="3575" y="2849"/>
                </a:cubicBezTo>
                <a:cubicBezTo>
                  <a:pt x="3658" y="2849"/>
                  <a:pt x="3738" y="2797"/>
                  <a:pt x="3768" y="2714"/>
                </a:cubicBezTo>
                <a:cubicBezTo>
                  <a:pt x="3809" y="2608"/>
                  <a:pt x="3754" y="2489"/>
                  <a:pt x="3648" y="2448"/>
                </a:cubicBezTo>
                <a:cubicBezTo>
                  <a:pt x="3382" y="2347"/>
                  <a:pt x="3107" y="2237"/>
                  <a:pt x="2834" y="2120"/>
                </a:cubicBezTo>
                <a:cubicBezTo>
                  <a:pt x="2807" y="2108"/>
                  <a:pt x="2779" y="2103"/>
                  <a:pt x="2752" y="2103"/>
                </a:cubicBezTo>
                <a:close/>
                <a:moveTo>
                  <a:pt x="10443" y="2526"/>
                </a:moveTo>
                <a:cubicBezTo>
                  <a:pt x="10411" y="2526"/>
                  <a:pt x="10378" y="2533"/>
                  <a:pt x="10348" y="2549"/>
                </a:cubicBezTo>
                <a:cubicBezTo>
                  <a:pt x="10100" y="2677"/>
                  <a:pt x="9836" y="2790"/>
                  <a:pt x="9563" y="2886"/>
                </a:cubicBezTo>
                <a:cubicBezTo>
                  <a:pt x="9455" y="2923"/>
                  <a:pt x="9398" y="3042"/>
                  <a:pt x="9435" y="3150"/>
                </a:cubicBezTo>
                <a:cubicBezTo>
                  <a:pt x="9464" y="3235"/>
                  <a:pt x="9545" y="3288"/>
                  <a:pt x="9630" y="3288"/>
                </a:cubicBezTo>
                <a:cubicBezTo>
                  <a:pt x="9653" y="3288"/>
                  <a:pt x="9676" y="3285"/>
                  <a:pt x="9698" y="3276"/>
                </a:cubicBezTo>
                <a:cubicBezTo>
                  <a:pt x="9990" y="3175"/>
                  <a:pt x="10274" y="3054"/>
                  <a:pt x="10538" y="2916"/>
                </a:cubicBezTo>
                <a:cubicBezTo>
                  <a:pt x="10640" y="2865"/>
                  <a:pt x="10679" y="2739"/>
                  <a:pt x="10626" y="2638"/>
                </a:cubicBezTo>
                <a:cubicBezTo>
                  <a:pt x="10590" y="2567"/>
                  <a:pt x="10518" y="2526"/>
                  <a:pt x="10443" y="2526"/>
                </a:cubicBezTo>
                <a:close/>
                <a:moveTo>
                  <a:pt x="4414" y="2724"/>
                </a:moveTo>
                <a:cubicBezTo>
                  <a:pt x="4326" y="2724"/>
                  <a:pt x="4244" y="2781"/>
                  <a:pt x="4217" y="2870"/>
                </a:cubicBezTo>
                <a:cubicBezTo>
                  <a:pt x="4181" y="2978"/>
                  <a:pt x="4243" y="3095"/>
                  <a:pt x="4351" y="3129"/>
                </a:cubicBezTo>
                <a:cubicBezTo>
                  <a:pt x="4646" y="3221"/>
                  <a:pt x="4936" y="3302"/>
                  <a:pt x="5218" y="3371"/>
                </a:cubicBezTo>
                <a:cubicBezTo>
                  <a:pt x="5234" y="3375"/>
                  <a:pt x="5252" y="3377"/>
                  <a:pt x="5268" y="3377"/>
                </a:cubicBezTo>
                <a:cubicBezTo>
                  <a:pt x="5360" y="3377"/>
                  <a:pt x="5445" y="3315"/>
                  <a:pt x="5468" y="3219"/>
                </a:cubicBezTo>
                <a:cubicBezTo>
                  <a:pt x="5494" y="3109"/>
                  <a:pt x="5427" y="2998"/>
                  <a:pt x="5315" y="2969"/>
                </a:cubicBezTo>
                <a:cubicBezTo>
                  <a:pt x="5044" y="2904"/>
                  <a:pt x="4761" y="2824"/>
                  <a:pt x="4475" y="2733"/>
                </a:cubicBezTo>
                <a:cubicBezTo>
                  <a:pt x="4455" y="2727"/>
                  <a:pt x="4435" y="2724"/>
                  <a:pt x="4414" y="2724"/>
                </a:cubicBezTo>
                <a:close/>
                <a:moveTo>
                  <a:pt x="8778" y="3111"/>
                </a:moveTo>
                <a:cubicBezTo>
                  <a:pt x="8764" y="3111"/>
                  <a:pt x="8749" y="3113"/>
                  <a:pt x="8734" y="3116"/>
                </a:cubicBezTo>
                <a:cubicBezTo>
                  <a:pt x="8633" y="3138"/>
                  <a:pt x="8530" y="3157"/>
                  <a:pt x="8425" y="3175"/>
                </a:cubicBezTo>
                <a:cubicBezTo>
                  <a:pt x="8253" y="3205"/>
                  <a:pt x="8071" y="3226"/>
                  <a:pt x="7887" y="3239"/>
                </a:cubicBezTo>
                <a:cubicBezTo>
                  <a:pt x="7773" y="3247"/>
                  <a:pt x="7688" y="3345"/>
                  <a:pt x="7695" y="3460"/>
                </a:cubicBezTo>
                <a:cubicBezTo>
                  <a:pt x="7702" y="3568"/>
                  <a:pt x="7795" y="3651"/>
                  <a:pt x="7901" y="3651"/>
                </a:cubicBezTo>
                <a:lnTo>
                  <a:pt x="7915" y="3651"/>
                </a:lnTo>
                <a:cubicBezTo>
                  <a:pt x="8113" y="3637"/>
                  <a:pt x="8308" y="3614"/>
                  <a:pt x="8494" y="3582"/>
                </a:cubicBezTo>
                <a:cubicBezTo>
                  <a:pt x="8604" y="3565"/>
                  <a:pt x="8714" y="3543"/>
                  <a:pt x="8821" y="3520"/>
                </a:cubicBezTo>
                <a:cubicBezTo>
                  <a:pt x="8932" y="3497"/>
                  <a:pt x="9003" y="3387"/>
                  <a:pt x="8980" y="3276"/>
                </a:cubicBezTo>
                <a:cubicBezTo>
                  <a:pt x="8959" y="3179"/>
                  <a:pt x="8874" y="3111"/>
                  <a:pt x="8778" y="3111"/>
                </a:cubicBezTo>
                <a:close/>
                <a:moveTo>
                  <a:pt x="6135" y="3142"/>
                </a:moveTo>
                <a:cubicBezTo>
                  <a:pt x="6035" y="3142"/>
                  <a:pt x="5948" y="3215"/>
                  <a:pt x="5932" y="3315"/>
                </a:cubicBezTo>
                <a:cubicBezTo>
                  <a:pt x="5914" y="3428"/>
                  <a:pt x="5991" y="3534"/>
                  <a:pt x="6104" y="3552"/>
                </a:cubicBezTo>
                <a:cubicBezTo>
                  <a:pt x="6412" y="3602"/>
                  <a:pt x="6715" y="3635"/>
                  <a:pt x="7004" y="3653"/>
                </a:cubicBezTo>
                <a:lnTo>
                  <a:pt x="7017" y="3653"/>
                </a:lnTo>
                <a:cubicBezTo>
                  <a:pt x="7125" y="3653"/>
                  <a:pt x="7215" y="3570"/>
                  <a:pt x="7222" y="3460"/>
                </a:cubicBezTo>
                <a:cubicBezTo>
                  <a:pt x="7229" y="3345"/>
                  <a:pt x="7142" y="3247"/>
                  <a:pt x="7029" y="3240"/>
                </a:cubicBezTo>
                <a:cubicBezTo>
                  <a:pt x="6753" y="3224"/>
                  <a:pt x="6464" y="3192"/>
                  <a:pt x="6170" y="3145"/>
                </a:cubicBezTo>
                <a:cubicBezTo>
                  <a:pt x="6158" y="3143"/>
                  <a:pt x="6146" y="3142"/>
                  <a:pt x="6135" y="314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Grafik 1" descr="Ein Bild, das Screenshot, Grafiken, Kreis, Grafikdesign enthält.&#10;&#10;Automatisch generierte Beschreibung">
            <a:extLst>
              <a:ext uri="{FF2B5EF4-FFF2-40B4-BE49-F238E27FC236}">
                <a16:creationId xmlns:a16="http://schemas.microsoft.com/office/drawing/2014/main" id="{E45B871B-456A-A9C4-19CC-9CE87555E9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99" t="7667" r="20218" b="18774"/>
          <a:stretch/>
        </p:blipFill>
        <p:spPr>
          <a:xfrm>
            <a:off x="8535566" y="4528494"/>
            <a:ext cx="630010" cy="595596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" name="Google Shape;2693;p47"/>
          <p:cNvSpPr txBox="1">
            <a:spLocks noGrp="1"/>
          </p:cNvSpPr>
          <p:nvPr>
            <p:ph type="title"/>
          </p:nvPr>
        </p:nvSpPr>
        <p:spPr>
          <a:xfrm>
            <a:off x="1768500" y="573277"/>
            <a:ext cx="5607000" cy="16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Danke für Ihre Aufmerksamkeit!</a:t>
            </a:r>
            <a:br>
              <a:rPr lang="en" sz="4400"/>
            </a:br>
            <a:r>
              <a:rPr lang="en" sz="3600">
                <a:solidFill>
                  <a:schemeClr val="dk1"/>
                </a:solidFill>
              </a:rPr>
              <a:t>Fragen?</a:t>
            </a:r>
            <a:endParaRPr sz="3500">
              <a:solidFill>
                <a:schemeClr val="dk1"/>
              </a:solidFill>
            </a:endParaRPr>
          </a:p>
        </p:txBody>
      </p:sp>
      <p:pic>
        <p:nvPicPr>
          <p:cNvPr id="2" name="Grafik 1" descr="Ein Bild, das Screenshot, Grafiken, Kreis, Grafikdesign enthält.&#10;&#10;Automatisch generierte Beschreibung">
            <a:extLst>
              <a:ext uri="{FF2B5EF4-FFF2-40B4-BE49-F238E27FC236}">
                <a16:creationId xmlns:a16="http://schemas.microsoft.com/office/drawing/2014/main" id="{E0E1127D-65CC-216F-12CD-7F5A4A6A42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99" t="7667" r="20218" b="18774"/>
          <a:stretch/>
        </p:blipFill>
        <p:spPr>
          <a:xfrm>
            <a:off x="8535566" y="4528494"/>
            <a:ext cx="630010" cy="595596"/>
          </a:xfrm>
          <a:prstGeom prst="rect">
            <a:avLst/>
          </a:prstGeom>
        </p:spPr>
      </p:pic>
      <p:pic>
        <p:nvPicPr>
          <p:cNvPr id="3" name="Grafik 2" descr="Ein Bild, das Im Haus, Person, Computer, Computermonitor enthält.&#10;&#10;Automatisch generierte Beschreibung">
            <a:extLst>
              <a:ext uri="{FF2B5EF4-FFF2-40B4-BE49-F238E27FC236}">
                <a16:creationId xmlns:a16="http://schemas.microsoft.com/office/drawing/2014/main" id="{5ABE5C77-1A4E-2AAA-5455-51C3DB2236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491" y="2480383"/>
            <a:ext cx="2524268" cy="1892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BFE6DDF-6482-922D-E0B9-9BA7834DE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243" y="2459379"/>
            <a:ext cx="2579414" cy="1934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22925BD6-CCFA-7998-E82A-8B5919C1EC96}"/>
              </a:ext>
            </a:extLst>
          </p:cNvPr>
          <p:cNvCxnSpPr>
            <a:cxnSpLocks/>
          </p:cNvCxnSpPr>
          <p:nvPr/>
        </p:nvCxnSpPr>
        <p:spPr>
          <a:xfrm>
            <a:off x="3971746" y="3426660"/>
            <a:ext cx="120050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1" name="Google Shape;2341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Beginn der Idee</a:t>
            </a:r>
            <a:endParaRPr/>
          </a:p>
        </p:txBody>
      </p:sp>
      <p:sp>
        <p:nvSpPr>
          <p:cNvPr id="2342" name="Google Shape;2342;p40"/>
          <p:cNvSpPr txBox="1">
            <a:spLocks noGrp="1"/>
          </p:cNvSpPr>
          <p:nvPr>
            <p:ph type="subTitle" idx="1"/>
          </p:nvPr>
        </p:nvSpPr>
        <p:spPr>
          <a:xfrm>
            <a:off x="4998703" y="2169171"/>
            <a:ext cx="2640000" cy="12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Ursprüngliche Idee in abstrakter, einfacher Form</a:t>
            </a:r>
            <a:endParaRPr sz="1600"/>
          </a:p>
        </p:txBody>
      </p:sp>
      <p:sp>
        <p:nvSpPr>
          <p:cNvPr id="2343" name="Google Shape;2343;p40"/>
          <p:cNvSpPr txBox="1">
            <a:spLocks noGrp="1"/>
          </p:cNvSpPr>
          <p:nvPr>
            <p:ph type="subTitle" idx="2"/>
          </p:nvPr>
        </p:nvSpPr>
        <p:spPr>
          <a:xfrm>
            <a:off x="1629026" y="2243832"/>
            <a:ext cx="2640000" cy="6558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Im dritten Lehrjahr</a:t>
            </a:r>
            <a:endParaRPr sz="1600"/>
          </a:p>
        </p:txBody>
      </p:sp>
      <p:sp>
        <p:nvSpPr>
          <p:cNvPr id="2344" name="Google Shape;2344;p40"/>
          <p:cNvSpPr txBox="1">
            <a:spLocks noGrp="1"/>
          </p:cNvSpPr>
          <p:nvPr>
            <p:ph type="subTitle" idx="3"/>
          </p:nvPr>
        </p:nvSpPr>
        <p:spPr>
          <a:xfrm>
            <a:off x="1580900" y="1478475"/>
            <a:ext cx="2640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Wann?</a:t>
            </a:r>
            <a:endParaRPr sz="2800"/>
          </a:p>
        </p:txBody>
      </p:sp>
      <p:sp>
        <p:nvSpPr>
          <p:cNvPr id="2345" name="Google Shape;2345;p40"/>
          <p:cNvSpPr txBox="1">
            <a:spLocks noGrp="1"/>
          </p:cNvSpPr>
          <p:nvPr>
            <p:ph type="subTitle" idx="4"/>
          </p:nvPr>
        </p:nvSpPr>
        <p:spPr>
          <a:xfrm>
            <a:off x="4923076" y="1478475"/>
            <a:ext cx="2640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Wie?</a:t>
            </a:r>
            <a:endParaRPr sz="2800"/>
          </a:p>
        </p:txBody>
      </p:sp>
      <p:sp>
        <p:nvSpPr>
          <p:cNvPr id="2346" name="Google Shape;2346;p40"/>
          <p:cNvSpPr/>
          <p:nvPr/>
        </p:nvSpPr>
        <p:spPr>
          <a:xfrm>
            <a:off x="7379997" y="539498"/>
            <a:ext cx="1236835" cy="489612"/>
          </a:xfrm>
          <a:custGeom>
            <a:avLst/>
            <a:gdLst/>
            <a:ahLst/>
            <a:cxnLst/>
            <a:rect l="l" t="t" r="r" b="b"/>
            <a:pathLst>
              <a:path w="36083" h="14031" extrusionOk="0">
                <a:moveTo>
                  <a:pt x="18007" y="0"/>
                </a:moveTo>
                <a:cubicBezTo>
                  <a:pt x="15994" y="0"/>
                  <a:pt x="14021" y="912"/>
                  <a:pt x="12749" y="2604"/>
                </a:cubicBezTo>
                <a:cubicBezTo>
                  <a:pt x="12302" y="3196"/>
                  <a:pt x="11957" y="3864"/>
                  <a:pt x="11732" y="4571"/>
                </a:cubicBezTo>
                <a:cubicBezTo>
                  <a:pt x="11672" y="4757"/>
                  <a:pt x="11622" y="4945"/>
                  <a:pt x="11581" y="5134"/>
                </a:cubicBezTo>
                <a:cubicBezTo>
                  <a:pt x="11547" y="5292"/>
                  <a:pt x="11570" y="5420"/>
                  <a:pt x="11435" y="5420"/>
                </a:cubicBezTo>
                <a:cubicBezTo>
                  <a:pt x="11415" y="5420"/>
                  <a:pt x="11391" y="5417"/>
                  <a:pt x="11363" y="5411"/>
                </a:cubicBezTo>
                <a:cubicBezTo>
                  <a:pt x="11163" y="5370"/>
                  <a:pt x="10965" y="5248"/>
                  <a:pt x="10766" y="5189"/>
                </a:cubicBezTo>
                <a:cubicBezTo>
                  <a:pt x="10552" y="5127"/>
                  <a:pt x="10335" y="5083"/>
                  <a:pt x="10116" y="5053"/>
                </a:cubicBezTo>
                <a:cubicBezTo>
                  <a:pt x="9899" y="5022"/>
                  <a:pt x="9681" y="5007"/>
                  <a:pt x="9464" y="5007"/>
                </a:cubicBezTo>
                <a:cubicBezTo>
                  <a:pt x="8125" y="5007"/>
                  <a:pt x="6822" y="5578"/>
                  <a:pt x="5937" y="6609"/>
                </a:cubicBezTo>
                <a:cubicBezTo>
                  <a:pt x="5452" y="7174"/>
                  <a:pt x="5202" y="7782"/>
                  <a:pt x="4945" y="8468"/>
                </a:cubicBezTo>
                <a:cubicBezTo>
                  <a:pt x="4808" y="8829"/>
                  <a:pt x="4418" y="8774"/>
                  <a:pt x="4092" y="8842"/>
                </a:cubicBezTo>
                <a:cubicBezTo>
                  <a:pt x="3738" y="8914"/>
                  <a:pt x="3396" y="9036"/>
                  <a:pt x="3068" y="9191"/>
                </a:cubicBezTo>
                <a:cubicBezTo>
                  <a:pt x="1829" y="9775"/>
                  <a:pt x="851" y="10920"/>
                  <a:pt x="456" y="12232"/>
                </a:cubicBezTo>
                <a:cubicBezTo>
                  <a:pt x="312" y="12705"/>
                  <a:pt x="1" y="13789"/>
                  <a:pt x="681" y="13988"/>
                </a:cubicBezTo>
                <a:cubicBezTo>
                  <a:pt x="727" y="14014"/>
                  <a:pt x="782" y="14030"/>
                  <a:pt x="848" y="14030"/>
                </a:cubicBezTo>
                <a:lnTo>
                  <a:pt x="35235" y="14030"/>
                </a:lnTo>
                <a:cubicBezTo>
                  <a:pt x="35301" y="14030"/>
                  <a:pt x="35357" y="14014"/>
                  <a:pt x="35402" y="13988"/>
                </a:cubicBezTo>
                <a:cubicBezTo>
                  <a:pt x="36082" y="13789"/>
                  <a:pt x="35770" y="12705"/>
                  <a:pt x="35627" y="12232"/>
                </a:cubicBezTo>
                <a:cubicBezTo>
                  <a:pt x="35232" y="10920"/>
                  <a:pt x="34255" y="9775"/>
                  <a:pt x="33015" y="9191"/>
                </a:cubicBezTo>
                <a:cubicBezTo>
                  <a:pt x="32687" y="9036"/>
                  <a:pt x="32345" y="8914"/>
                  <a:pt x="31990" y="8842"/>
                </a:cubicBezTo>
                <a:cubicBezTo>
                  <a:pt x="31664" y="8774"/>
                  <a:pt x="31274" y="8829"/>
                  <a:pt x="31138" y="8468"/>
                </a:cubicBezTo>
                <a:cubicBezTo>
                  <a:pt x="30881" y="7782"/>
                  <a:pt x="30631" y="7174"/>
                  <a:pt x="30146" y="6609"/>
                </a:cubicBezTo>
                <a:cubicBezTo>
                  <a:pt x="29263" y="5578"/>
                  <a:pt x="27958" y="5007"/>
                  <a:pt x="26619" y="5007"/>
                </a:cubicBezTo>
                <a:cubicBezTo>
                  <a:pt x="26402" y="5007"/>
                  <a:pt x="26184" y="5022"/>
                  <a:pt x="25967" y="5053"/>
                </a:cubicBezTo>
                <a:cubicBezTo>
                  <a:pt x="25747" y="5083"/>
                  <a:pt x="25531" y="5127"/>
                  <a:pt x="25317" y="5189"/>
                </a:cubicBezTo>
                <a:cubicBezTo>
                  <a:pt x="25118" y="5248"/>
                  <a:pt x="24920" y="5370"/>
                  <a:pt x="24720" y="5411"/>
                </a:cubicBezTo>
                <a:cubicBezTo>
                  <a:pt x="24692" y="5417"/>
                  <a:pt x="24668" y="5420"/>
                  <a:pt x="24648" y="5420"/>
                </a:cubicBezTo>
                <a:cubicBezTo>
                  <a:pt x="24513" y="5420"/>
                  <a:pt x="24535" y="5292"/>
                  <a:pt x="24502" y="5134"/>
                </a:cubicBezTo>
                <a:cubicBezTo>
                  <a:pt x="24461" y="4945"/>
                  <a:pt x="24411" y="4757"/>
                  <a:pt x="24353" y="4571"/>
                </a:cubicBezTo>
                <a:cubicBezTo>
                  <a:pt x="24126" y="3864"/>
                  <a:pt x="23780" y="3196"/>
                  <a:pt x="23334" y="2604"/>
                </a:cubicBezTo>
                <a:cubicBezTo>
                  <a:pt x="22062" y="912"/>
                  <a:pt x="20089" y="0"/>
                  <a:pt x="18077" y="0"/>
                </a:cubicBezTo>
                <a:cubicBezTo>
                  <a:pt x="18066" y="0"/>
                  <a:pt x="18054" y="1"/>
                  <a:pt x="18042" y="1"/>
                </a:cubicBezTo>
                <a:cubicBezTo>
                  <a:pt x="18031" y="1"/>
                  <a:pt x="18019" y="0"/>
                  <a:pt x="1800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7" name="Google Shape;2347;p40"/>
          <p:cNvSpPr/>
          <p:nvPr/>
        </p:nvSpPr>
        <p:spPr>
          <a:xfrm>
            <a:off x="915966" y="4180661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8" name="Google Shape;2348;p40"/>
          <p:cNvSpPr/>
          <p:nvPr/>
        </p:nvSpPr>
        <p:spPr>
          <a:xfrm>
            <a:off x="1360428" y="4604011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Grafik 1" descr="Ein Bild, das Screenshot, Grafiken, Kreis, Grafikdesign enthält.&#10;&#10;Automatisch generierte Beschreibung">
            <a:extLst>
              <a:ext uri="{FF2B5EF4-FFF2-40B4-BE49-F238E27FC236}">
                <a16:creationId xmlns:a16="http://schemas.microsoft.com/office/drawing/2014/main" id="{9ECA97AE-75E8-BF10-2B2C-6B01016302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99" t="7667" r="20218" b="18774"/>
          <a:stretch/>
        </p:blipFill>
        <p:spPr>
          <a:xfrm>
            <a:off x="8535566" y="4528494"/>
            <a:ext cx="630010" cy="59559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0" name="Google Shape;2450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Zweite Meinung einholen</a:t>
            </a:r>
            <a:endParaRPr>
              <a:highlight>
                <a:schemeClr val="dk2"/>
              </a:highlight>
            </a:endParaRPr>
          </a:p>
        </p:txBody>
      </p:sp>
      <p:grpSp>
        <p:nvGrpSpPr>
          <p:cNvPr id="2453" name="Google Shape;2453;p42"/>
          <p:cNvGrpSpPr/>
          <p:nvPr/>
        </p:nvGrpSpPr>
        <p:grpSpPr>
          <a:xfrm rot="-1837553" flipH="1">
            <a:off x="2949708" y="2582691"/>
            <a:ext cx="1513811" cy="2029860"/>
            <a:chOff x="1400935" y="1333409"/>
            <a:chExt cx="760984" cy="1020399"/>
          </a:xfrm>
        </p:grpSpPr>
        <p:sp>
          <p:nvSpPr>
            <p:cNvPr id="2454" name="Google Shape;2454;p42"/>
            <p:cNvSpPr/>
            <p:nvPr/>
          </p:nvSpPr>
          <p:spPr>
            <a:xfrm>
              <a:off x="1400935" y="1333409"/>
              <a:ext cx="760984" cy="1005685"/>
            </a:xfrm>
            <a:custGeom>
              <a:avLst/>
              <a:gdLst/>
              <a:ahLst/>
              <a:cxnLst/>
              <a:rect l="l" t="t" r="r" b="b"/>
              <a:pathLst>
                <a:path w="14268" h="18856" extrusionOk="0">
                  <a:moveTo>
                    <a:pt x="14054" y="0"/>
                  </a:moveTo>
                  <a:cubicBezTo>
                    <a:pt x="14038" y="0"/>
                    <a:pt x="14023" y="2"/>
                    <a:pt x="14009" y="5"/>
                  </a:cubicBezTo>
                  <a:cubicBezTo>
                    <a:pt x="13998" y="7"/>
                    <a:pt x="13986" y="9"/>
                    <a:pt x="13975" y="14"/>
                  </a:cubicBezTo>
                  <a:cubicBezTo>
                    <a:pt x="13421" y="273"/>
                    <a:pt x="12939" y="429"/>
                    <a:pt x="12386" y="686"/>
                  </a:cubicBezTo>
                  <a:cubicBezTo>
                    <a:pt x="12370" y="693"/>
                    <a:pt x="12354" y="700"/>
                    <a:pt x="12338" y="709"/>
                  </a:cubicBezTo>
                  <a:cubicBezTo>
                    <a:pt x="12224" y="757"/>
                    <a:pt x="12111" y="805"/>
                    <a:pt x="12001" y="860"/>
                  </a:cubicBezTo>
                  <a:cubicBezTo>
                    <a:pt x="11909" y="906"/>
                    <a:pt x="11819" y="962"/>
                    <a:pt x="11744" y="1035"/>
                  </a:cubicBezTo>
                  <a:cubicBezTo>
                    <a:pt x="11723" y="1056"/>
                    <a:pt x="11703" y="1079"/>
                    <a:pt x="11684" y="1104"/>
                  </a:cubicBezTo>
                  <a:cubicBezTo>
                    <a:pt x="11684" y="1104"/>
                    <a:pt x="11684" y="1102"/>
                    <a:pt x="11684" y="1102"/>
                  </a:cubicBezTo>
                  <a:lnTo>
                    <a:pt x="10759" y="2371"/>
                  </a:lnTo>
                  <a:cubicBezTo>
                    <a:pt x="8436" y="5485"/>
                    <a:pt x="4036" y="11421"/>
                    <a:pt x="2841" y="13062"/>
                  </a:cubicBezTo>
                  <a:cubicBezTo>
                    <a:pt x="2629" y="13355"/>
                    <a:pt x="2311" y="13784"/>
                    <a:pt x="1994" y="14214"/>
                  </a:cubicBezTo>
                  <a:cubicBezTo>
                    <a:pt x="1891" y="14351"/>
                    <a:pt x="1790" y="14489"/>
                    <a:pt x="1691" y="14622"/>
                  </a:cubicBezTo>
                  <a:cubicBezTo>
                    <a:pt x="1613" y="14730"/>
                    <a:pt x="1535" y="14834"/>
                    <a:pt x="1461" y="14934"/>
                  </a:cubicBezTo>
                  <a:cubicBezTo>
                    <a:pt x="1401" y="15017"/>
                    <a:pt x="1342" y="15097"/>
                    <a:pt x="1287" y="15171"/>
                  </a:cubicBezTo>
                  <a:cubicBezTo>
                    <a:pt x="1255" y="15214"/>
                    <a:pt x="1225" y="15254"/>
                    <a:pt x="1197" y="15293"/>
                  </a:cubicBezTo>
                  <a:lnTo>
                    <a:pt x="977" y="15596"/>
                  </a:lnTo>
                  <a:cubicBezTo>
                    <a:pt x="958" y="15623"/>
                    <a:pt x="938" y="15648"/>
                    <a:pt x="919" y="15674"/>
                  </a:cubicBezTo>
                  <a:cubicBezTo>
                    <a:pt x="291" y="16536"/>
                    <a:pt x="1" y="17076"/>
                    <a:pt x="63" y="17512"/>
                  </a:cubicBezTo>
                  <a:cubicBezTo>
                    <a:pt x="107" y="17808"/>
                    <a:pt x="311" y="18056"/>
                    <a:pt x="683" y="18327"/>
                  </a:cubicBezTo>
                  <a:cubicBezTo>
                    <a:pt x="725" y="18357"/>
                    <a:pt x="766" y="18387"/>
                    <a:pt x="809" y="18414"/>
                  </a:cubicBezTo>
                  <a:cubicBezTo>
                    <a:pt x="846" y="18444"/>
                    <a:pt x="887" y="18474"/>
                    <a:pt x="929" y="18506"/>
                  </a:cubicBezTo>
                  <a:cubicBezTo>
                    <a:pt x="1115" y="18641"/>
                    <a:pt x="1282" y="18738"/>
                    <a:pt x="1441" y="18795"/>
                  </a:cubicBezTo>
                  <a:cubicBezTo>
                    <a:pt x="1552" y="18835"/>
                    <a:pt x="1659" y="18856"/>
                    <a:pt x="1764" y="18856"/>
                  </a:cubicBezTo>
                  <a:cubicBezTo>
                    <a:pt x="1808" y="18856"/>
                    <a:pt x="1852" y="18852"/>
                    <a:pt x="1895" y="18845"/>
                  </a:cubicBezTo>
                  <a:cubicBezTo>
                    <a:pt x="2326" y="18772"/>
                    <a:pt x="2746" y="18336"/>
                    <a:pt x="3364" y="17489"/>
                  </a:cubicBezTo>
                  <a:cubicBezTo>
                    <a:pt x="3387" y="17455"/>
                    <a:pt x="3412" y="17422"/>
                    <a:pt x="3437" y="17386"/>
                  </a:cubicBezTo>
                  <a:cubicBezTo>
                    <a:pt x="3469" y="17342"/>
                    <a:pt x="3508" y="17290"/>
                    <a:pt x="3550" y="17232"/>
                  </a:cubicBezTo>
                  <a:cubicBezTo>
                    <a:pt x="3582" y="17189"/>
                    <a:pt x="3614" y="17143"/>
                    <a:pt x="3651" y="17094"/>
                  </a:cubicBezTo>
                  <a:cubicBezTo>
                    <a:pt x="3731" y="16982"/>
                    <a:pt x="3821" y="16858"/>
                    <a:pt x="3919" y="16722"/>
                  </a:cubicBezTo>
                  <a:cubicBezTo>
                    <a:pt x="3990" y="16624"/>
                    <a:pt x="4062" y="16520"/>
                    <a:pt x="4138" y="16413"/>
                  </a:cubicBezTo>
                  <a:cubicBezTo>
                    <a:pt x="4234" y="16282"/>
                    <a:pt x="4332" y="16146"/>
                    <a:pt x="4429" y="16009"/>
                  </a:cubicBezTo>
                  <a:cubicBezTo>
                    <a:pt x="4744" y="15570"/>
                    <a:pt x="5060" y="15129"/>
                    <a:pt x="5274" y="14834"/>
                  </a:cubicBezTo>
                  <a:cubicBezTo>
                    <a:pt x="6469" y="13192"/>
                    <a:pt x="10764" y="7181"/>
                    <a:pt x="13011" y="4010"/>
                  </a:cubicBezTo>
                  <a:lnTo>
                    <a:pt x="13935" y="2742"/>
                  </a:lnTo>
                  <a:lnTo>
                    <a:pt x="13933" y="2742"/>
                  </a:lnTo>
                  <a:cubicBezTo>
                    <a:pt x="14011" y="2630"/>
                    <a:pt x="14048" y="2497"/>
                    <a:pt x="14069" y="2364"/>
                  </a:cubicBezTo>
                  <a:cubicBezTo>
                    <a:pt x="14089" y="2242"/>
                    <a:pt x="14098" y="2120"/>
                    <a:pt x="14110" y="1997"/>
                  </a:cubicBezTo>
                  <a:cubicBezTo>
                    <a:pt x="14112" y="1980"/>
                    <a:pt x="14114" y="1964"/>
                    <a:pt x="14115" y="1946"/>
                  </a:cubicBezTo>
                  <a:cubicBezTo>
                    <a:pt x="14191" y="1338"/>
                    <a:pt x="14191" y="833"/>
                    <a:pt x="14266" y="227"/>
                  </a:cubicBezTo>
                  <a:cubicBezTo>
                    <a:pt x="14268" y="216"/>
                    <a:pt x="14266" y="206"/>
                    <a:pt x="14266" y="197"/>
                  </a:cubicBezTo>
                  <a:cubicBezTo>
                    <a:pt x="14262" y="142"/>
                    <a:pt x="14236" y="87"/>
                    <a:pt x="14177" y="43"/>
                  </a:cubicBezTo>
                  <a:cubicBezTo>
                    <a:pt x="14136" y="13"/>
                    <a:pt x="14094" y="0"/>
                    <a:pt x="14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42"/>
            <p:cNvSpPr/>
            <p:nvPr/>
          </p:nvSpPr>
          <p:spPr>
            <a:xfrm>
              <a:off x="1429576" y="1335169"/>
              <a:ext cx="728876" cy="987391"/>
            </a:xfrm>
            <a:custGeom>
              <a:avLst/>
              <a:gdLst/>
              <a:ahLst/>
              <a:cxnLst/>
              <a:rect l="l" t="t" r="r" b="b"/>
              <a:pathLst>
                <a:path w="13666" h="18513" extrusionOk="0">
                  <a:moveTo>
                    <a:pt x="13612" y="1"/>
                  </a:moveTo>
                  <a:cubicBezTo>
                    <a:pt x="13592" y="1"/>
                    <a:pt x="13569" y="11"/>
                    <a:pt x="13545" y="27"/>
                  </a:cubicBezTo>
                  <a:cubicBezTo>
                    <a:pt x="13538" y="31"/>
                    <a:pt x="13530" y="35"/>
                    <a:pt x="13522" y="43"/>
                  </a:cubicBezTo>
                  <a:cubicBezTo>
                    <a:pt x="13107" y="401"/>
                    <a:pt x="12763" y="658"/>
                    <a:pt x="12348" y="1016"/>
                  </a:cubicBezTo>
                  <a:cubicBezTo>
                    <a:pt x="12336" y="1027"/>
                    <a:pt x="12324" y="1038"/>
                    <a:pt x="12311" y="1048"/>
                  </a:cubicBezTo>
                  <a:cubicBezTo>
                    <a:pt x="12228" y="1117"/>
                    <a:pt x="12145" y="1186"/>
                    <a:pt x="12061" y="1261"/>
                  </a:cubicBezTo>
                  <a:cubicBezTo>
                    <a:pt x="11969" y="1342"/>
                    <a:pt x="11877" y="1434"/>
                    <a:pt x="11796" y="1544"/>
                  </a:cubicBezTo>
                  <a:cubicBezTo>
                    <a:pt x="11796" y="1544"/>
                    <a:pt x="11796" y="1544"/>
                    <a:pt x="11796" y="1543"/>
                  </a:cubicBezTo>
                  <a:lnTo>
                    <a:pt x="10872" y="2811"/>
                  </a:lnTo>
                  <a:cubicBezTo>
                    <a:pt x="8570" y="5943"/>
                    <a:pt x="4202" y="11899"/>
                    <a:pt x="3006" y="13541"/>
                  </a:cubicBezTo>
                  <a:cubicBezTo>
                    <a:pt x="2671" y="14002"/>
                    <a:pt x="2081" y="14807"/>
                    <a:pt x="1634" y="15416"/>
                  </a:cubicBezTo>
                  <a:cubicBezTo>
                    <a:pt x="1572" y="15500"/>
                    <a:pt x="1514" y="15579"/>
                    <a:pt x="1459" y="15656"/>
                  </a:cubicBezTo>
                  <a:cubicBezTo>
                    <a:pt x="1424" y="15705"/>
                    <a:pt x="1388" y="15753"/>
                    <a:pt x="1356" y="15797"/>
                  </a:cubicBezTo>
                  <a:cubicBezTo>
                    <a:pt x="1323" y="15843"/>
                    <a:pt x="1292" y="15884"/>
                    <a:pt x="1264" y="15925"/>
                  </a:cubicBezTo>
                  <a:cubicBezTo>
                    <a:pt x="1220" y="15983"/>
                    <a:pt x="1183" y="16037"/>
                    <a:pt x="1151" y="16081"/>
                  </a:cubicBezTo>
                  <a:cubicBezTo>
                    <a:pt x="484" y="16990"/>
                    <a:pt x="139" y="17522"/>
                    <a:pt x="55" y="17864"/>
                  </a:cubicBezTo>
                  <a:cubicBezTo>
                    <a:pt x="1" y="18089"/>
                    <a:pt x="59" y="18232"/>
                    <a:pt x="217" y="18346"/>
                  </a:cubicBezTo>
                  <a:cubicBezTo>
                    <a:pt x="234" y="18360"/>
                    <a:pt x="252" y="18370"/>
                    <a:pt x="270" y="18381"/>
                  </a:cubicBezTo>
                  <a:cubicBezTo>
                    <a:pt x="286" y="18395"/>
                    <a:pt x="304" y="18408"/>
                    <a:pt x="321" y="18422"/>
                  </a:cubicBezTo>
                  <a:cubicBezTo>
                    <a:pt x="402" y="18481"/>
                    <a:pt x="483" y="18512"/>
                    <a:pt x="569" y="18512"/>
                  </a:cubicBezTo>
                  <a:cubicBezTo>
                    <a:pt x="649" y="18512"/>
                    <a:pt x="734" y="18485"/>
                    <a:pt x="830" y="18427"/>
                  </a:cubicBezTo>
                  <a:cubicBezTo>
                    <a:pt x="1129" y="18243"/>
                    <a:pt x="1528" y="17750"/>
                    <a:pt x="2189" y="16838"/>
                  </a:cubicBezTo>
                  <a:cubicBezTo>
                    <a:pt x="2221" y="16793"/>
                    <a:pt x="2260" y="16740"/>
                    <a:pt x="2302" y="16682"/>
                  </a:cubicBezTo>
                  <a:cubicBezTo>
                    <a:pt x="2403" y="16543"/>
                    <a:pt x="2531" y="16368"/>
                    <a:pt x="2671" y="16173"/>
                  </a:cubicBezTo>
                  <a:cubicBezTo>
                    <a:pt x="3116" y="15560"/>
                    <a:pt x="3699" y="14750"/>
                    <a:pt x="4036" y="14289"/>
                  </a:cubicBezTo>
                  <a:cubicBezTo>
                    <a:pt x="5230" y="12647"/>
                    <a:pt x="9554" y="6659"/>
                    <a:pt x="11824" y="3504"/>
                  </a:cubicBezTo>
                  <a:lnTo>
                    <a:pt x="12747" y="2235"/>
                  </a:lnTo>
                  <a:cubicBezTo>
                    <a:pt x="12827" y="2126"/>
                    <a:pt x="12885" y="2009"/>
                    <a:pt x="12935" y="1895"/>
                  </a:cubicBezTo>
                  <a:cubicBezTo>
                    <a:pt x="12979" y="1794"/>
                    <a:pt x="13020" y="1693"/>
                    <a:pt x="13061" y="1592"/>
                  </a:cubicBezTo>
                  <a:cubicBezTo>
                    <a:pt x="13066" y="1578"/>
                    <a:pt x="13073" y="1564"/>
                    <a:pt x="13079" y="1550"/>
                  </a:cubicBezTo>
                  <a:cubicBezTo>
                    <a:pt x="13293" y="1043"/>
                    <a:pt x="13431" y="639"/>
                    <a:pt x="13646" y="132"/>
                  </a:cubicBezTo>
                  <a:cubicBezTo>
                    <a:pt x="13649" y="123"/>
                    <a:pt x="13651" y="116"/>
                    <a:pt x="13653" y="109"/>
                  </a:cubicBezTo>
                  <a:cubicBezTo>
                    <a:pt x="13665" y="66"/>
                    <a:pt x="13665" y="29"/>
                    <a:pt x="13640" y="10"/>
                  </a:cubicBezTo>
                  <a:cubicBezTo>
                    <a:pt x="13632" y="4"/>
                    <a:pt x="13622" y="1"/>
                    <a:pt x="13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42"/>
            <p:cNvSpPr/>
            <p:nvPr/>
          </p:nvSpPr>
          <p:spPr>
            <a:xfrm>
              <a:off x="1400935" y="2169375"/>
              <a:ext cx="179472" cy="169712"/>
            </a:xfrm>
            <a:custGeom>
              <a:avLst/>
              <a:gdLst/>
              <a:ahLst/>
              <a:cxnLst/>
              <a:rect l="l" t="t" r="r" b="b"/>
              <a:pathLst>
                <a:path w="3365" h="3182" extrusionOk="0">
                  <a:moveTo>
                    <a:pt x="919" y="0"/>
                  </a:moveTo>
                  <a:cubicBezTo>
                    <a:pt x="291" y="862"/>
                    <a:pt x="1" y="1402"/>
                    <a:pt x="63" y="1838"/>
                  </a:cubicBezTo>
                  <a:cubicBezTo>
                    <a:pt x="107" y="2134"/>
                    <a:pt x="311" y="2382"/>
                    <a:pt x="683" y="2653"/>
                  </a:cubicBezTo>
                  <a:cubicBezTo>
                    <a:pt x="725" y="2683"/>
                    <a:pt x="766" y="2713"/>
                    <a:pt x="809" y="2740"/>
                  </a:cubicBezTo>
                  <a:cubicBezTo>
                    <a:pt x="846" y="2770"/>
                    <a:pt x="887" y="2800"/>
                    <a:pt x="929" y="2832"/>
                  </a:cubicBezTo>
                  <a:cubicBezTo>
                    <a:pt x="1115" y="2967"/>
                    <a:pt x="1282" y="3064"/>
                    <a:pt x="1441" y="3121"/>
                  </a:cubicBezTo>
                  <a:cubicBezTo>
                    <a:pt x="1552" y="3161"/>
                    <a:pt x="1659" y="3182"/>
                    <a:pt x="1764" y="3182"/>
                  </a:cubicBezTo>
                  <a:cubicBezTo>
                    <a:pt x="1808" y="3182"/>
                    <a:pt x="1852" y="3178"/>
                    <a:pt x="1895" y="3171"/>
                  </a:cubicBezTo>
                  <a:cubicBezTo>
                    <a:pt x="2326" y="3098"/>
                    <a:pt x="2746" y="2662"/>
                    <a:pt x="3364" y="1815"/>
                  </a:cubicBezTo>
                  <a:cubicBezTo>
                    <a:pt x="2487" y="1299"/>
                    <a:pt x="1688" y="672"/>
                    <a:pt x="9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42"/>
            <p:cNvSpPr/>
            <p:nvPr/>
          </p:nvSpPr>
          <p:spPr>
            <a:xfrm>
              <a:off x="1449896" y="2091507"/>
              <a:ext cx="187313" cy="174672"/>
            </a:xfrm>
            <a:custGeom>
              <a:avLst/>
              <a:gdLst/>
              <a:ahLst/>
              <a:cxnLst/>
              <a:rect l="l" t="t" r="r" b="b"/>
              <a:pathLst>
                <a:path w="3512" h="3275" extrusionOk="0">
                  <a:moveTo>
                    <a:pt x="1076" y="0"/>
                  </a:moveTo>
                  <a:cubicBezTo>
                    <a:pt x="973" y="137"/>
                    <a:pt x="872" y="275"/>
                    <a:pt x="773" y="408"/>
                  </a:cubicBezTo>
                  <a:cubicBezTo>
                    <a:pt x="693" y="516"/>
                    <a:pt x="617" y="620"/>
                    <a:pt x="543" y="720"/>
                  </a:cubicBezTo>
                  <a:cubicBezTo>
                    <a:pt x="483" y="803"/>
                    <a:pt x="424" y="883"/>
                    <a:pt x="369" y="957"/>
                  </a:cubicBezTo>
                  <a:cubicBezTo>
                    <a:pt x="337" y="1000"/>
                    <a:pt x="307" y="1040"/>
                    <a:pt x="279" y="1079"/>
                  </a:cubicBezTo>
                  <a:lnTo>
                    <a:pt x="59" y="1382"/>
                  </a:lnTo>
                  <a:cubicBezTo>
                    <a:pt x="40" y="1409"/>
                    <a:pt x="20" y="1434"/>
                    <a:pt x="1" y="1460"/>
                  </a:cubicBezTo>
                  <a:cubicBezTo>
                    <a:pt x="770" y="2132"/>
                    <a:pt x="1569" y="2759"/>
                    <a:pt x="2446" y="3275"/>
                  </a:cubicBezTo>
                  <a:cubicBezTo>
                    <a:pt x="2469" y="3241"/>
                    <a:pt x="2494" y="3208"/>
                    <a:pt x="2519" y="3172"/>
                  </a:cubicBezTo>
                  <a:cubicBezTo>
                    <a:pt x="2551" y="3128"/>
                    <a:pt x="2590" y="3076"/>
                    <a:pt x="2632" y="3018"/>
                  </a:cubicBezTo>
                  <a:cubicBezTo>
                    <a:pt x="2664" y="2975"/>
                    <a:pt x="2696" y="2929"/>
                    <a:pt x="2733" y="2880"/>
                  </a:cubicBezTo>
                  <a:cubicBezTo>
                    <a:pt x="2813" y="2770"/>
                    <a:pt x="2903" y="2644"/>
                    <a:pt x="3001" y="2508"/>
                  </a:cubicBezTo>
                  <a:cubicBezTo>
                    <a:pt x="3070" y="2410"/>
                    <a:pt x="3144" y="2306"/>
                    <a:pt x="3220" y="2199"/>
                  </a:cubicBezTo>
                  <a:cubicBezTo>
                    <a:pt x="3316" y="2068"/>
                    <a:pt x="3414" y="1932"/>
                    <a:pt x="3511" y="1795"/>
                  </a:cubicBezTo>
                  <a:cubicBezTo>
                    <a:pt x="2629" y="1308"/>
                    <a:pt x="1835" y="674"/>
                    <a:pt x="1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42"/>
            <p:cNvSpPr/>
            <p:nvPr/>
          </p:nvSpPr>
          <p:spPr>
            <a:xfrm>
              <a:off x="1464723" y="2113214"/>
              <a:ext cx="156965" cy="131897"/>
            </a:xfrm>
            <a:custGeom>
              <a:avLst/>
              <a:gdLst/>
              <a:ahLst/>
              <a:cxnLst/>
              <a:rect l="l" t="t" r="r" b="b"/>
              <a:pathLst>
                <a:path w="2943" h="2473" extrusionOk="0">
                  <a:moveTo>
                    <a:pt x="495" y="1"/>
                  </a:moveTo>
                  <a:cubicBezTo>
                    <a:pt x="415" y="109"/>
                    <a:pt x="339" y="213"/>
                    <a:pt x="265" y="313"/>
                  </a:cubicBezTo>
                  <a:cubicBezTo>
                    <a:pt x="205" y="396"/>
                    <a:pt x="146" y="476"/>
                    <a:pt x="91" y="550"/>
                  </a:cubicBezTo>
                  <a:cubicBezTo>
                    <a:pt x="59" y="593"/>
                    <a:pt x="29" y="633"/>
                    <a:pt x="1" y="672"/>
                  </a:cubicBezTo>
                  <a:cubicBezTo>
                    <a:pt x="798" y="1303"/>
                    <a:pt x="1610" y="1915"/>
                    <a:pt x="2455" y="2473"/>
                  </a:cubicBezTo>
                  <a:cubicBezTo>
                    <a:pt x="2535" y="2361"/>
                    <a:pt x="2625" y="2237"/>
                    <a:pt x="2723" y="2101"/>
                  </a:cubicBezTo>
                  <a:cubicBezTo>
                    <a:pt x="2792" y="2003"/>
                    <a:pt x="2866" y="1899"/>
                    <a:pt x="2942" y="1792"/>
                  </a:cubicBezTo>
                  <a:cubicBezTo>
                    <a:pt x="2099" y="1248"/>
                    <a:pt x="1286" y="633"/>
                    <a:pt x="4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42"/>
            <p:cNvSpPr/>
            <p:nvPr/>
          </p:nvSpPr>
          <p:spPr>
            <a:xfrm>
              <a:off x="2027403" y="1333409"/>
              <a:ext cx="134511" cy="146991"/>
            </a:xfrm>
            <a:custGeom>
              <a:avLst/>
              <a:gdLst/>
              <a:ahLst/>
              <a:cxnLst/>
              <a:rect l="l" t="t" r="r" b="b"/>
              <a:pathLst>
                <a:path w="2522" h="2756" extrusionOk="0">
                  <a:moveTo>
                    <a:pt x="2308" y="0"/>
                  </a:moveTo>
                  <a:cubicBezTo>
                    <a:pt x="2292" y="0"/>
                    <a:pt x="2277" y="2"/>
                    <a:pt x="2263" y="5"/>
                  </a:cubicBezTo>
                  <a:cubicBezTo>
                    <a:pt x="2252" y="7"/>
                    <a:pt x="2240" y="9"/>
                    <a:pt x="2229" y="14"/>
                  </a:cubicBezTo>
                  <a:cubicBezTo>
                    <a:pt x="2064" y="91"/>
                    <a:pt x="1910" y="154"/>
                    <a:pt x="1761" y="211"/>
                  </a:cubicBezTo>
                  <a:cubicBezTo>
                    <a:pt x="1402" y="348"/>
                    <a:pt x="1030" y="505"/>
                    <a:pt x="640" y="686"/>
                  </a:cubicBezTo>
                  <a:cubicBezTo>
                    <a:pt x="624" y="693"/>
                    <a:pt x="608" y="700"/>
                    <a:pt x="592" y="707"/>
                  </a:cubicBezTo>
                  <a:cubicBezTo>
                    <a:pt x="478" y="757"/>
                    <a:pt x="365" y="805"/>
                    <a:pt x="255" y="860"/>
                  </a:cubicBezTo>
                  <a:cubicBezTo>
                    <a:pt x="163" y="906"/>
                    <a:pt x="73" y="962"/>
                    <a:pt x="0" y="1035"/>
                  </a:cubicBezTo>
                  <a:cubicBezTo>
                    <a:pt x="99" y="1212"/>
                    <a:pt x="200" y="1391"/>
                    <a:pt x="299" y="1568"/>
                  </a:cubicBezTo>
                  <a:cubicBezTo>
                    <a:pt x="346" y="1652"/>
                    <a:pt x="385" y="1749"/>
                    <a:pt x="489" y="1772"/>
                  </a:cubicBezTo>
                  <a:cubicBezTo>
                    <a:pt x="510" y="1777"/>
                    <a:pt x="532" y="1779"/>
                    <a:pt x="554" y="1779"/>
                  </a:cubicBezTo>
                  <a:cubicBezTo>
                    <a:pt x="630" y="1779"/>
                    <a:pt x="712" y="1755"/>
                    <a:pt x="785" y="1746"/>
                  </a:cubicBezTo>
                  <a:cubicBezTo>
                    <a:pt x="888" y="1730"/>
                    <a:pt x="991" y="1719"/>
                    <a:pt x="1095" y="1710"/>
                  </a:cubicBezTo>
                  <a:cubicBezTo>
                    <a:pt x="1118" y="1708"/>
                    <a:pt x="1148" y="1704"/>
                    <a:pt x="1177" y="1704"/>
                  </a:cubicBezTo>
                  <a:cubicBezTo>
                    <a:pt x="1204" y="1704"/>
                    <a:pt x="1229" y="1707"/>
                    <a:pt x="1248" y="1721"/>
                  </a:cubicBezTo>
                  <a:cubicBezTo>
                    <a:pt x="1285" y="1747"/>
                    <a:pt x="1295" y="1822"/>
                    <a:pt x="1306" y="1863"/>
                  </a:cubicBezTo>
                  <a:cubicBezTo>
                    <a:pt x="1359" y="2061"/>
                    <a:pt x="1389" y="2268"/>
                    <a:pt x="1391" y="2476"/>
                  </a:cubicBezTo>
                  <a:cubicBezTo>
                    <a:pt x="1393" y="2513"/>
                    <a:pt x="1409" y="2563"/>
                    <a:pt x="1451" y="2573"/>
                  </a:cubicBezTo>
                  <a:cubicBezTo>
                    <a:pt x="1694" y="2634"/>
                    <a:pt x="1937" y="2696"/>
                    <a:pt x="2180" y="2756"/>
                  </a:cubicBezTo>
                  <a:lnTo>
                    <a:pt x="2189" y="2742"/>
                  </a:lnTo>
                  <a:lnTo>
                    <a:pt x="2187" y="2742"/>
                  </a:lnTo>
                  <a:cubicBezTo>
                    <a:pt x="2265" y="2630"/>
                    <a:pt x="2302" y="2497"/>
                    <a:pt x="2323" y="2364"/>
                  </a:cubicBezTo>
                  <a:cubicBezTo>
                    <a:pt x="2343" y="2242"/>
                    <a:pt x="2352" y="2120"/>
                    <a:pt x="2364" y="1997"/>
                  </a:cubicBezTo>
                  <a:cubicBezTo>
                    <a:pt x="2366" y="1980"/>
                    <a:pt x="2368" y="1964"/>
                    <a:pt x="2369" y="1946"/>
                  </a:cubicBezTo>
                  <a:cubicBezTo>
                    <a:pt x="2422" y="1521"/>
                    <a:pt x="2458" y="1122"/>
                    <a:pt x="2477" y="743"/>
                  </a:cubicBezTo>
                  <a:cubicBezTo>
                    <a:pt x="2484" y="578"/>
                    <a:pt x="2497" y="410"/>
                    <a:pt x="2520" y="227"/>
                  </a:cubicBezTo>
                  <a:cubicBezTo>
                    <a:pt x="2522" y="216"/>
                    <a:pt x="2520" y="206"/>
                    <a:pt x="2520" y="197"/>
                  </a:cubicBezTo>
                  <a:cubicBezTo>
                    <a:pt x="2516" y="142"/>
                    <a:pt x="2490" y="87"/>
                    <a:pt x="2431" y="43"/>
                  </a:cubicBezTo>
                  <a:cubicBezTo>
                    <a:pt x="2390" y="13"/>
                    <a:pt x="2348" y="0"/>
                    <a:pt x="23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42"/>
            <p:cNvSpPr/>
            <p:nvPr/>
          </p:nvSpPr>
          <p:spPr>
            <a:xfrm>
              <a:off x="2120845" y="1333409"/>
              <a:ext cx="41068" cy="41228"/>
            </a:xfrm>
            <a:custGeom>
              <a:avLst/>
              <a:gdLst/>
              <a:ahLst/>
              <a:cxnLst/>
              <a:rect l="l" t="t" r="r" b="b"/>
              <a:pathLst>
                <a:path w="770" h="773" extrusionOk="0">
                  <a:moveTo>
                    <a:pt x="555" y="0"/>
                  </a:moveTo>
                  <a:cubicBezTo>
                    <a:pt x="540" y="0"/>
                    <a:pt x="525" y="2"/>
                    <a:pt x="511" y="5"/>
                  </a:cubicBezTo>
                  <a:cubicBezTo>
                    <a:pt x="500" y="7"/>
                    <a:pt x="488" y="9"/>
                    <a:pt x="477" y="14"/>
                  </a:cubicBezTo>
                  <a:cubicBezTo>
                    <a:pt x="312" y="91"/>
                    <a:pt x="158" y="154"/>
                    <a:pt x="9" y="211"/>
                  </a:cubicBezTo>
                  <a:cubicBezTo>
                    <a:pt x="1" y="372"/>
                    <a:pt x="64" y="537"/>
                    <a:pt x="235" y="661"/>
                  </a:cubicBezTo>
                  <a:cubicBezTo>
                    <a:pt x="342" y="739"/>
                    <a:pt x="451" y="773"/>
                    <a:pt x="555" y="773"/>
                  </a:cubicBezTo>
                  <a:cubicBezTo>
                    <a:pt x="613" y="773"/>
                    <a:pt x="670" y="762"/>
                    <a:pt x="724" y="743"/>
                  </a:cubicBezTo>
                  <a:cubicBezTo>
                    <a:pt x="732" y="578"/>
                    <a:pt x="745" y="410"/>
                    <a:pt x="768" y="227"/>
                  </a:cubicBezTo>
                  <a:cubicBezTo>
                    <a:pt x="770" y="216"/>
                    <a:pt x="768" y="206"/>
                    <a:pt x="768" y="197"/>
                  </a:cubicBezTo>
                  <a:cubicBezTo>
                    <a:pt x="764" y="142"/>
                    <a:pt x="738" y="87"/>
                    <a:pt x="679" y="43"/>
                  </a:cubicBezTo>
                  <a:cubicBezTo>
                    <a:pt x="638" y="13"/>
                    <a:pt x="595" y="0"/>
                    <a:pt x="5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42"/>
            <p:cNvSpPr/>
            <p:nvPr/>
          </p:nvSpPr>
          <p:spPr>
            <a:xfrm>
              <a:off x="1468937" y="2146068"/>
              <a:ext cx="204700" cy="207740"/>
            </a:xfrm>
            <a:custGeom>
              <a:avLst/>
              <a:gdLst/>
              <a:ahLst/>
              <a:cxnLst/>
              <a:rect l="l" t="t" r="r" b="b"/>
              <a:pathLst>
                <a:path w="3838" h="3895" extrusionOk="0">
                  <a:moveTo>
                    <a:pt x="3616" y="0"/>
                  </a:moveTo>
                  <a:cubicBezTo>
                    <a:pt x="3574" y="0"/>
                    <a:pt x="3532" y="19"/>
                    <a:pt x="3500" y="63"/>
                  </a:cubicBezTo>
                  <a:cubicBezTo>
                    <a:pt x="3090" y="632"/>
                    <a:pt x="2679" y="1199"/>
                    <a:pt x="2268" y="1766"/>
                  </a:cubicBezTo>
                  <a:cubicBezTo>
                    <a:pt x="2062" y="2046"/>
                    <a:pt x="1859" y="2328"/>
                    <a:pt x="1653" y="2610"/>
                  </a:cubicBezTo>
                  <a:cubicBezTo>
                    <a:pt x="1552" y="2748"/>
                    <a:pt x="1449" y="2890"/>
                    <a:pt x="1347" y="3028"/>
                  </a:cubicBezTo>
                  <a:cubicBezTo>
                    <a:pt x="1258" y="3149"/>
                    <a:pt x="1166" y="3271"/>
                    <a:pt x="1052" y="3372"/>
                  </a:cubicBezTo>
                  <a:cubicBezTo>
                    <a:pt x="924" y="3488"/>
                    <a:pt x="744" y="3584"/>
                    <a:pt x="569" y="3584"/>
                  </a:cubicBezTo>
                  <a:cubicBezTo>
                    <a:pt x="482" y="3584"/>
                    <a:pt x="395" y="3560"/>
                    <a:pt x="317" y="3501"/>
                  </a:cubicBezTo>
                  <a:cubicBezTo>
                    <a:pt x="287" y="3480"/>
                    <a:pt x="257" y="3470"/>
                    <a:pt x="228" y="3470"/>
                  </a:cubicBezTo>
                  <a:cubicBezTo>
                    <a:pt x="100" y="3470"/>
                    <a:pt x="1" y="3656"/>
                    <a:pt x="133" y="3755"/>
                  </a:cubicBezTo>
                  <a:cubicBezTo>
                    <a:pt x="262" y="3851"/>
                    <a:pt x="417" y="3894"/>
                    <a:pt x="574" y="3894"/>
                  </a:cubicBezTo>
                  <a:cubicBezTo>
                    <a:pt x="712" y="3894"/>
                    <a:pt x="852" y="3860"/>
                    <a:pt x="976" y="3799"/>
                  </a:cubicBezTo>
                  <a:cubicBezTo>
                    <a:pt x="1284" y="3650"/>
                    <a:pt x="1488" y="3363"/>
                    <a:pt x="1685" y="3094"/>
                  </a:cubicBezTo>
                  <a:cubicBezTo>
                    <a:pt x="2126" y="2491"/>
                    <a:pt x="2566" y="1887"/>
                    <a:pt x="3003" y="1281"/>
                  </a:cubicBezTo>
                  <a:cubicBezTo>
                    <a:pt x="3253" y="937"/>
                    <a:pt x="3503" y="592"/>
                    <a:pt x="3751" y="248"/>
                  </a:cubicBezTo>
                  <a:cubicBezTo>
                    <a:pt x="3837" y="129"/>
                    <a:pt x="3728" y="0"/>
                    <a:pt x="3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42"/>
            <p:cNvSpPr/>
            <p:nvPr/>
          </p:nvSpPr>
          <p:spPr>
            <a:xfrm>
              <a:off x="1519498" y="1962651"/>
              <a:ext cx="88856" cy="100856"/>
            </a:xfrm>
            <a:custGeom>
              <a:avLst/>
              <a:gdLst/>
              <a:ahLst/>
              <a:cxnLst/>
              <a:rect l="l" t="t" r="r" b="b"/>
              <a:pathLst>
                <a:path w="1666" h="1891" extrusionOk="0">
                  <a:moveTo>
                    <a:pt x="1439" y="1"/>
                  </a:moveTo>
                  <a:cubicBezTo>
                    <a:pt x="1397" y="1"/>
                    <a:pt x="1354" y="18"/>
                    <a:pt x="1320" y="59"/>
                  </a:cubicBezTo>
                  <a:cubicBezTo>
                    <a:pt x="896" y="577"/>
                    <a:pt x="485" y="1107"/>
                    <a:pt x="87" y="1644"/>
                  </a:cubicBezTo>
                  <a:cubicBezTo>
                    <a:pt x="0" y="1761"/>
                    <a:pt x="110" y="1890"/>
                    <a:pt x="222" y="1890"/>
                  </a:cubicBezTo>
                  <a:cubicBezTo>
                    <a:pt x="264" y="1890"/>
                    <a:pt x="307" y="1872"/>
                    <a:pt x="340" y="1828"/>
                  </a:cubicBezTo>
                  <a:cubicBezTo>
                    <a:pt x="737" y="1289"/>
                    <a:pt x="1148" y="761"/>
                    <a:pt x="1572" y="244"/>
                  </a:cubicBezTo>
                  <a:cubicBezTo>
                    <a:pt x="1665" y="129"/>
                    <a:pt x="1555" y="1"/>
                    <a:pt x="1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42"/>
            <p:cNvSpPr/>
            <p:nvPr/>
          </p:nvSpPr>
          <p:spPr>
            <a:xfrm>
              <a:off x="2022763" y="1464452"/>
              <a:ext cx="136698" cy="178939"/>
            </a:xfrm>
            <a:custGeom>
              <a:avLst/>
              <a:gdLst/>
              <a:ahLst/>
              <a:cxnLst/>
              <a:rect l="l" t="t" r="r" b="b"/>
              <a:pathLst>
                <a:path w="2563" h="3355" extrusionOk="0">
                  <a:moveTo>
                    <a:pt x="2337" y="0"/>
                  </a:moveTo>
                  <a:cubicBezTo>
                    <a:pt x="2294" y="0"/>
                    <a:pt x="2251" y="18"/>
                    <a:pt x="2217" y="60"/>
                  </a:cubicBezTo>
                  <a:cubicBezTo>
                    <a:pt x="1428" y="1020"/>
                    <a:pt x="853" y="2129"/>
                    <a:pt x="91" y="3111"/>
                  </a:cubicBezTo>
                  <a:cubicBezTo>
                    <a:pt x="0" y="3226"/>
                    <a:pt x="110" y="3355"/>
                    <a:pt x="224" y="3355"/>
                  </a:cubicBezTo>
                  <a:cubicBezTo>
                    <a:pt x="266" y="3355"/>
                    <a:pt x="309" y="3337"/>
                    <a:pt x="342" y="3294"/>
                  </a:cubicBezTo>
                  <a:cubicBezTo>
                    <a:pt x="1104" y="2314"/>
                    <a:pt x="1682" y="1203"/>
                    <a:pt x="2470" y="242"/>
                  </a:cubicBezTo>
                  <a:cubicBezTo>
                    <a:pt x="2563" y="129"/>
                    <a:pt x="2453" y="0"/>
                    <a:pt x="2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42"/>
            <p:cNvSpPr/>
            <p:nvPr/>
          </p:nvSpPr>
          <p:spPr>
            <a:xfrm>
              <a:off x="1791024" y="1775766"/>
              <a:ext cx="90616" cy="109977"/>
            </a:xfrm>
            <a:custGeom>
              <a:avLst/>
              <a:gdLst/>
              <a:ahLst/>
              <a:cxnLst/>
              <a:rect l="l" t="t" r="r" b="b"/>
              <a:pathLst>
                <a:path w="1699" h="2062" extrusionOk="0">
                  <a:moveTo>
                    <a:pt x="1478" y="0"/>
                  </a:moveTo>
                  <a:cubicBezTo>
                    <a:pt x="1436" y="0"/>
                    <a:pt x="1394" y="19"/>
                    <a:pt x="1361" y="63"/>
                  </a:cubicBezTo>
                  <a:lnTo>
                    <a:pt x="87" y="1814"/>
                  </a:lnTo>
                  <a:cubicBezTo>
                    <a:pt x="1" y="1933"/>
                    <a:pt x="110" y="2061"/>
                    <a:pt x="221" y="2061"/>
                  </a:cubicBezTo>
                  <a:cubicBezTo>
                    <a:pt x="263" y="2061"/>
                    <a:pt x="306" y="2043"/>
                    <a:pt x="338" y="1998"/>
                  </a:cubicBezTo>
                  <a:lnTo>
                    <a:pt x="1613" y="248"/>
                  </a:lnTo>
                  <a:cubicBezTo>
                    <a:pt x="1699" y="129"/>
                    <a:pt x="1590" y="0"/>
                    <a:pt x="1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42"/>
            <p:cNvSpPr/>
            <p:nvPr/>
          </p:nvSpPr>
          <p:spPr>
            <a:xfrm>
              <a:off x="1748196" y="1907023"/>
              <a:ext cx="36641" cy="41281"/>
            </a:xfrm>
            <a:custGeom>
              <a:avLst/>
              <a:gdLst/>
              <a:ahLst/>
              <a:cxnLst/>
              <a:rect l="l" t="t" r="r" b="b"/>
              <a:pathLst>
                <a:path w="687" h="774" extrusionOk="0">
                  <a:moveTo>
                    <a:pt x="510" y="1"/>
                  </a:moveTo>
                  <a:cubicBezTo>
                    <a:pt x="463" y="1"/>
                    <a:pt x="417" y="22"/>
                    <a:pt x="387" y="64"/>
                  </a:cubicBezTo>
                  <a:lnTo>
                    <a:pt x="48" y="528"/>
                  </a:lnTo>
                  <a:cubicBezTo>
                    <a:pt x="0" y="594"/>
                    <a:pt x="13" y="698"/>
                    <a:pt x="84" y="744"/>
                  </a:cubicBezTo>
                  <a:cubicBezTo>
                    <a:pt x="112" y="764"/>
                    <a:pt x="145" y="774"/>
                    <a:pt x="178" y="774"/>
                  </a:cubicBezTo>
                  <a:cubicBezTo>
                    <a:pt x="225" y="774"/>
                    <a:pt x="271" y="753"/>
                    <a:pt x="302" y="711"/>
                  </a:cubicBezTo>
                  <a:lnTo>
                    <a:pt x="638" y="248"/>
                  </a:lnTo>
                  <a:cubicBezTo>
                    <a:pt x="686" y="181"/>
                    <a:pt x="674" y="76"/>
                    <a:pt x="605" y="30"/>
                  </a:cubicBezTo>
                  <a:cubicBezTo>
                    <a:pt x="576" y="11"/>
                    <a:pt x="543" y="1"/>
                    <a:pt x="5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42"/>
            <p:cNvSpPr/>
            <p:nvPr/>
          </p:nvSpPr>
          <p:spPr>
            <a:xfrm>
              <a:off x="1440616" y="2162655"/>
              <a:ext cx="38988" cy="36961"/>
            </a:xfrm>
            <a:custGeom>
              <a:avLst/>
              <a:gdLst/>
              <a:ahLst/>
              <a:cxnLst/>
              <a:rect l="l" t="t" r="r" b="b"/>
              <a:pathLst>
                <a:path w="731" h="693" extrusionOk="0">
                  <a:moveTo>
                    <a:pt x="172" y="1"/>
                  </a:moveTo>
                  <a:cubicBezTo>
                    <a:pt x="138" y="1"/>
                    <a:pt x="105" y="11"/>
                    <a:pt x="79" y="34"/>
                  </a:cubicBezTo>
                  <a:cubicBezTo>
                    <a:pt x="15" y="91"/>
                    <a:pt x="1" y="185"/>
                    <a:pt x="54" y="254"/>
                  </a:cubicBezTo>
                  <a:cubicBezTo>
                    <a:pt x="173" y="406"/>
                    <a:pt x="313" y="545"/>
                    <a:pt x="465" y="663"/>
                  </a:cubicBezTo>
                  <a:cubicBezTo>
                    <a:pt x="491" y="683"/>
                    <a:pt x="523" y="692"/>
                    <a:pt x="556" y="692"/>
                  </a:cubicBezTo>
                  <a:cubicBezTo>
                    <a:pt x="606" y="692"/>
                    <a:pt x="656" y="670"/>
                    <a:pt x="683" y="628"/>
                  </a:cubicBezTo>
                  <a:cubicBezTo>
                    <a:pt x="731" y="557"/>
                    <a:pt x="719" y="463"/>
                    <a:pt x="649" y="410"/>
                  </a:cubicBezTo>
                  <a:cubicBezTo>
                    <a:pt x="596" y="369"/>
                    <a:pt x="545" y="327"/>
                    <a:pt x="495" y="281"/>
                  </a:cubicBezTo>
                  <a:cubicBezTo>
                    <a:pt x="424" y="211"/>
                    <a:pt x="359" y="139"/>
                    <a:pt x="299" y="59"/>
                  </a:cubicBezTo>
                  <a:cubicBezTo>
                    <a:pt x="269" y="22"/>
                    <a:pt x="220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42"/>
            <p:cNvSpPr/>
            <p:nvPr/>
          </p:nvSpPr>
          <p:spPr>
            <a:xfrm>
              <a:off x="1989535" y="1357463"/>
              <a:ext cx="92376" cy="73496"/>
            </a:xfrm>
            <a:custGeom>
              <a:avLst/>
              <a:gdLst/>
              <a:ahLst/>
              <a:cxnLst/>
              <a:rect l="l" t="t" r="r" b="b"/>
              <a:pathLst>
                <a:path w="1732" h="1378" extrusionOk="0">
                  <a:moveTo>
                    <a:pt x="1508" y="1"/>
                  </a:moveTo>
                  <a:cubicBezTo>
                    <a:pt x="1488" y="1"/>
                    <a:pt x="1466" y="5"/>
                    <a:pt x="1444" y="15"/>
                  </a:cubicBezTo>
                  <a:lnTo>
                    <a:pt x="1036" y="192"/>
                  </a:lnTo>
                  <a:cubicBezTo>
                    <a:pt x="900" y="253"/>
                    <a:pt x="761" y="311"/>
                    <a:pt x="650" y="412"/>
                  </a:cubicBezTo>
                  <a:cubicBezTo>
                    <a:pt x="426" y="614"/>
                    <a:pt x="244" y="878"/>
                    <a:pt x="79" y="1128"/>
                  </a:cubicBezTo>
                  <a:cubicBezTo>
                    <a:pt x="0" y="1248"/>
                    <a:pt x="108" y="1377"/>
                    <a:pt x="216" y="1377"/>
                  </a:cubicBezTo>
                  <a:cubicBezTo>
                    <a:pt x="258" y="1377"/>
                    <a:pt x="300" y="1358"/>
                    <a:pt x="331" y="1311"/>
                  </a:cubicBezTo>
                  <a:cubicBezTo>
                    <a:pt x="411" y="1192"/>
                    <a:pt x="494" y="1075"/>
                    <a:pt x="581" y="963"/>
                  </a:cubicBezTo>
                  <a:cubicBezTo>
                    <a:pt x="662" y="857"/>
                    <a:pt x="745" y="745"/>
                    <a:pt x="843" y="657"/>
                  </a:cubicBezTo>
                  <a:cubicBezTo>
                    <a:pt x="944" y="566"/>
                    <a:pt x="1068" y="520"/>
                    <a:pt x="1188" y="467"/>
                  </a:cubicBezTo>
                  <a:lnTo>
                    <a:pt x="1569" y="301"/>
                  </a:lnTo>
                  <a:cubicBezTo>
                    <a:pt x="1731" y="229"/>
                    <a:pt x="1654" y="1"/>
                    <a:pt x="1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8" name="Google Shape;2468;p42"/>
          <p:cNvSpPr/>
          <p:nvPr/>
        </p:nvSpPr>
        <p:spPr>
          <a:xfrm rot="144386">
            <a:off x="574947" y="2812070"/>
            <a:ext cx="1770886" cy="1490097"/>
          </a:xfrm>
          <a:custGeom>
            <a:avLst/>
            <a:gdLst/>
            <a:ahLst/>
            <a:cxnLst/>
            <a:rect l="l" t="t" r="r" b="b"/>
            <a:pathLst>
              <a:path w="23947" h="20150" extrusionOk="0">
                <a:moveTo>
                  <a:pt x="6831" y="1"/>
                </a:moveTo>
                <a:cubicBezTo>
                  <a:pt x="6782" y="1"/>
                  <a:pt x="6732" y="1"/>
                  <a:pt x="6683" y="3"/>
                </a:cubicBezTo>
                <a:cubicBezTo>
                  <a:pt x="6612" y="3"/>
                  <a:pt x="6538" y="6"/>
                  <a:pt x="6467" y="10"/>
                </a:cubicBezTo>
                <a:cubicBezTo>
                  <a:pt x="6352" y="17"/>
                  <a:pt x="6265" y="112"/>
                  <a:pt x="6270" y="228"/>
                </a:cubicBezTo>
                <a:cubicBezTo>
                  <a:pt x="6277" y="337"/>
                  <a:pt x="6368" y="423"/>
                  <a:pt x="6475" y="423"/>
                </a:cubicBezTo>
                <a:cubicBezTo>
                  <a:pt x="6480" y="423"/>
                  <a:pt x="6484" y="423"/>
                  <a:pt x="6488" y="422"/>
                </a:cubicBezTo>
                <a:cubicBezTo>
                  <a:pt x="6555" y="419"/>
                  <a:pt x="6625" y="417"/>
                  <a:pt x="6692" y="415"/>
                </a:cubicBezTo>
                <a:cubicBezTo>
                  <a:pt x="6734" y="414"/>
                  <a:pt x="6777" y="414"/>
                  <a:pt x="6819" y="414"/>
                </a:cubicBezTo>
                <a:cubicBezTo>
                  <a:pt x="6995" y="414"/>
                  <a:pt x="7172" y="422"/>
                  <a:pt x="7346" y="437"/>
                </a:cubicBezTo>
                <a:cubicBezTo>
                  <a:pt x="7353" y="437"/>
                  <a:pt x="7358" y="438"/>
                  <a:pt x="7364" y="438"/>
                </a:cubicBezTo>
                <a:cubicBezTo>
                  <a:pt x="7470" y="438"/>
                  <a:pt x="7560" y="357"/>
                  <a:pt x="7569" y="249"/>
                </a:cubicBezTo>
                <a:cubicBezTo>
                  <a:pt x="7580" y="135"/>
                  <a:pt x="7496" y="34"/>
                  <a:pt x="7381" y="26"/>
                </a:cubicBezTo>
                <a:cubicBezTo>
                  <a:pt x="7200" y="9"/>
                  <a:pt x="7016" y="1"/>
                  <a:pt x="6831" y="1"/>
                </a:cubicBezTo>
                <a:close/>
                <a:moveTo>
                  <a:pt x="5596" y="114"/>
                </a:moveTo>
                <a:cubicBezTo>
                  <a:pt x="5583" y="114"/>
                  <a:pt x="5571" y="115"/>
                  <a:pt x="5558" y="118"/>
                </a:cubicBezTo>
                <a:cubicBezTo>
                  <a:pt x="5260" y="174"/>
                  <a:pt x="4962" y="249"/>
                  <a:pt x="4672" y="343"/>
                </a:cubicBezTo>
                <a:cubicBezTo>
                  <a:pt x="4564" y="378"/>
                  <a:pt x="4503" y="495"/>
                  <a:pt x="4539" y="603"/>
                </a:cubicBezTo>
                <a:cubicBezTo>
                  <a:pt x="4567" y="692"/>
                  <a:pt x="4649" y="747"/>
                  <a:pt x="4736" y="747"/>
                </a:cubicBezTo>
                <a:cubicBezTo>
                  <a:pt x="4757" y="747"/>
                  <a:pt x="4778" y="743"/>
                  <a:pt x="4799" y="736"/>
                </a:cubicBezTo>
                <a:cubicBezTo>
                  <a:pt x="5072" y="648"/>
                  <a:pt x="5352" y="577"/>
                  <a:pt x="5634" y="525"/>
                </a:cubicBezTo>
                <a:cubicBezTo>
                  <a:pt x="5746" y="504"/>
                  <a:pt x="5820" y="396"/>
                  <a:pt x="5799" y="284"/>
                </a:cubicBezTo>
                <a:cubicBezTo>
                  <a:pt x="5780" y="184"/>
                  <a:pt x="5693" y="114"/>
                  <a:pt x="5596" y="114"/>
                </a:cubicBezTo>
                <a:close/>
                <a:moveTo>
                  <a:pt x="8241" y="162"/>
                </a:moveTo>
                <a:cubicBezTo>
                  <a:pt x="8147" y="162"/>
                  <a:pt x="8062" y="227"/>
                  <a:pt x="8039" y="323"/>
                </a:cubicBezTo>
                <a:cubicBezTo>
                  <a:pt x="8014" y="435"/>
                  <a:pt x="8083" y="545"/>
                  <a:pt x="8195" y="571"/>
                </a:cubicBezTo>
                <a:cubicBezTo>
                  <a:pt x="8469" y="635"/>
                  <a:pt x="8746" y="718"/>
                  <a:pt x="9017" y="819"/>
                </a:cubicBezTo>
                <a:cubicBezTo>
                  <a:pt x="9040" y="828"/>
                  <a:pt x="9065" y="834"/>
                  <a:pt x="9090" y="834"/>
                </a:cubicBezTo>
                <a:cubicBezTo>
                  <a:pt x="9173" y="834"/>
                  <a:pt x="9251" y="782"/>
                  <a:pt x="9283" y="699"/>
                </a:cubicBezTo>
                <a:cubicBezTo>
                  <a:pt x="9323" y="593"/>
                  <a:pt x="9269" y="474"/>
                  <a:pt x="9162" y="433"/>
                </a:cubicBezTo>
                <a:cubicBezTo>
                  <a:pt x="8875" y="325"/>
                  <a:pt x="8581" y="236"/>
                  <a:pt x="8287" y="167"/>
                </a:cubicBezTo>
                <a:cubicBezTo>
                  <a:pt x="8271" y="164"/>
                  <a:pt x="8256" y="162"/>
                  <a:pt x="8241" y="162"/>
                </a:cubicBezTo>
                <a:close/>
                <a:moveTo>
                  <a:pt x="3910" y="660"/>
                </a:moveTo>
                <a:cubicBezTo>
                  <a:pt x="3881" y="660"/>
                  <a:pt x="3851" y="666"/>
                  <a:pt x="3823" y="679"/>
                </a:cubicBezTo>
                <a:cubicBezTo>
                  <a:pt x="3546" y="811"/>
                  <a:pt x="3277" y="959"/>
                  <a:pt x="3022" y="1122"/>
                </a:cubicBezTo>
                <a:cubicBezTo>
                  <a:pt x="2926" y="1184"/>
                  <a:pt x="2898" y="1312"/>
                  <a:pt x="2960" y="1408"/>
                </a:cubicBezTo>
                <a:cubicBezTo>
                  <a:pt x="3001" y="1470"/>
                  <a:pt x="3066" y="1503"/>
                  <a:pt x="3135" y="1503"/>
                </a:cubicBezTo>
                <a:cubicBezTo>
                  <a:pt x="3173" y="1503"/>
                  <a:pt x="3212" y="1493"/>
                  <a:pt x="3245" y="1470"/>
                </a:cubicBezTo>
                <a:cubicBezTo>
                  <a:pt x="3486" y="1316"/>
                  <a:pt x="3740" y="1176"/>
                  <a:pt x="3998" y="1053"/>
                </a:cubicBezTo>
                <a:cubicBezTo>
                  <a:pt x="4103" y="1006"/>
                  <a:pt x="4147" y="881"/>
                  <a:pt x="4098" y="779"/>
                </a:cubicBezTo>
                <a:cubicBezTo>
                  <a:pt x="4063" y="704"/>
                  <a:pt x="3988" y="660"/>
                  <a:pt x="3910" y="660"/>
                </a:cubicBezTo>
                <a:close/>
                <a:moveTo>
                  <a:pt x="9899" y="785"/>
                </a:moveTo>
                <a:cubicBezTo>
                  <a:pt x="9824" y="785"/>
                  <a:pt x="9752" y="825"/>
                  <a:pt x="9715" y="896"/>
                </a:cubicBezTo>
                <a:cubicBezTo>
                  <a:pt x="9662" y="997"/>
                  <a:pt x="9701" y="1121"/>
                  <a:pt x="9802" y="1174"/>
                </a:cubicBezTo>
                <a:cubicBezTo>
                  <a:pt x="10052" y="1307"/>
                  <a:pt x="10300" y="1457"/>
                  <a:pt x="10539" y="1622"/>
                </a:cubicBezTo>
                <a:cubicBezTo>
                  <a:pt x="10575" y="1647"/>
                  <a:pt x="10615" y="1658"/>
                  <a:pt x="10656" y="1658"/>
                </a:cubicBezTo>
                <a:cubicBezTo>
                  <a:pt x="10722" y="1658"/>
                  <a:pt x="10787" y="1628"/>
                  <a:pt x="10826" y="1569"/>
                </a:cubicBezTo>
                <a:cubicBezTo>
                  <a:pt x="10892" y="1475"/>
                  <a:pt x="10867" y="1346"/>
                  <a:pt x="10773" y="1282"/>
                </a:cubicBezTo>
                <a:cubicBezTo>
                  <a:pt x="10521" y="1107"/>
                  <a:pt x="10259" y="949"/>
                  <a:pt x="9995" y="809"/>
                </a:cubicBezTo>
                <a:cubicBezTo>
                  <a:pt x="9964" y="793"/>
                  <a:pt x="9932" y="785"/>
                  <a:pt x="9899" y="785"/>
                </a:cubicBezTo>
                <a:close/>
                <a:moveTo>
                  <a:pt x="2421" y="1617"/>
                </a:moveTo>
                <a:cubicBezTo>
                  <a:pt x="2374" y="1617"/>
                  <a:pt x="2326" y="1633"/>
                  <a:pt x="2287" y="1667"/>
                </a:cubicBezTo>
                <a:cubicBezTo>
                  <a:pt x="2054" y="1863"/>
                  <a:pt x="1833" y="2076"/>
                  <a:pt x="1629" y="2299"/>
                </a:cubicBezTo>
                <a:cubicBezTo>
                  <a:pt x="1551" y="2384"/>
                  <a:pt x="1556" y="2515"/>
                  <a:pt x="1641" y="2592"/>
                </a:cubicBezTo>
                <a:cubicBezTo>
                  <a:pt x="1680" y="2629"/>
                  <a:pt x="1732" y="2646"/>
                  <a:pt x="1781" y="2646"/>
                </a:cubicBezTo>
                <a:cubicBezTo>
                  <a:pt x="1836" y="2646"/>
                  <a:pt x="1893" y="2623"/>
                  <a:pt x="1934" y="2579"/>
                </a:cubicBezTo>
                <a:cubicBezTo>
                  <a:pt x="2127" y="2368"/>
                  <a:pt x="2336" y="2168"/>
                  <a:pt x="2554" y="1982"/>
                </a:cubicBezTo>
                <a:cubicBezTo>
                  <a:pt x="2641" y="1908"/>
                  <a:pt x="2653" y="1778"/>
                  <a:pt x="2579" y="1691"/>
                </a:cubicBezTo>
                <a:cubicBezTo>
                  <a:pt x="2538" y="1642"/>
                  <a:pt x="2480" y="1617"/>
                  <a:pt x="2421" y="1617"/>
                </a:cubicBezTo>
                <a:close/>
                <a:moveTo>
                  <a:pt x="11359" y="1786"/>
                </a:moveTo>
                <a:cubicBezTo>
                  <a:pt x="11301" y="1786"/>
                  <a:pt x="11243" y="1810"/>
                  <a:pt x="11202" y="1858"/>
                </a:cubicBezTo>
                <a:cubicBezTo>
                  <a:pt x="11129" y="1945"/>
                  <a:pt x="11138" y="2076"/>
                  <a:pt x="11225" y="2150"/>
                </a:cubicBezTo>
                <a:cubicBezTo>
                  <a:pt x="11441" y="2335"/>
                  <a:pt x="11654" y="2535"/>
                  <a:pt x="11854" y="2746"/>
                </a:cubicBezTo>
                <a:cubicBezTo>
                  <a:pt x="11895" y="2788"/>
                  <a:pt x="11950" y="2810"/>
                  <a:pt x="12005" y="2810"/>
                </a:cubicBezTo>
                <a:cubicBezTo>
                  <a:pt x="12056" y="2810"/>
                  <a:pt x="12107" y="2790"/>
                  <a:pt x="12146" y="2753"/>
                </a:cubicBezTo>
                <a:cubicBezTo>
                  <a:pt x="12230" y="2673"/>
                  <a:pt x="12231" y="2542"/>
                  <a:pt x="12154" y="2460"/>
                </a:cubicBezTo>
                <a:cubicBezTo>
                  <a:pt x="11943" y="2239"/>
                  <a:pt x="11721" y="2030"/>
                  <a:pt x="11494" y="1835"/>
                </a:cubicBezTo>
                <a:cubicBezTo>
                  <a:pt x="11455" y="1802"/>
                  <a:pt x="11407" y="1786"/>
                  <a:pt x="11359" y="1786"/>
                </a:cubicBezTo>
                <a:close/>
                <a:moveTo>
                  <a:pt x="23069" y="3254"/>
                </a:moveTo>
                <a:cubicBezTo>
                  <a:pt x="22994" y="3254"/>
                  <a:pt x="22918" y="3255"/>
                  <a:pt x="22843" y="3256"/>
                </a:cubicBezTo>
                <a:cubicBezTo>
                  <a:pt x="22729" y="3258"/>
                  <a:pt x="22637" y="3352"/>
                  <a:pt x="22641" y="3467"/>
                </a:cubicBezTo>
                <a:cubicBezTo>
                  <a:pt x="22643" y="3579"/>
                  <a:pt x="22735" y="3669"/>
                  <a:pt x="22847" y="3669"/>
                </a:cubicBezTo>
                <a:cubicBezTo>
                  <a:pt x="22848" y="3669"/>
                  <a:pt x="22849" y="3669"/>
                  <a:pt x="22850" y="3669"/>
                </a:cubicBezTo>
                <a:cubicBezTo>
                  <a:pt x="22923" y="3668"/>
                  <a:pt x="22996" y="3667"/>
                  <a:pt x="23069" y="3667"/>
                </a:cubicBezTo>
                <a:cubicBezTo>
                  <a:pt x="23288" y="3667"/>
                  <a:pt x="23507" y="3673"/>
                  <a:pt x="23724" y="3685"/>
                </a:cubicBezTo>
                <a:lnTo>
                  <a:pt x="23734" y="3685"/>
                </a:lnTo>
                <a:cubicBezTo>
                  <a:pt x="23844" y="3685"/>
                  <a:pt x="23934" y="3600"/>
                  <a:pt x="23941" y="3488"/>
                </a:cubicBezTo>
                <a:cubicBezTo>
                  <a:pt x="23947" y="3375"/>
                  <a:pt x="23860" y="3277"/>
                  <a:pt x="23745" y="3272"/>
                </a:cubicBezTo>
                <a:cubicBezTo>
                  <a:pt x="23521" y="3260"/>
                  <a:pt x="23295" y="3254"/>
                  <a:pt x="23069" y="3254"/>
                </a:cubicBezTo>
                <a:close/>
                <a:moveTo>
                  <a:pt x="21962" y="3303"/>
                </a:moveTo>
                <a:cubicBezTo>
                  <a:pt x="21955" y="3303"/>
                  <a:pt x="21949" y="3303"/>
                  <a:pt x="21943" y="3304"/>
                </a:cubicBezTo>
                <a:cubicBezTo>
                  <a:pt x="21643" y="3331"/>
                  <a:pt x="21342" y="3369"/>
                  <a:pt x="21046" y="3416"/>
                </a:cubicBezTo>
                <a:cubicBezTo>
                  <a:pt x="20934" y="3435"/>
                  <a:pt x="20856" y="3541"/>
                  <a:pt x="20876" y="3653"/>
                </a:cubicBezTo>
                <a:cubicBezTo>
                  <a:pt x="20892" y="3756"/>
                  <a:pt x="20979" y="3827"/>
                  <a:pt x="21080" y="3827"/>
                </a:cubicBezTo>
                <a:cubicBezTo>
                  <a:pt x="21090" y="3827"/>
                  <a:pt x="21101" y="3827"/>
                  <a:pt x="21111" y="3825"/>
                </a:cubicBezTo>
                <a:cubicBezTo>
                  <a:pt x="21399" y="3779"/>
                  <a:pt x="21689" y="3742"/>
                  <a:pt x="21978" y="3717"/>
                </a:cubicBezTo>
                <a:cubicBezTo>
                  <a:pt x="22093" y="3706"/>
                  <a:pt x="22176" y="3605"/>
                  <a:pt x="22166" y="3492"/>
                </a:cubicBezTo>
                <a:cubicBezTo>
                  <a:pt x="22156" y="3385"/>
                  <a:pt x="22067" y="3303"/>
                  <a:pt x="21962" y="3303"/>
                </a:cubicBezTo>
                <a:close/>
                <a:moveTo>
                  <a:pt x="1225" y="2925"/>
                </a:moveTo>
                <a:cubicBezTo>
                  <a:pt x="1160" y="2925"/>
                  <a:pt x="1095" y="2956"/>
                  <a:pt x="1055" y="3013"/>
                </a:cubicBezTo>
                <a:cubicBezTo>
                  <a:pt x="878" y="3267"/>
                  <a:pt x="720" y="3531"/>
                  <a:pt x="585" y="3798"/>
                </a:cubicBezTo>
                <a:cubicBezTo>
                  <a:pt x="534" y="3901"/>
                  <a:pt x="575" y="4025"/>
                  <a:pt x="676" y="4077"/>
                </a:cubicBezTo>
                <a:cubicBezTo>
                  <a:pt x="706" y="4093"/>
                  <a:pt x="738" y="4100"/>
                  <a:pt x="770" y="4100"/>
                </a:cubicBezTo>
                <a:cubicBezTo>
                  <a:pt x="844" y="4100"/>
                  <a:pt x="917" y="4057"/>
                  <a:pt x="954" y="3984"/>
                </a:cubicBezTo>
                <a:cubicBezTo>
                  <a:pt x="1080" y="3735"/>
                  <a:pt x="1229" y="3488"/>
                  <a:pt x="1395" y="3249"/>
                </a:cubicBezTo>
                <a:cubicBezTo>
                  <a:pt x="1461" y="3157"/>
                  <a:pt x="1438" y="3027"/>
                  <a:pt x="1344" y="2962"/>
                </a:cubicBezTo>
                <a:cubicBezTo>
                  <a:pt x="1308" y="2937"/>
                  <a:pt x="1266" y="2925"/>
                  <a:pt x="1225" y="2925"/>
                </a:cubicBezTo>
                <a:close/>
                <a:moveTo>
                  <a:pt x="12588" y="3065"/>
                </a:moveTo>
                <a:cubicBezTo>
                  <a:pt x="12542" y="3065"/>
                  <a:pt x="12497" y="3080"/>
                  <a:pt x="12458" y="3111"/>
                </a:cubicBezTo>
                <a:cubicBezTo>
                  <a:pt x="12370" y="3182"/>
                  <a:pt x="12356" y="3311"/>
                  <a:pt x="12426" y="3400"/>
                </a:cubicBezTo>
                <a:cubicBezTo>
                  <a:pt x="12604" y="3625"/>
                  <a:pt x="12776" y="3862"/>
                  <a:pt x="12937" y="4105"/>
                </a:cubicBezTo>
                <a:cubicBezTo>
                  <a:pt x="12976" y="4165"/>
                  <a:pt x="13041" y="4197"/>
                  <a:pt x="13109" y="4197"/>
                </a:cubicBezTo>
                <a:cubicBezTo>
                  <a:pt x="13148" y="4197"/>
                  <a:pt x="13188" y="4186"/>
                  <a:pt x="13224" y="4163"/>
                </a:cubicBezTo>
                <a:cubicBezTo>
                  <a:pt x="13318" y="4100"/>
                  <a:pt x="13344" y="3972"/>
                  <a:pt x="13281" y="3876"/>
                </a:cubicBezTo>
                <a:cubicBezTo>
                  <a:pt x="13114" y="3623"/>
                  <a:pt x="12935" y="3377"/>
                  <a:pt x="12749" y="3143"/>
                </a:cubicBezTo>
                <a:cubicBezTo>
                  <a:pt x="12708" y="3092"/>
                  <a:pt x="12648" y="3065"/>
                  <a:pt x="12588" y="3065"/>
                </a:cubicBezTo>
                <a:close/>
                <a:moveTo>
                  <a:pt x="20208" y="3586"/>
                </a:moveTo>
                <a:cubicBezTo>
                  <a:pt x="20192" y="3586"/>
                  <a:pt x="20177" y="3588"/>
                  <a:pt x="20162" y="3591"/>
                </a:cubicBezTo>
                <a:cubicBezTo>
                  <a:pt x="19869" y="3660"/>
                  <a:pt x="19575" y="3740"/>
                  <a:pt x="19290" y="3828"/>
                </a:cubicBezTo>
                <a:cubicBezTo>
                  <a:pt x="19182" y="3864"/>
                  <a:pt x="19120" y="3979"/>
                  <a:pt x="19155" y="4089"/>
                </a:cubicBezTo>
                <a:cubicBezTo>
                  <a:pt x="19182" y="4178"/>
                  <a:pt x="19263" y="4234"/>
                  <a:pt x="19352" y="4234"/>
                </a:cubicBezTo>
                <a:cubicBezTo>
                  <a:pt x="19373" y="4234"/>
                  <a:pt x="19393" y="4231"/>
                  <a:pt x="19414" y="4224"/>
                </a:cubicBezTo>
                <a:cubicBezTo>
                  <a:pt x="19690" y="4139"/>
                  <a:pt x="19974" y="4061"/>
                  <a:pt x="20256" y="3993"/>
                </a:cubicBezTo>
                <a:cubicBezTo>
                  <a:pt x="20367" y="3968"/>
                  <a:pt x="20436" y="3857"/>
                  <a:pt x="20410" y="3745"/>
                </a:cubicBezTo>
                <a:cubicBezTo>
                  <a:pt x="20387" y="3649"/>
                  <a:pt x="20301" y="3586"/>
                  <a:pt x="20208" y="3586"/>
                </a:cubicBezTo>
                <a:close/>
                <a:moveTo>
                  <a:pt x="18515" y="4115"/>
                </a:moveTo>
                <a:cubicBezTo>
                  <a:pt x="18490" y="4115"/>
                  <a:pt x="18464" y="4120"/>
                  <a:pt x="18439" y="4130"/>
                </a:cubicBezTo>
                <a:cubicBezTo>
                  <a:pt x="18297" y="4185"/>
                  <a:pt x="18154" y="4245"/>
                  <a:pt x="18016" y="4305"/>
                </a:cubicBezTo>
                <a:cubicBezTo>
                  <a:pt x="17881" y="4364"/>
                  <a:pt x="17746" y="4426"/>
                  <a:pt x="17612" y="4489"/>
                </a:cubicBezTo>
                <a:cubicBezTo>
                  <a:pt x="17509" y="4539"/>
                  <a:pt x="17464" y="4663"/>
                  <a:pt x="17514" y="4766"/>
                </a:cubicBezTo>
                <a:cubicBezTo>
                  <a:pt x="17550" y="4840"/>
                  <a:pt x="17624" y="4883"/>
                  <a:pt x="17700" y="4883"/>
                </a:cubicBezTo>
                <a:cubicBezTo>
                  <a:pt x="17730" y="4883"/>
                  <a:pt x="17760" y="4876"/>
                  <a:pt x="17791" y="4863"/>
                </a:cubicBezTo>
                <a:cubicBezTo>
                  <a:pt x="17920" y="4801"/>
                  <a:pt x="18051" y="4741"/>
                  <a:pt x="18180" y="4684"/>
                </a:cubicBezTo>
                <a:cubicBezTo>
                  <a:pt x="18315" y="4626"/>
                  <a:pt x="18453" y="4567"/>
                  <a:pt x="18590" y="4514"/>
                </a:cubicBezTo>
                <a:cubicBezTo>
                  <a:pt x="18696" y="4472"/>
                  <a:pt x="18749" y="4353"/>
                  <a:pt x="18707" y="4247"/>
                </a:cubicBezTo>
                <a:cubicBezTo>
                  <a:pt x="18674" y="4165"/>
                  <a:pt x="18597" y="4115"/>
                  <a:pt x="18515" y="4115"/>
                </a:cubicBezTo>
                <a:close/>
                <a:moveTo>
                  <a:pt x="16912" y="4877"/>
                </a:moveTo>
                <a:cubicBezTo>
                  <a:pt x="16878" y="4877"/>
                  <a:pt x="16844" y="4885"/>
                  <a:pt x="16812" y="4902"/>
                </a:cubicBezTo>
                <a:cubicBezTo>
                  <a:pt x="16562" y="5041"/>
                  <a:pt x="16302" y="5193"/>
                  <a:pt x="16038" y="5358"/>
                </a:cubicBezTo>
                <a:cubicBezTo>
                  <a:pt x="15940" y="5416"/>
                  <a:pt x="15910" y="5544"/>
                  <a:pt x="15971" y="5641"/>
                </a:cubicBezTo>
                <a:cubicBezTo>
                  <a:pt x="16010" y="5705"/>
                  <a:pt x="16077" y="5741"/>
                  <a:pt x="16146" y="5741"/>
                </a:cubicBezTo>
                <a:cubicBezTo>
                  <a:pt x="16183" y="5741"/>
                  <a:pt x="16220" y="5730"/>
                  <a:pt x="16254" y="5709"/>
                </a:cubicBezTo>
                <a:cubicBezTo>
                  <a:pt x="16513" y="5549"/>
                  <a:pt x="16768" y="5400"/>
                  <a:pt x="17013" y="5264"/>
                </a:cubicBezTo>
                <a:cubicBezTo>
                  <a:pt x="17112" y="5209"/>
                  <a:pt x="17147" y="5083"/>
                  <a:pt x="17092" y="4984"/>
                </a:cubicBezTo>
                <a:cubicBezTo>
                  <a:pt x="17055" y="4915"/>
                  <a:pt x="16984" y="4877"/>
                  <a:pt x="16912" y="4877"/>
                </a:cubicBezTo>
                <a:close/>
                <a:moveTo>
                  <a:pt x="13566" y="4544"/>
                </a:moveTo>
                <a:cubicBezTo>
                  <a:pt x="13533" y="4544"/>
                  <a:pt x="13500" y="4552"/>
                  <a:pt x="13468" y="4569"/>
                </a:cubicBezTo>
                <a:cubicBezTo>
                  <a:pt x="13367" y="4622"/>
                  <a:pt x="13330" y="4748"/>
                  <a:pt x="13383" y="4849"/>
                </a:cubicBezTo>
                <a:cubicBezTo>
                  <a:pt x="13516" y="5097"/>
                  <a:pt x="13637" y="5361"/>
                  <a:pt x="13740" y="5632"/>
                </a:cubicBezTo>
                <a:cubicBezTo>
                  <a:pt x="13771" y="5716"/>
                  <a:pt x="13849" y="5765"/>
                  <a:pt x="13933" y="5765"/>
                </a:cubicBezTo>
                <a:cubicBezTo>
                  <a:pt x="13958" y="5765"/>
                  <a:pt x="13982" y="5762"/>
                  <a:pt x="14007" y="5753"/>
                </a:cubicBezTo>
                <a:cubicBezTo>
                  <a:pt x="14113" y="5712"/>
                  <a:pt x="14167" y="5592"/>
                  <a:pt x="14126" y="5485"/>
                </a:cubicBezTo>
                <a:cubicBezTo>
                  <a:pt x="14016" y="5198"/>
                  <a:pt x="13890" y="4918"/>
                  <a:pt x="13748" y="4654"/>
                </a:cubicBezTo>
                <a:cubicBezTo>
                  <a:pt x="13712" y="4584"/>
                  <a:pt x="13640" y="4544"/>
                  <a:pt x="13566" y="4544"/>
                </a:cubicBezTo>
                <a:close/>
                <a:moveTo>
                  <a:pt x="434" y="4507"/>
                </a:moveTo>
                <a:cubicBezTo>
                  <a:pt x="346" y="4507"/>
                  <a:pt x="264" y="4563"/>
                  <a:pt x="236" y="4651"/>
                </a:cubicBezTo>
                <a:cubicBezTo>
                  <a:pt x="142" y="4948"/>
                  <a:pt x="75" y="5251"/>
                  <a:pt x="36" y="5553"/>
                </a:cubicBezTo>
                <a:cubicBezTo>
                  <a:pt x="22" y="5666"/>
                  <a:pt x="102" y="5769"/>
                  <a:pt x="215" y="5783"/>
                </a:cubicBezTo>
                <a:cubicBezTo>
                  <a:pt x="224" y="5785"/>
                  <a:pt x="233" y="5785"/>
                  <a:pt x="242" y="5785"/>
                </a:cubicBezTo>
                <a:cubicBezTo>
                  <a:pt x="344" y="5785"/>
                  <a:pt x="433" y="5709"/>
                  <a:pt x="447" y="5604"/>
                </a:cubicBezTo>
                <a:cubicBezTo>
                  <a:pt x="483" y="5329"/>
                  <a:pt x="543" y="5049"/>
                  <a:pt x="630" y="4775"/>
                </a:cubicBezTo>
                <a:cubicBezTo>
                  <a:pt x="665" y="4667"/>
                  <a:pt x="605" y="4550"/>
                  <a:pt x="495" y="4516"/>
                </a:cubicBezTo>
                <a:cubicBezTo>
                  <a:pt x="475" y="4510"/>
                  <a:pt x="454" y="4507"/>
                  <a:pt x="434" y="4507"/>
                </a:cubicBezTo>
                <a:close/>
                <a:moveTo>
                  <a:pt x="15399" y="5807"/>
                </a:moveTo>
                <a:cubicBezTo>
                  <a:pt x="15359" y="5807"/>
                  <a:pt x="15320" y="5818"/>
                  <a:pt x="15285" y="5842"/>
                </a:cubicBezTo>
                <a:cubicBezTo>
                  <a:pt x="15058" y="5992"/>
                  <a:pt x="14817" y="6159"/>
                  <a:pt x="14548" y="6347"/>
                </a:cubicBezTo>
                <a:cubicBezTo>
                  <a:pt x="14454" y="6412"/>
                  <a:pt x="14432" y="6540"/>
                  <a:pt x="14498" y="6634"/>
                </a:cubicBezTo>
                <a:cubicBezTo>
                  <a:pt x="14537" y="6692"/>
                  <a:pt x="14603" y="6722"/>
                  <a:pt x="14666" y="6722"/>
                </a:cubicBezTo>
                <a:cubicBezTo>
                  <a:pt x="14707" y="6722"/>
                  <a:pt x="14750" y="6710"/>
                  <a:pt x="14785" y="6685"/>
                </a:cubicBezTo>
                <a:cubicBezTo>
                  <a:pt x="15051" y="6499"/>
                  <a:pt x="15290" y="6336"/>
                  <a:pt x="15513" y="6185"/>
                </a:cubicBezTo>
                <a:cubicBezTo>
                  <a:pt x="15609" y="6122"/>
                  <a:pt x="15634" y="5994"/>
                  <a:pt x="15572" y="5898"/>
                </a:cubicBezTo>
                <a:cubicBezTo>
                  <a:pt x="15532" y="5839"/>
                  <a:pt x="15466" y="5807"/>
                  <a:pt x="15399" y="5807"/>
                </a:cubicBezTo>
                <a:close/>
                <a:moveTo>
                  <a:pt x="214" y="6258"/>
                </a:moveTo>
                <a:cubicBezTo>
                  <a:pt x="209" y="6258"/>
                  <a:pt x="205" y="6258"/>
                  <a:pt x="201" y="6258"/>
                </a:cubicBezTo>
                <a:cubicBezTo>
                  <a:pt x="87" y="6267"/>
                  <a:pt x="1" y="6364"/>
                  <a:pt x="8" y="6480"/>
                </a:cubicBezTo>
                <a:cubicBezTo>
                  <a:pt x="11" y="6513"/>
                  <a:pt x="13" y="6547"/>
                  <a:pt x="16" y="6582"/>
                </a:cubicBezTo>
                <a:cubicBezTo>
                  <a:pt x="41" y="6857"/>
                  <a:pt x="94" y="7132"/>
                  <a:pt x="178" y="7397"/>
                </a:cubicBezTo>
                <a:cubicBezTo>
                  <a:pt x="204" y="7486"/>
                  <a:pt x="286" y="7543"/>
                  <a:pt x="374" y="7543"/>
                </a:cubicBezTo>
                <a:cubicBezTo>
                  <a:pt x="394" y="7543"/>
                  <a:pt x="415" y="7539"/>
                  <a:pt x="435" y="7534"/>
                </a:cubicBezTo>
                <a:cubicBezTo>
                  <a:pt x="545" y="7500"/>
                  <a:pt x="607" y="7383"/>
                  <a:pt x="573" y="7275"/>
                </a:cubicBezTo>
                <a:cubicBezTo>
                  <a:pt x="498" y="7036"/>
                  <a:pt x="451" y="6791"/>
                  <a:pt x="428" y="6545"/>
                </a:cubicBezTo>
                <a:cubicBezTo>
                  <a:pt x="426" y="6513"/>
                  <a:pt x="422" y="6483"/>
                  <a:pt x="420" y="6451"/>
                </a:cubicBezTo>
                <a:cubicBezTo>
                  <a:pt x="414" y="6342"/>
                  <a:pt x="322" y="6258"/>
                  <a:pt x="214" y="6258"/>
                </a:cubicBezTo>
                <a:close/>
                <a:moveTo>
                  <a:pt x="14200" y="6198"/>
                </a:moveTo>
                <a:cubicBezTo>
                  <a:pt x="14183" y="6198"/>
                  <a:pt x="14166" y="6200"/>
                  <a:pt x="14149" y="6205"/>
                </a:cubicBezTo>
                <a:cubicBezTo>
                  <a:pt x="14039" y="6233"/>
                  <a:pt x="13972" y="6347"/>
                  <a:pt x="14000" y="6456"/>
                </a:cubicBezTo>
                <a:cubicBezTo>
                  <a:pt x="14037" y="6600"/>
                  <a:pt x="14071" y="6747"/>
                  <a:pt x="14099" y="6894"/>
                </a:cubicBezTo>
                <a:cubicBezTo>
                  <a:pt x="14059" y="6847"/>
                  <a:pt x="14000" y="6823"/>
                  <a:pt x="13942" y="6823"/>
                </a:cubicBezTo>
                <a:cubicBezTo>
                  <a:pt x="13900" y="6823"/>
                  <a:pt x="13859" y="6835"/>
                  <a:pt x="13823" y="6861"/>
                </a:cubicBezTo>
                <a:lnTo>
                  <a:pt x="13552" y="7055"/>
                </a:lnTo>
                <a:cubicBezTo>
                  <a:pt x="13401" y="7164"/>
                  <a:pt x="13250" y="7272"/>
                  <a:pt x="13100" y="7378"/>
                </a:cubicBezTo>
                <a:cubicBezTo>
                  <a:pt x="13008" y="7445"/>
                  <a:pt x="12986" y="7573"/>
                  <a:pt x="13052" y="7667"/>
                </a:cubicBezTo>
                <a:cubicBezTo>
                  <a:pt x="13093" y="7724"/>
                  <a:pt x="13157" y="7754"/>
                  <a:pt x="13220" y="7754"/>
                </a:cubicBezTo>
                <a:cubicBezTo>
                  <a:pt x="13263" y="7754"/>
                  <a:pt x="13304" y="7741"/>
                  <a:pt x="13341" y="7715"/>
                </a:cubicBezTo>
                <a:cubicBezTo>
                  <a:pt x="13491" y="7607"/>
                  <a:pt x="13642" y="7498"/>
                  <a:pt x="13793" y="7390"/>
                </a:cubicBezTo>
                <a:lnTo>
                  <a:pt x="14062" y="7197"/>
                </a:lnTo>
                <a:cubicBezTo>
                  <a:pt x="14097" y="7172"/>
                  <a:pt x="14124" y="7137"/>
                  <a:pt x="14136" y="7100"/>
                </a:cubicBezTo>
                <a:cubicBezTo>
                  <a:pt x="14149" y="7167"/>
                  <a:pt x="14160" y="7236"/>
                  <a:pt x="14170" y="7305"/>
                </a:cubicBezTo>
                <a:cubicBezTo>
                  <a:pt x="14185" y="7409"/>
                  <a:pt x="14273" y="7483"/>
                  <a:pt x="14375" y="7483"/>
                </a:cubicBezTo>
                <a:cubicBezTo>
                  <a:pt x="14384" y="7483"/>
                  <a:pt x="14394" y="7482"/>
                  <a:pt x="14404" y="7481"/>
                </a:cubicBezTo>
                <a:cubicBezTo>
                  <a:pt x="14517" y="7463"/>
                  <a:pt x="14595" y="7358"/>
                  <a:pt x="14580" y="7245"/>
                </a:cubicBezTo>
                <a:cubicBezTo>
                  <a:pt x="14535" y="6944"/>
                  <a:pt x="14475" y="6643"/>
                  <a:pt x="14401" y="6354"/>
                </a:cubicBezTo>
                <a:cubicBezTo>
                  <a:pt x="14377" y="6261"/>
                  <a:pt x="14293" y="6198"/>
                  <a:pt x="14200" y="6198"/>
                </a:cubicBezTo>
                <a:close/>
                <a:moveTo>
                  <a:pt x="12494" y="7851"/>
                </a:moveTo>
                <a:cubicBezTo>
                  <a:pt x="12454" y="7851"/>
                  <a:pt x="12413" y="7863"/>
                  <a:pt x="12377" y="7888"/>
                </a:cubicBezTo>
                <a:cubicBezTo>
                  <a:pt x="12208" y="8005"/>
                  <a:pt x="12054" y="8112"/>
                  <a:pt x="11902" y="8213"/>
                </a:cubicBezTo>
                <a:cubicBezTo>
                  <a:pt x="11817" y="8269"/>
                  <a:pt x="11732" y="8326"/>
                  <a:pt x="11647" y="8383"/>
                </a:cubicBezTo>
                <a:cubicBezTo>
                  <a:pt x="11551" y="8445"/>
                  <a:pt x="11524" y="8572"/>
                  <a:pt x="11586" y="8668"/>
                </a:cubicBezTo>
                <a:cubicBezTo>
                  <a:pt x="11625" y="8730"/>
                  <a:pt x="11693" y="8762"/>
                  <a:pt x="11760" y="8762"/>
                </a:cubicBezTo>
                <a:cubicBezTo>
                  <a:pt x="11799" y="8762"/>
                  <a:pt x="11838" y="8751"/>
                  <a:pt x="11872" y="8728"/>
                </a:cubicBezTo>
                <a:cubicBezTo>
                  <a:pt x="11960" y="8672"/>
                  <a:pt x="12047" y="8613"/>
                  <a:pt x="12132" y="8556"/>
                </a:cubicBezTo>
                <a:cubicBezTo>
                  <a:pt x="12286" y="8454"/>
                  <a:pt x="12442" y="8346"/>
                  <a:pt x="12612" y="8229"/>
                </a:cubicBezTo>
                <a:cubicBezTo>
                  <a:pt x="12706" y="8163"/>
                  <a:pt x="12729" y="8034"/>
                  <a:pt x="12664" y="7940"/>
                </a:cubicBezTo>
                <a:cubicBezTo>
                  <a:pt x="12624" y="7883"/>
                  <a:pt x="12560" y="7851"/>
                  <a:pt x="12494" y="7851"/>
                </a:cubicBezTo>
                <a:close/>
                <a:moveTo>
                  <a:pt x="729" y="7941"/>
                </a:moveTo>
                <a:cubicBezTo>
                  <a:pt x="694" y="7941"/>
                  <a:pt x="659" y="7949"/>
                  <a:pt x="626" y="7968"/>
                </a:cubicBezTo>
                <a:cubicBezTo>
                  <a:pt x="527" y="8025"/>
                  <a:pt x="493" y="8151"/>
                  <a:pt x="550" y="8250"/>
                </a:cubicBezTo>
                <a:cubicBezTo>
                  <a:pt x="700" y="8512"/>
                  <a:pt x="881" y="8767"/>
                  <a:pt x="1089" y="9005"/>
                </a:cubicBezTo>
                <a:cubicBezTo>
                  <a:pt x="1129" y="9051"/>
                  <a:pt x="1188" y="9076"/>
                  <a:pt x="1245" y="9076"/>
                </a:cubicBezTo>
                <a:cubicBezTo>
                  <a:pt x="1292" y="9076"/>
                  <a:pt x="1342" y="9058"/>
                  <a:pt x="1381" y="9024"/>
                </a:cubicBezTo>
                <a:cubicBezTo>
                  <a:pt x="1466" y="8948"/>
                  <a:pt x="1475" y="8819"/>
                  <a:pt x="1400" y="8732"/>
                </a:cubicBezTo>
                <a:cubicBezTo>
                  <a:pt x="1211" y="8516"/>
                  <a:pt x="1046" y="8284"/>
                  <a:pt x="908" y="8044"/>
                </a:cubicBezTo>
                <a:cubicBezTo>
                  <a:pt x="870" y="7978"/>
                  <a:pt x="801" y="7941"/>
                  <a:pt x="729" y="7941"/>
                </a:cubicBezTo>
                <a:close/>
                <a:moveTo>
                  <a:pt x="14457" y="7952"/>
                </a:moveTo>
                <a:cubicBezTo>
                  <a:pt x="14455" y="7952"/>
                  <a:pt x="14452" y="7952"/>
                  <a:pt x="14450" y="7952"/>
                </a:cubicBezTo>
                <a:cubicBezTo>
                  <a:pt x="14335" y="7959"/>
                  <a:pt x="14246" y="8055"/>
                  <a:pt x="14253" y="8170"/>
                </a:cubicBezTo>
                <a:cubicBezTo>
                  <a:pt x="14259" y="8291"/>
                  <a:pt x="14262" y="8413"/>
                  <a:pt x="14262" y="8535"/>
                </a:cubicBezTo>
                <a:cubicBezTo>
                  <a:pt x="14262" y="8562"/>
                  <a:pt x="14264" y="8588"/>
                  <a:pt x="14264" y="8615"/>
                </a:cubicBezTo>
                <a:cubicBezTo>
                  <a:pt x="14264" y="8755"/>
                  <a:pt x="14261" y="8897"/>
                  <a:pt x="14253" y="9038"/>
                </a:cubicBezTo>
                <a:cubicBezTo>
                  <a:pt x="14248" y="9152"/>
                  <a:pt x="14337" y="9249"/>
                  <a:pt x="14450" y="9255"/>
                </a:cubicBezTo>
                <a:lnTo>
                  <a:pt x="14461" y="9255"/>
                </a:lnTo>
                <a:cubicBezTo>
                  <a:pt x="14571" y="9255"/>
                  <a:pt x="14661" y="9168"/>
                  <a:pt x="14666" y="9056"/>
                </a:cubicBezTo>
                <a:cubicBezTo>
                  <a:pt x="14673" y="8909"/>
                  <a:pt x="14677" y="8760"/>
                  <a:pt x="14677" y="8615"/>
                </a:cubicBezTo>
                <a:cubicBezTo>
                  <a:pt x="14677" y="8587"/>
                  <a:pt x="14677" y="8560"/>
                  <a:pt x="14677" y="8532"/>
                </a:cubicBezTo>
                <a:cubicBezTo>
                  <a:pt x="14675" y="8404"/>
                  <a:pt x="14672" y="8276"/>
                  <a:pt x="14666" y="8149"/>
                </a:cubicBezTo>
                <a:cubicBezTo>
                  <a:pt x="14661" y="8038"/>
                  <a:pt x="14567" y="7952"/>
                  <a:pt x="14457" y="7952"/>
                </a:cubicBezTo>
                <a:close/>
                <a:moveTo>
                  <a:pt x="11007" y="8820"/>
                </a:moveTo>
                <a:cubicBezTo>
                  <a:pt x="10971" y="8820"/>
                  <a:pt x="10934" y="8830"/>
                  <a:pt x="10901" y="8851"/>
                </a:cubicBezTo>
                <a:cubicBezTo>
                  <a:pt x="10642" y="9005"/>
                  <a:pt x="10385" y="9150"/>
                  <a:pt x="10137" y="9283"/>
                </a:cubicBezTo>
                <a:cubicBezTo>
                  <a:pt x="10036" y="9336"/>
                  <a:pt x="9999" y="9462"/>
                  <a:pt x="10052" y="9561"/>
                </a:cubicBezTo>
                <a:cubicBezTo>
                  <a:pt x="10089" y="9632"/>
                  <a:pt x="10160" y="9671"/>
                  <a:pt x="10234" y="9671"/>
                </a:cubicBezTo>
                <a:cubicBezTo>
                  <a:pt x="10266" y="9671"/>
                  <a:pt x="10300" y="9664"/>
                  <a:pt x="10332" y="9648"/>
                </a:cubicBezTo>
                <a:cubicBezTo>
                  <a:pt x="10585" y="9512"/>
                  <a:pt x="10849" y="9363"/>
                  <a:pt x="11113" y="9205"/>
                </a:cubicBezTo>
                <a:cubicBezTo>
                  <a:pt x="11211" y="9147"/>
                  <a:pt x="11243" y="9019"/>
                  <a:pt x="11184" y="8921"/>
                </a:cubicBezTo>
                <a:cubicBezTo>
                  <a:pt x="11146" y="8856"/>
                  <a:pt x="11077" y="8820"/>
                  <a:pt x="11007" y="8820"/>
                </a:cubicBezTo>
                <a:close/>
                <a:moveTo>
                  <a:pt x="1885" y="9275"/>
                </a:moveTo>
                <a:cubicBezTo>
                  <a:pt x="1825" y="9275"/>
                  <a:pt x="1765" y="9302"/>
                  <a:pt x="1725" y="9352"/>
                </a:cubicBezTo>
                <a:cubicBezTo>
                  <a:pt x="1652" y="9441"/>
                  <a:pt x="1666" y="9572"/>
                  <a:pt x="1755" y="9643"/>
                </a:cubicBezTo>
                <a:cubicBezTo>
                  <a:pt x="1991" y="9832"/>
                  <a:pt x="2246" y="10008"/>
                  <a:pt x="2513" y="10162"/>
                </a:cubicBezTo>
                <a:cubicBezTo>
                  <a:pt x="2547" y="10181"/>
                  <a:pt x="2582" y="10190"/>
                  <a:pt x="2616" y="10190"/>
                </a:cubicBezTo>
                <a:cubicBezTo>
                  <a:pt x="2689" y="10190"/>
                  <a:pt x="2758" y="10153"/>
                  <a:pt x="2797" y="10087"/>
                </a:cubicBezTo>
                <a:cubicBezTo>
                  <a:pt x="2854" y="9988"/>
                  <a:pt x="2820" y="9862"/>
                  <a:pt x="2721" y="9804"/>
                </a:cubicBezTo>
                <a:cubicBezTo>
                  <a:pt x="2471" y="9660"/>
                  <a:pt x="2233" y="9497"/>
                  <a:pt x="2015" y="9322"/>
                </a:cubicBezTo>
                <a:cubicBezTo>
                  <a:pt x="1977" y="9291"/>
                  <a:pt x="1931" y="9275"/>
                  <a:pt x="1885" y="9275"/>
                </a:cubicBezTo>
                <a:close/>
                <a:moveTo>
                  <a:pt x="9438" y="9652"/>
                </a:moveTo>
                <a:cubicBezTo>
                  <a:pt x="9409" y="9652"/>
                  <a:pt x="9380" y="9658"/>
                  <a:pt x="9352" y="9671"/>
                </a:cubicBezTo>
                <a:cubicBezTo>
                  <a:pt x="9081" y="9795"/>
                  <a:pt x="8810" y="9909"/>
                  <a:pt x="8547" y="10006"/>
                </a:cubicBezTo>
                <a:cubicBezTo>
                  <a:pt x="8439" y="10047"/>
                  <a:pt x="8384" y="10165"/>
                  <a:pt x="8425" y="10272"/>
                </a:cubicBezTo>
                <a:cubicBezTo>
                  <a:pt x="8455" y="10355"/>
                  <a:pt x="8535" y="10406"/>
                  <a:pt x="8618" y="10406"/>
                </a:cubicBezTo>
                <a:cubicBezTo>
                  <a:pt x="8643" y="10406"/>
                  <a:pt x="8668" y="10403"/>
                  <a:pt x="8691" y="10394"/>
                </a:cubicBezTo>
                <a:cubicBezTo>
                  <a:pt x="8964" y="10291"/>
                  <a:pt x="9244" y="10176"/>
                  <a:pt x="9524" y="10047"/>
                </a:cubicBezTo>
                <a:cubicBezTo>
                  <a:pt x="9628" y="9999"/>
                  <a:pt x="9674" y="9877"/>
                  <a:pt x="9627" y="9774"/>
                </a:cubicBezTo>
                <a:cubicBezTo>
                  <a:pt x="9592" y="9697"/>
                  <a:pt x="9517" y="9652"/>
                  <a:pt x="9438" y="9652"/>
                </a:cubicBezTo>
                <a:close/>
                <a:moveTo>
                  <a:pt x="3417" y="10162"/>
                </a:moveTo>
                <a:cubicBezTo>
                  <a:pt x="3335" y="10162"/>
                  <a:pt x="3257" y="10211"/>
                  <a:pt x="3224" y="10293"/>
                </a:cubicBezTo>
                <a:cubicBezTo>
                  <a:pt x="3181" y="10399"/>
                  <a:pt x="3235" y="10520"/>
                  <a:pt x="3341" y="10561"/>
                </a:cubicBezTo>
                <a:cubicBezTo>
                  <a:pt x="3626" y="10674"/>
                  <a:pt x="3920" y="10766"/>
                  <a:pt x="4216" y="10835"/>
                </a:cubicBezTo>
                <a:cubicBezTo>
                  <a:pt x="4232" y="10839"/>
                  <a:pt x="4248" y="10841"/>
                  <a:pt x="4264" y="10841"/>
                </a:cubicBezTo>
                <a:cubicBezTo>
                  <a:pt x="4358" y="10841"/>
                  <a:pt x="4443" y="10775"/>
                  <a:pt x="4464" y="10681"/>
                </a:cubicBezTo>
                <a:cubicBezTo>
                  <a:pt x="4491" y="10570"/>
                  <a:pt x="4422" y="10458"/>
                  <a:pt x="4310" y="10433"/>
                </a:cubicBezTo>
                <a:cubicBezTo>
                  <a:pt x="4034" y="10367"/>
                  <a:pt x="3759" y="10282"/>
                  <a:pt x="3492" y="10176"/>
                </a:cubicBezTo>
                <a:cubicBezTo>
                  <a:pt x="3467" y="10167"/>
                  <a:pt x="3442" y="10162"/>
                  <a:pt x="3417" y="10162"/>
                </a:cubicBezTo>
                <a:close/>
                <a:moveTo>
                  <a:pt x="7775" y="10268"/>
                </a:moveTo>
                <a:cubicBezTo>
                  <a:pt x="7757" y="10268"/>
                  <a:pt x="7738" y="10270"/>
                  <a:pt x="7720" y="10275"/>
                </a:cubicBezTo>
                <a:cubicBezTo>
                  <a:pt x="7434" y="10355"/>
                  <a:pt x="7151" y="10419"/>
                  <a:pt x="6874" y="10467"/>
                </a:cubicBezTo>
                <a:cubicBezTo>
                  <a:pt x="6761" y="10486"/>
                  <a:pt x="6685" y="10593"/>
                  <a:pt x="6704" y="10706"/>
                </a:cubicBezTo>
                <a:cubicBezTo>
                  <a:pt x="6722" y="10805"/>
                  <a:pt x="6811" y="10878"/>
                  <a:pt x="6908" y="10878"/>
                </a:cubicBezTo>
                <a:cubicBezTo>
                  <a:pt x="6921" y="10878"/>
                  <a:pt x="6931" y="10876"/>
                  <a:pt x="6944" y="10874"/>
                </a:cubicBezTo>
                <a:cubicBezTo>
                  <a:pt x="7234" y="10825"/>
                  <a:pt x="7532" y="10757"/>
                  <a:pt x="7830" y="10674"/>
                </a:cubicBezTo>
                <a:cubicBezTo>
                  <a:pt x="7939" y="10644"/>
                  <a:pt x="8005" y="10529"/>
                  <a:pt x="7973" y="10419"/>
                </a:cubicBezTo>
                <a:cubicBezTo>
                  <a:pt x="7948" y="10327"/>
                  <a:pt x="7865" y="10268"/>
                  <a:pt x="7775" y="10268"/>
                </a:cubicBezTo>
                <a:close/>
                <a:moveTo>
                  <a:pt x="5139" y="10562"/>
                </a:moveTo>
                <a:cubicBezTo>
                  <a:pt x="5033" y="10562"/>
                  <a:pt x="4942" y="10644"/>
                  <a:pt x="4934" y="10752"/>
                </a:cubicBezTo>
                <a:cubicBezTo>
                  <a:pt x="4925" y="10867"/>
                  <a:pt x="5012" y="10966"/>
                  <a:pt x="5125" y="10974"/>
                </a:cubicBezTo>
                <a:cubicBezTo>
                  <a:pt x="5189" y="10979"/>
                  <a:pt x="5253" y="10982"/>
                  <a:pt x="5317" y="10986"/>
                </a:cubicBezTo>
                <a:cubicBezTo>
                  <a:pt x="5412" y="10989"/>
                  <a:pt x="5512" y="10991"/>
                  <a:pt x="5607" y="10991"/>
                </a:cubicBezTo>
                <a:lnTo>
                  <a:pt x="5609" y="10991"/>
                </a:lnTo>
                <a:cubicBezTo>
                  <a:pt x="5751" y="10991"/>
                  <a:pt x="5896" y="10988"/>
                  <a:pt x="6040" y="10979"/>
                </a:cubicBezTo>
                <a:cubicBezTo>
                  <a:pt x="6153" y="10972"/>
                  <a:pt x="6240" y="10874"/>
                  <a:pt x="6233" y="10761"/>
                </a:cubicBezTo>
                <a:cubicBezTo>
                  <a:pt x="6228" y="10650"/>
                  <a:pt x="6136" y="10566"/>
                  <a:pt x="6028" y="10566"/>
                </a:cubicBezTo>
                <a:cubicBezTo>
                  <a:pt x="6024" y="10566"/>
                  <a:pt x="6019" y="10566"/>
                  <a:pt x="6015" y="10566"/>
                </a:cubicBezTo>
                <a:cubicBezTo>
                  <a:pt x="5880" y="10573"/>
                  <a:pt x="5742" y="10578"/>
                  <a:pt x="5609" y="10578"/>
                </a:cubicBezTo>
                <a:lnTo>
                  <a:pt x="5607" y="10578"/>
                </a:lnTo>
                <a:cubicBezTo>
                  <a:pt x="5517" y="10578"/>
                  <a:pt x="5423" y="10577"/>
                  <a:pt x="5333" y="10571"/>
                </a:cubicBezTo>
                <a:cubicBezTo>
                  <a:pt x="5274" y="10570"/>
                  <a:pt x="5214" y="10566"/>
                  <a:pt x="5156" y="10562"/>
                </a:cubicBezTo>
                <a:cubicBezTo>
                  <a:pt x="5150" y="10562"/>
                  <a:pt x="5145" y="10562"/>
                  <a:pt x="5139" y="10562"/>
                </a:cubicBezTo>
                <a:close/>
                <a:moveTo>
                  <a:pt x="14381" y="9724"/>
                </a:moveTo>
                <a:cubicBezTo>
                  <a:pt x="14279" y="9724"/>
                  <a:pt x="14190" y="9799"/>
                  <a:pt x="14175" y="9903"/>
                </a:cubicBezTo>
                <a:cubicBezTo>
                  <a:pt x="14136" y="10189"/>
                  <a:pt x="14083" y="10476"/>
                  <a:pt x="14020" y="10759"/>
                </a:cubicBezTo>
                <a:cubicBezTo>
                  <a:pt x="13995" y="10871"/>
                  <a:pt x="14064" y="10981"/>
                  <a:pt x="14175" y="11007"/>
                </a:cubicBezTo>
                <a:cubicBezTo>
                  <a:pt x="14191" y="11009"/>
                  <a:pt x="14207" y="11011"/>
                  <a:pt x="14222" y="11011"/>
                </a:cubicBezTo>
                <a:cubicBezTo>
                  <a:pt x="14315" y="11011"/>
                  <a:pt x="14402" y="10947"/>
                  <a:pt x="14424" y="10851"/>
                </a:cubicBezTo>
                <a:cubicBezTo>
                  <a:pt x="14491" y="10555"/>
                  <a:pt x="14544" y="10256"/>
                  <a:pt x="14585" y="9960"/>
                </a:cubicBezTo>
                <a:cubicBezTo>
                  <a:pt x="14601" y="9846"/>
                  <a:pt x="14521" y="9742"/>
                  <a:pt x="14408" y="9726"/>
                </a:cubicBezTo>
                <a:cubicBezTo>
                  <a:pt x="14399" y="9725"/>
                  <a:pt x="14390" y="9724"/>
                  <a:pt x="14381" y="9724"/>
                </a:cubicBezTo>
                <a:close/>
                <a:moveTo>
                  <a:pt x="13988" y="11454"/>
                </a:moveTo>
                <a:cubicBezTo>
                  <a:pt x="13901" y="11454"/>
                  <a:pt x="13819" y="11511"/>
                  <a:pt x="13791" y="11599"/>
                </a:cubicBezTo>
                <a:cubicBezTo>
                  <a:pt x="13704" y="11872"/>
                  <a:pt x="13605" y="12148"/>
                  <a:pt x="13495" y="12418"/>
                </a:cubicBezTo>
                <a:cubicBezTo>
                  <a:pt x="13451" y="12522"/>
                  <a:pt x="13502" y="12643"/>
                  <a:pt x="13608" y="12687"/>
                </a:cubicBezTo>
                <a:cubicBezTo>
                  <a:pt x="13633" y="12698"/>
                  <a:pt x="13660" y="12703"/>
                  <a:pt x="13686" y="12703"/>
                </a:cubicBezTo>
                <a:cubicBezTo>
                  <a:pt x="13768" y="12703"/>
                  <a:pt x="13844" y="12653"/>
                  <a:pt x="13878" y="12574"/>
                </a:cubicBezTo>
                <a:cubicBezTo>
                  <a:pt x="13991" y="12294"/>
                  <a:pt x="14096" y="12008"/>
                  <a:pt x="14186" y="11723"/>
                </a:cubicBezTo>
                <a:cubicBezTo>
                  <a:pt x="14220" y="11615"/>
                  <a:pt x="14160" y="11498"/>
                  <a:pt x="14051" y="11464"/>
                </a:cubicBezTo>
                <a:cubicBezTo>
                  <a:pt x="14030" y="11458"/>
                  <a:pt x="14009" y="11454"/>
                  <a:pt x="13988" y="11454"/>
                </a:cubicBezTo>
                <a:close/>
                <a:moveTo>
                  <a:pt x="13317" y="13096"/>
                </a:moveTo>
                <a:cubicBezTo>
                  <a:pt x="13242" y="13096"/>
                  <a:pt x="13168" y="13137"/>
                  <a:pt x="13132" y="13210"/>
                </a:cubicBezTo>
                <a:cubicBezTo>
                  <a:pt x="13002" y="13467"/>
                  <a:pt x="12861" y="13724"/>
                  <a:pt x="12710" y="13972"/>
                </a:cubicBezTo>
                <a:cubicBezTo>
                  <a:pt x="12650" y="14069"/>
                  <a:pt x="12682" y="14197"/>
                  <a:pt x="12779" y="14255"/>
                </a:cubicBezTo>
                <a:cubicBezTo>
                  <a:pt x="12813" y="14277"/>
                  <a:pt x="12850" y="14286"/>
                  <a:pt x="12885" y="14286"/>
                </a:cubicBezTo>
                <a:cubicBezTo>
                  <a:pt x="12956" y="14286"/>
                  <a:pt x="13024" y="14250"/>
                  <a:pt x="13063" y="14186"/>
                </a:cubicBezTo>
                <a:cubicBezTo>
                  <a:pt x="13219" y="13929"/>
                  <a:pt x="13367" y="13664"/>
                  <a:pt x="13502" y="13396"/>
                </a:cubicBezTo>
                <a:cubicBezTo>
                  <a:pt x="13553" y="13295"/>
                  <a:pt x="13513" y="13169"/>
                  <a:pt x="13410" y="13118"/>
                </a:cubicBezTo>
                <a:cubicBezTo>
                  <a:pt x="13380" y="13103"/>
                  <a:pt x="13349" y="13096"/>
                  <a:pt x="13317" y="13096"/>
                </a:cubicBezTo>
                <a:close/>
                <a:moveTo>
                  <a:pt x="12397" y="14613"/>
                </a:moveTo>
                <a:cubicBezTo>
                  <a:pt x="12333" y="14613"/>
                  <a:pt x="12269" y="14643"/>
                  <a:pt x="12230" y="14700"/>
                </a:cubicBezTo>
                <a:cubicBezTo>
                  <a:pt x="12061" y="14936"/>
                  <a:pt x="11881" y="15168"/>
                  <a:pt x="11695" y="15390"/>
                </a:cubicBezTo>
                <a:cubicBezTo>
                  <a:pt x="11622" y="15476"/>
                  <a:pt x="11633" y="15608"/>
                  <a:pt x="11721" y="15680"/>
                </a:cubicBezTo>
                <a:cubicBezTo>
                  <a:pt x="11760" y="15714"/>
                  <a:pt x="11806" y="15728"/>
                  <a:pt x="11854" y="15728"/>
                </a:cubicBezTo>
                <a:cubicBezTo>
                  <a:pt x="11913" y="15728"/>
                  <a:pt x="11971" y="15703"/>
                  <a:pt x="12012" y="15655"/>
                </a:cubicBezTo>
                <a:cubicBezTo>
                  <a:pt x="12205" y="15425"/>
                  <a:pt x="12391" y="15184"/>
                  <a:pt x="12565" y="14941"/>
                </a:cubicBezTo>
                <a:cubicBezTo>
                  <a:pt x="12632" y="14847"/>
                  <a:pt x="12611" y="14718"/>
                  <a:pt x="12517" y="14652"/>
                </a:cubicBezTo>
                <a:cubicBezTo>
                  <a:pt x="12480" y="14626"/>
                  <a:pt x="12438" y="14613"/>
                  <a:pt x="12397" y="14613"/>
                </a:cubicBezTo>
                <a:close/>
                <a:moveTo>
                  <a:pt x="11258" y="15974"/>
                </a:moveTo>
                <a:cubicBezTo>
                  <a:pt x="11204" y="15974"/>
                  <a:pt x="11150" y="15995"/>
                  <a:pt x="11110" y="16036"/>
                </a:cubicBezTo>
                <a:cubicBezTo>
                  <a:pt x="10908" y="16246"/>
                  <a:pt x="10695" y="16448"/>
                  <a:pt x="10479" y="16639"/>
                </a:cubicBezTo>
                <a:cubicBezTo>
                  <a:pt x="10394" y="16713"/>
                  <a:pt x="10385" y="16844"/>
                  <a:pt x="10461" y="16930"/>
                </a:cubicBezTo>
                <a:cubicBezTo>
                  <a:pt x="10502" y="16977"/>
                  <a:pt x="10559" y="17000"/>
                  <a:pt x="10615" y="17000"/>
                </a:cubicBezTo>
                <a:cubicBezTo>
                  <a:pt x="10665" y="17000"/>
                  <a:pt x="10713" y="16983"/>
                  <a:pt x="10752" y="16949"/>
                </a:cubicBezTo>
                <a:cubicBezTo>
                  <a:pt x="10977" y="16751"/>
                  <a:pt x="11197" y="16541"/>
                  <a:pt x="11407" y="16325"/>
                </a:cubicBezTo>
                <a:cubicBezTo>
                  <a:pt x="11487" y="16244"/>
                  <a:pt x="11485" y="16113"/>
                  <a:pt x="11402" y="16033"/>
                </a:cubicBezTo>
                <a:cubicBezTo>
                  <a:pt x="11362" y="15994"/>
                  <a:pt x="11310" y="15974"/>
                  <a:pt x="11258" y="15974"/>
                </a:cubicBezTo>
                <a:close/>
                <a:moveTo>
                  <a:pt x="9928" y="17148"/>
                </a:moveTo>
                <a:cubicBezTo>
                  <a:pt x="9884" y="17148"/>
                  <a:pt x="9841" y="17162"/>
                  <a:pt x="9804" y="17190"/>
                </a:cubicBezTo>
                <a:cubicBezTo>
                  <a:pt x="9697" y="17270"/>
                  <a:pt x="9588" y="17350"/>
                  <a:pt x="9478" y="17426"/>
                </a:cubicBezTo>
                <a:cubicBezTo>
                  <a:pt x="9350" y="17514"/>
                  <a:pt x="9219" y="17603"/>
                  <a:pt x="9088" y="17688"/>
                </a:cubicBezTo>
                <a:cubicBezTo>
                  <a:pt x="8990" y="17748"/>
                  <a:pt x="8964" y="17876"/>
                  <a:pt x="9024" y="17973"/>
                </a:cubicBezTo>
                <a:cubicBezTo>
                  <a:pt x="9065" y="18034"/>
                  <a:pt x="9130" y="18067"/>
                  <a:pt x="9199" y="18067"/>
                </a:cubicBezTo>
                <a:cubicBezTo>
                  <a:pt x="9237" y="18067"/>
                  <a:pt x="9276" y="18057"/>
                  <a:pt x="9309" y="18035"/>
                </a:cubicBezTo>
                <a:cubicBezTo>
                  <a:pt x="9446" y="17948"/>
                  <a:pt x="9582" y="17856"/>
                  <a:pt x="9715" y="17764"/>
                </a:cubicBezTo>
                <a:cubicBezTo>
                  <a:pt x="9829" y="17686"/>
                  <a:pt x="9942" y="17603"/>
                  <a:pt x="10052" y="17520"/>
                </a:cubicBezTo>
                <a:cubicBezTo>
                  <a:pt x="10144" y="17451"/>
                  <a:pt x="10162" y="17321"/>
                  <a:pt x="10093" y="17231"/>
                </a:cubicBezTo>
                <a:cubicBezTo>
                  <a:pt x="10052" y="17176"/>
                  <a:pt x="9990" y="17148"/>
                  <a:pt x="9928" y="17148"/>
                </a:cubicBezTo>
                <a:close/>
                <a:moveTo>
                  <a:pt x="8434" y="18106"/>
                </a:moveTo>
                <a:cubicBezTo>
                  <a:pt x="8400" y="18106"/>
                  <a:pt x="8366" y="18114"/>
                  <a:pt x="8335" y="18131"/>
                </a:cubicBezTo>
                <a:cubicBezTo>
                  <a:pt x="8081" y="18269"/>
                  <a:pt x="7819" y="18399"/>
                  <a:pt x="7553" y="18521"/>
                </a:cubicBezTo>
                <a:cubicBezTo>
                  <a:pt x="7450" y="18567"/>
                  <a:pt x="7404" y="18691"/>
                  <a:pt x="7450" y="18794"/>
                </a:cubicBezTo>
                <a:cubicBezTo>
                  <a:pt x="7486" y="18870"/>
                  <a:pt x="7560" y="18916"/>
                  <a:pt x="7640" y="18916"/>
                </a:cubicBezTo>
                <a:cubicBezTo>
                  <a:pt x="7668" y="18916"/>
                  <a:pt x="7697" y="18909"/>
                  <a:pt x="7725" y="18897"/>
                </a:cubicBezTo>
                <a:cubicBezTo>
                  <a:pt x="8000" y="18773"/>
                  <a:pt x="8271" y="18636"/>
                  <a:pt x="8533" y="18494"/>
                </a:cubicBezTo>
                <a:cubicBezTo>
                  <a:pt x="8632" y="18439"/>
                  <a:pt x="8670" y="18314"/>
                  <a:pt x="8616" y="18214"/>
                </a:cubicBezTo>
                <a:cubicBezTo>
                  <a:pt x="8579" y="18145"/>
                  <a:pt x="8508" y="18106"/>
                  <a:pt x="8434" y="18106"/>
                </a:cubicBezTo>
                <a:close/>
                <a:moveTo>
                  <a:pt x="6820" y="18842"/>
                </a:moveTo>
                <a:cubicBezTo>
                  <a:pt x="6796" y="18842"/>
                  <a:pt x="6771" y="18847"/>
                  <a:pt x="6747" y="18856"/>
                </a:cubicBezTo>
                <a:cubicBezTo>
                  <a:pt x="6476" y="18957"/>
                  <a:pt x="6198" y="19051"/>
                  <a:pt x="5919" y="19136"/>
                </a:cubicBezTo>
                <a:cubicBezTo>
                  <a:pt x="5809" y="19168"/>
                  <a:pt x="5747" y="19283"/>
                  <a:pt x="5781" y="19393"/>
                </a:cubicBezTo>
                <a:cubicBezTo>
                  <a:pt x="5808" y="19483"/>
                  <a:pt x="5889" y="19540"/>
                  <a:pt x="5978" y="19540"/>
                </a:cubicBezTo>
                <a:cubicBezTo>
                  <a:pt x="5997" y="19540"/>
                  <a:pt x="6019" y="19536"/>
                  <a:pt x="6038" y="19531"/>
                </a:cubicBezTo>
                <a:cubicBezTo>
                  <a:pt x="6327" y="19444"/>
                  <a:pt x="6614" y="19347"/>
                  <a:pt x="6892" y="19242"/>
                </a:cubicBezTo>
                <a:cubicBezTo>
                  <a:pt x="6998" y="19201"/>
                  <a:pt x="7053" y="19083"/>
                  <a:pt x="7013" y="18976"/>
                </a:cubicBezTo>
                <a:cubicBezTo>
                  <a:pt x="6981" y="18893"/>
                  <a:pt x="6903" y="18842"/>
                  <a:pt x="6820" y="18842"/>
                </a:cubicBezTo>
                <a:close/>
                <a:moveTo>
                  <a:pt x="5120" y="19356"/>
                </a:moveTo>
                <a:cubicBezTo>
                  <a:pt x="5105" y="19356"/>
                  <a:pt x="5089" y="19357"/>
                  <a:pt x="5074" y="19361"/>
                </a:cubicBezTo>
                <a:cubicBezTo>
                  <a:pt x="4792" y="19426"/>
                  <a:pt x="4503" y="19485"/>
                  <a:pt x="4216" y="19535"/>
                </a:cubicBezTo>
                <a:cubicBezTo>
                  <a:pt x="4103" y="19552"/>
                  <a:pt x="4027" y="19660"/>
                  <a:pt x="4046" y="19772"/>
                </a:cubicBezTo>
                <a:cubicBezTo>
                  <a:pt x="4064" y="19873"/>
                  <a:pt x="4151" y="19944"/>
                  <a:pt x="4250" y="19944"/>
                </a:cubicBezTo>
                <a:cubicBezTo>
                  <a:pt x="4262" y="19944"/>
                  <a:pt x="4273" y="19944"/>
                  <a:pt x="4285" y="19942"/>
                </a:cubicBezTo>
                <a:cubicBezTo>
                  <a:pt x="4581" y="19892"/>
                  <a:pt x="4877" y="19832"/>
                  <a:pt x="5168" y="19765"/>
                </a:cubicBezTo>
                <a:cubicBezTo>
                  <a:pt x="5280" y="19738"/>
                  <a:pt x="5349" y="19627"/>
                  <a:pt x="5322" y="19515"/>
                </a:cubicBezTo>
                <a:cubicBezTo>
                  <a:pt x="5299" y="19420"/>
                  <a:pt x="5214" y="19356"/>
                  <a:pt x="5120" y="19356"/>
                </a:cubicBezTo>
                <a:close/>
                <a:moveTo>
                  <a:pt x="3371" y="19652"/>
                </a:moveTo>
                <a:cubicBezTo>
                  <a:pt x="3363" y="19652"/>
                  <a:pt x="3356" y="19652"/>
                  <a:pt x="3348" y="19653"/>
                </a:cubicBezTo>
                <a:cubicBezTo>
                  <a:pt x="3061" y="19685"/>
                  <a:pt x="2767" y="19706"/>
                  <a:pt x="2476" y="19721"/>
                </a:cubicBezTo>
                <a:cubicBezTo>
                  <a:pt x="2361" y="19726"/>
                  <a:pt x="2274" y="19823"/>
                  <a:pt x="2279" y="19937"/>
                </a:cubicBezTo>
                <a:cubicBezTo>
                  <a:pt x="2285" y="20048"/>
                  <a:pt x="2375" y="20133"/>
                  <a:pt x="2485" y="20133"/>
                </a:cubicBezTo>
                <a:lnTo>
                  <a:pt x="2496" y="20133"/>
                </a:lnTo>
                <a:cubicBezTo>
                  <a:pt x="2795" y="20119"/>
                  <a:pt x="3096" y="20096"/>
                  <a:pt x="3392" y="20064"/>
                </a:cubicBezTo>
                <a:cubicBezTo>
                  <a:pt x="3506" y="20052"/>
                  <a:pt x="3589" y="19951"/>
                  <a:pt x="3577" y="19838"/>
                </a:cubicBezTo>
                <a:cubicBezTo>
                  <a:pt x="3565" y="19732"/>
                  <a:pt x="3476" y="19652"/>
                  <a:pt x="3371" y="19652"/>
                </a:cubicBezTo>
                <a:close/>
                <a:moveTo>
                  <a:pt x="712" y="19699"/>
                </a:moveTo>
                <a:cubicBezTo>
                  <a:pt x="604" y="19699"/>
                  <a:pt x="512" y="19782"/>
                  <a:pt x="504" y="19891"/>
                </a:cubicBezTo>
                <a:cubicBezTo>
                  <a:pt x="497" y="20006"/>
                  <a:pt x="582" y="20103"/>
                  <a:pt x="697" y="20112"/>
                </a:cubicBezTo>
                <a:cubicBezTo>
                  <a:pt x="995" y="20133"/>
                  <a:pt x="1296" y="20146"/>
                  <a:pt x="1595" y="20149"/>
                </a:cubicBezTo>
                <a:lnTo>
                  <a:pt x="1597" y="20149"/>
                </a:lnTo>
                <a:cubicBezTo>
                  <a:pt x="1711" y="20149"/>
                  <a:pt x="1803" y="20059"/>
                  <a:pt x="1804" y="19946"/>
                </a:cubicBezTo>
                <a:cubicBezTo>
                  <a:pt x="1806" y="19830"/>
                  <a:pt x="1714" y="19737"/>
                  <a:pt x="1601" y="19737"/>
                </a:cubicBezTo>
                <a:cubicBezTo>
                  <a:pt x="1310" y="19733"/>
                  <a:pt x="1016" y="19721"/>
                  <a:pt x="725" y="19699"/>
                </a:cubicBezTo>
                <a:cubicBezTo>
                  <a:pt x="721" y="19699"/>
                  <a:pt x="716" y="19699"/>
                  <a:pt x="712" y="196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9" name="Google Shape;2469;p42"/>
          <p:cNvSpPr/>
          <p:nvPr/>
        </p:nvSpPr>
        <p:spPr>
          <a:xfrm>
            <a:off x="7878766" y="446111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0" name="Google Shape;2470;p42"/>
          <p:cNvSpPr/>
          <p:nvPr/>
        </p:nvSpPr>
        <p:spPr>
          <a:xfrm>
            <a:off x="8327066" y="881761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1" name="Google Shape;2471;p42"/>
          <p:cNvSpPr/>
          <p:nvPr/>
        </p:nvSpPr>
        <p:spPr>
          <a:xfrm>
            <a:off x="5142166" y="4167711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2342;p40">
            <a:extLst>
              <a:ext uri="{FF2B5EF4-FFF2-40B4-BE49-F238E27FC236}">
                <a16:creationId xmlns:a16="http://schemas.microsoft.com/office/drawing/2014/main" id="{C5758C18-FD88-5A94-FCEA-6A7D131F3E4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998703" y="2169171"/>
            <a:ext cx="2636372" cy="13598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Positive Rückmeldung: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ein System zur Erstellung von Arbeitsblättern aus einem Fragenpool</a:t>
            </a:r>
            <a:endParaRPr sz="1100"/>
          </a:p>
        </p:txBody>
      </p:sp>
      <p:sp>
        <p:nvSpPr>
          <p:cNvPr id="15" name="Google Shape;2343;p40">
            <a:extLst>
              <a:ext uri="{FF2B5EF4-FFF2-40B4-BE49-F238E27FC236}">
                <a16:creationId xmlns:a16="http://schemas.microsoft.com/office/drawing/2014/main" id="{9E17D8C2-EAEC-50CC-3191-52F06E05475A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629026" y="2243832"/>
            <a:ext cx="2640000" cy="6558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Herr Pichler</a:t>
            </a:r>
            <a:endParaRPr sz="1600"/>
          </a:p>
        </p:txBody>
      </p:sp>
      <p:sp>
        <p:nvSpPr>
          <p:cNvPr id="16" name="Google Shape;2344;p40">
            <a:extLst>
              <a:ext uri="{FF2B5EF4-FFF2-40B4-BE49-F238E27FC236}">
                <a16:creationId xmlns:a16="http://schemas.microsoft.com/office/drawing/2014/main" id="{7B946B3F-CF2A-7633-3ED1-E3B5FBCA8B9F}"/>
              </a:ext>
            </a:extLst>
          </p:cNvPr>
          <p:cNvSpPr txBox="1">
            <a:spLocks/>
          </p:cNvSpPr>
          <p:nvPr/>
        </p:nvSpPr>
        <p:spPr>
          <a:xfrm>
            <a:off x="1580900" y="1478475"/>
            <a:ext cx="2640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de-AT" sz="2800" b="1">
                <a:solidFill>
                  <a:schemeClr val="accent1"/>
                </a:solidFill>
                <a:latin typeface="Varela Round"/>
                <a:cs typeface="Varela Round"/>
                <a:sym typeface="Varela Round"/>
              </a:rPr>
              <a:t>Von wem?</a:t>
            </a:r>
          </a:p>
        </p:txBody>
      </p:sp>
      <p:sp>
        <p:nvSpPr>
          <p:cNvPr id="17" name="Google Shape;2345;p40">
            <a:extLst>
              <a:ext uri="{FF2B5EF4-FFF2-40B4-BE49-F238E27FC236}">
                <a16:creationId xmlns:a16="http://schemas.microsoft.com/office/drawing/2014/main" id="{3AB40D17-A4F4-87FE-5A29-869038C5946E}"/>
              </a:ext>
            </a:extLst>
          </p:cNvPr>
          <p:cNvSpPr txBox="1">
            <a:spLocks/>
          </p:cNvSpPr>
          <p:nvPr/>
        </p:nvSpPr>
        <p:spPr>
          <a:xfrm>
            <a:off x="4923076" y="1478475"/>
            <a:ext cx="2640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de-AT" sz="2800" b="1">
                <a:solidFill>
                  <a:schemeClr val="accent1"/>
                </a:solidFill>
                <a:latin typeface="Varela Round"/>
                <a:cs typeface="Varela Round"/>
                <a:sym typeface="Varela Round"/>
              </a:rPr>
              <a:t>Meinung:</a:t>
            </a:r>
          </a:p>
        </p:txBody>
      </p:sp>
      <p:pic>
        <p:nvPicPr>
          <p:cNvPr id="18" name="Grafik 17" descr="Ein Bild, das Screenshot, Grafiken, Kreis, Grafikdesign enthält.&#10;&#10;Automatisch generierte Beschreibung">
            <a:extLst>
              <a:ext uri="{FF2B5EF4-FFF2-40B4-BE49-F238E27FC236}">
                <a16:creationId xmlns:a16="http://schemas.microsoft.com/office/drawing/2014/main" id="{D22B2272-67B3-0C4C-C29E-FDC81908E6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99" t="7667" r="20218" b="18774"/>
          <a:stretch/>
        </p:blipFill>
        <p:spPr>
          <a:xfrm>
            <a:off x="8535566" y="4528494"/>
            <a:ext cx="630010" cy="59559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Ideenentwicklung</a:t>
            </a:r>
            <a:endParaRPr>
              <a:highlight>
                <a:schemeClr val="dk2"/>
              </a:highlight>
            </a:endParaRPr>
          </a:p>
        </p:txBody>
      </p:sp>
      <p:grpSp>
        <p:nvGrpSpPr>
          <p:cNvPr id="2478" name="Google Shape;2478;p43"/>
          <p:cNvGrpSpPr/>
          <p:nvPr/>
        </p:nvGrpSpPr>
        <p:grpSpPr>
          <a:xfrm>
            <a:off x="7599522" y="4090600"/>
            <a:ext cx="2039604" cy="1554500"/>
            <a:chOff x="4512152" y="433974"/>
            <a:chExt cx="938483" cy="715271"/>
          </a:xfrm>
        </p:grpSpPr>
        <p:sp>
          <p:nvSpPr>
            <p:cNvPr id="2479" name="Google Shape;2479;p43"/>
            <p:cNvSpPr/>
            <p:nvPr/>
          </p:nvSpPr>
          <p:spPr>
            <a:xfrm>
              <a:off x="4620634" y="433974"/>
              <a:ext cx="720236" cy="700342"/>
            </a:xfrm>
            <a:custGeom>
              <a:avLst/>
              <a:gdLst/>
              <a:ahLst/>
              <a:cxnLst/>
              <a:rect l="l" t="t" r="r" b="b"/>
              <a:pathLst>
                <a:path w="13504" h="13131" extrusionOk="0">
                  <a:moveTo>
                    <a:pt x="7043" y="0"/>
                  </a:moveTo>
                  <a:cubicBezTo>
                    <a:pt x="6925" y="0"/>
                    <a:pt x="6807" y="3"/>
                    <a:pt x="6689" y="10"/>
                  </a:cubicBezTo>
                  <a:cubicBezTo>
                    <a:pt x="5425" y="82"/>
                    <a:pt x="4378" y="295"/>
                    <a:pt x="3254" y="880"/>
                  </a:cubicBezTo>
                  <a:cubicBezTo>
                    <a:pt x="2907" y="1061"/>
                    <a:pt x="2581" y="1282"/>
                    <a:pt x="2280" y="1532"/>
                  </a:cubicBezTo>
                  <a:cubicBezTo>
                    <a:pt x="1516" y="2168"/>
                    <a:pt x="917" y="3003"/>
                    <a:pt x="534" y="3908"/>
                  </a:cubicBezTo>
                  <a:cubicBezTo>
                    <a:pt x="213" y="4665"/>
                    <a:pt x="199" y="4709"/>
                    <a:pt x="89" y="5530"/>
                  </a:cubicBezTo>
                  <a:cubicBezTo>
                    <a:pt x="80" y="5594"/>
                    <a:pt x="73" y="5657"/>
                    <a:pt x="66" y="5721"/>
                  </a:cubicBezTo>
                  <a:cubicBezTo>
                    <a:pt x="2" y="6281"/>
                    <a:pt x="1" y="6847"/>
                    <a:pt x="96" y="7403"/>
                  </a:cubicBezTo>
                  <a:cubicBezTo>
                    <a:pt x="126" y="7593"/>
                    <a:pt x="169" y="7779"/>
                    <a:pt x="226" y="7967"/>
                  </a:cubicBezTo>
                  <a:cubicBezTo>
                    <a:pt x="343" y="8362"/>
                    <a:pt x="500" y="8746"/>
                    <a:pt x="694" y="9113"/>
                  </a:cubicBezTo>
                  <a:cubicBezTo>
                    <a:pt x="818" y="9420"/>
                    <a:pt x="963" y="9719"/>
                    <a:pt x="1121" y="9985"/>
                  </a:cubicBezTo>
                  <a:cubicBezTo>
                    <a:pt x="1666" y="10912"/>
                    <a:pt x="2513" y="11787"/>
                    <a:pt x="3449" y="12321"/>
                  </a:cubicBezTo>
                  <a:cubicBezTo>
                    <a:pt x="4413" y="12869"/>
                    <a:pt x="5492" y="13131"/>
                    <a:pt x="6580" y="13131"/>
                  </a:cubicBezTo>
                  <a:cubicBezTo>
                    <a:pt x="7122" y="13131"/>
                    <a:pt x="7667" y="13066"/>
                    <a:pt x="8200" y="12939"/>
                  </a:cubicBezTo>
                  <a:cubicBezTo>
                    <a:pt x="8765" y="12806"/>
                    <a:pt x="9359" y="12533"/>
                    <a:pt x="9873" y="12271"/>
                  </a:cubicBezTo>
                  <a:cubicBezTo>
                    <a:pt x="9992" y="12209"/>
                    <a:pt x="10100" y="12138"/>
                    <a:pt x="10210" y="12062"/>
                  </a:cubicBezTo>
                  <a:cubicBezTo>
                    <a:pt x="11020" y="11489"/>
                    <a:pt x="11727" y="10885"/>
                    <a:pt x="12278" y="10082"/>
                  </a:cubicBezTo>
                  <a:cubicBezTo>
                    <a:pt x="12379" y="9939"/>
                    <a:pt x="12474" y="9788"/>
                    <a:pt x="12563" y="9630"/>
                  </a:cubicBezTo>
                  <a:cubicBezTo>
                    <a:pt x="13224" y="8468"/>
                    <a:pt x="13504" y="7114"/>
                    <a:pt x="13391" y="5796"/>
                  </a:cubicBezTo>
                  <a:cubicBezTo>
                    <a:pt x="13307" y="4823"/>
                    <a:pt x="13008" y="3869"/>
                    <a:pt x="12490" y="3026"/>
                  </a:cubicBezTo>
                  <a:cubicBezTo>
                    <a:pt x="12150" y="2473"/>
                    <a:pt x="11735" y="1986"/>
                    <a:pt x="11262" y="1575"/>
                  </a:cubicBezTo>
                  <a:cubicBezTo>
                    <a:pt x="10474" y="885"/>
                    <a:pt x="9526" y="403"/>
                    <a:pt x="8505" y="168"/>
                  </a:cubicBezTo>
                  <a:cubicBezTo>
                    <a:pt x="8031" y="57"/>
                    <a:pt x="7540" y="0"/>
                    <a:pt x="70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43"/>
            <p:cNvSpPr/>
            <p:nvPr/>
          </p:nvSpPr>
          <p:spPr>
            <a:xfrm>
              <a:off x="4624154" y="515683"/>
              <a:ext cx="710689" cy="238354"/>
            </a:xfrm>
            <a:custGeom>
              <a:avLst/>
              <a:gdLst/>
              <a:ahLst/>
              <a:cxnLst/>
              <a:rect l="l" t="t" r="r" b="b"/>
              <a:pathLst>
                <a:path w="13325" h="4469" extrusionOk="0">
                  <a:moveTo>
                    <a:pt x="2214" y="0"/>
                  </a:moveTo>
                  <a:cubicBezTo>
                    <a:pt x="1450" y="636"/>
                    <a:pt x="851" y="1471"/>
                    <a:pt x="468" y="2376"/>
                  </a:cubicBezTo>
                  <a:cubicBezTo>
                    <a:pt x="454" y="2410"/>
                    <a:pt x="440" y="2442"/>
                    <a:pt x="429" y="2472"/>
                  </a:cubicBezTo>
                  <a:cubicBezTo>
                    <a:pt x="364" y="2623"/>
                    <a:pt x="314" y="2743"/>
                    <a:pt x="273" y="2850"/>
                  </a:cubicBezTo>
                  <a:cubicBezTo>
                    <a:pt x="133" y="3209"/>
                    <a:pt x="105" y="3392"/>
                    <a:pt x="23" y="3998"/>
                  </a:cubicBezTo>
                  <a:cubicBezTo>
                    <a:pt x="14" y="4062"/>
                    <a:pt x="7" y="4125"/>
                    <a:pt x="0" y="4189"/>
                  </a:cubicBezTo>
                  <a:cubicBezTo>
                    <a:pt x="2506" y="4364"/>
                    <a:pt x="5011" y="4469"/>
                    <a:pt x="7514" y="4469"/>
                  </a:cubicBezTo>
                  <a:cubicBezTo>
                    <a:pt x="9453" y="4469"/>
                    <a:pt x="11390" y="4406"/>
                    <a:pt x="13325" y="4264"/>
                  </a:cubicBezTo>
                  <a:cubicBezTo>
                    <a:pt x="13282" y="3775"/>
                    <a:pt x="13186" y="3291"/>
                    <a:pt x="13034" y="2823"/>
                  </a:cubicBezTo>
                  <a:cubicBezTo>
                    <a:pt x="12995" y="2699"/>
                    <a:pt x="12951" y="2577"/>
                    <a:pt x="12903" y="2456"/>
                  </a:cubicBezTo>
                  <a:cubicBezTo>
                    <a:pt x="12772" y="2123"/>
                    <a:pt x="12614" y="1802"/>
                    <a:pt x="12424" y="1494"/>
                  </a:cubicBezTo>
                  <a:cubicBezTo>
                    <a:pt x="12084" y="941"/>
                    <a:pt x="11669" y="454"/>
                    <a:pt x="11196" y="43"/>
                  </a:cubicBezTo>
                  <a:cubicBezTo>
                    <a:pt x="9891" y="118"/>
                    <a:pt x="8582" y="152"/>
                    <a:pt x="7271" y="152"/>
                  </a:cubicBezTo>
                  <a:cubicBezTo>
                    <a:pt x="5587" y="152"/>
                    <a:pt x="3900" y="96"/>
                    <a:pt x="22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43"/>
            <p:cNvSpPr/>
            <p:nvPr/>
          </p:nvSpPr>
          <p:spPr>
            <a:xfrm>
              <a:off x="4625754" y="828757"/>
              <a:ext cx="649727" cy="305556"/>
            </a:xfrm>
            <a:custGeom>
              <a:avLst/>
              <a:gdLst/>
              <a:ahLst/>
              <a:cxnLst/>
              <a:rect l="l" t="t" r="r" b="b"/>
              <a:pathLst>
                <a:path w="12182" h="5729" extrusionOk="0">
                  <a:moveTo>
                    <a:pt x="0" y="1"/>
                  </a:moveTo>
                  <a:lnTo>
                    <a:pt x="0" y="1"/>
                  </a:lnTo>
                  <a:cubicBezTo>
                    <a:pt x="30" y="191"/>
                    <a:pt x="73" y="377"/>
                    <a:pt x="130" y="565"/>
                  </a:cubicBezTo>
                  <a:cubicBezTo>
                    <a:pt x="247" y="960"/>
                    <a:pt x="404" y="1344"/>
                    <a:pt x="598" y="1711"/>
                  </a:cubicBezTo>
                  <a:cubicBezTo>
                    <a:pt x="722" y="2018"/>
                    <a:pt x="867" y="2317"/>
                    <a:pt x="1025" y="2583"/>
                  </a:cubicBezTo>
                  <a:cubicBezTo>
                    <a:pt x="1570" y="3510"/>
                    <a:pt x="2417" y="4385"/>
                    <a:pt x="3353" y="4919"/>
                  </a:cubicBezTo>
                  <a:cubicBezTo>
                    <a:pt x="4317" y="5467"/>
                    <a:pt x="5396" y="5729"/>
                    <a:pt x="6484" y="5729"/>
                  </a:cubicBezTo>
                  <a:cubicBezTo>
                    <a:pt x="7026" y="5729"/>
                    <a:pt x="7571" y="5664"/>
                    <a:pt x="8104" y="5537"/>
                  </a:cubicBezTo>
                  <a:cubicBezTo>
                    <a:pt x="8669" y="5404"/>
                    <a:pt x="9263" y="5131"/>
                    <a:pt x="9777" y="4869"/>
                  </a:cubicBezTo>
                  <a:cubicBezTo>
                    <a:pt x="9896" y="4807"/>
                    <a:pt x="10004" y="4736"/>
                    <a:pt x="10114" y="4660"/>
                  </a:cubicBezTo>
                  <a:cubicBezTo>
                    <a:pt x="10924" y="4087"/>
                    <a:pt x="11631" y="3483"/>
                    <a:pt x="12182" y="2680"/>
                  </a:cubicBezTo>
                  <a:cubicBezTo>
                    <a:pt x="8065" y="2147"/>
                    <a:pt x="4005" y="1176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43"/>
            <p:cNvSpPr/>
            <p:nvPr/>
          </p:nvSpPr>
          <p:spPr>
            <a:xfrm>
              <a:off x="4512152" y="646673"/>
              <a:ext cx="938483" cy="326677"/>
            </a:xfrm>
            <a:custGeom>
              <a:avLst/>
              <a:gdLst/>
              <a:ahLst/>
              <a:cxnLst/>
              <a:rect l="l" t="t" r="r" b="b"/>
              <a:pathLst>
                <a:path w="17596" h="6125" extrusionOk="0">
                  <a:moveTo>
                    <a:pt x="15003" y="0"/>
                  </a:moveTo>
                  <a:lnTo>
                    <a:pt x="15003" y="0"/>
                  </a:lnTo>
                  <a:cubicBezTo>
                    <a:pt x="15051" y="121"/>
                    <a:pt x="15095" y="243"/>
                    <a:pt x="15134" y="367"/>
                  </a:cubicBezTo>
                  <a:cubicBezTo>
                    <a:pt x="15483" y="519"/>
                    <a:pt x="15793" y="686"/>
                    <a:pt x="16063" y="863"/>
                  </a:cubicBezTo>
                  <a:cubicBezTo>
                    <a:pt x="16676" y="1269"/>
                    <a:pt x="17055" y="1733"/>
                    <a:pt x="17154" y="2210"/>
                  </a:cubicBezTo>
                  <a:cubicBezTo>
                    <a:pt x="17172" y="2297"/>
                    <a:pt x="17183" y="2384"/>
                    <a:pt x="17183" y="2472"/>
                  </a:cubicBezTo>
                  <a:cubicBezTo>
                    <a:pt x="17183" y="3018"/>
                    <a:pt x="16825" y="3569"/>
                    <a:pt x="16153" y="4049"/>
                  </a:cubicBezTo>
                  <a:cubicBezTo>
                    <a:pt x="16045" y="4126"/>
                    <a:pt x="15926" y="4202"/>
                    <a:pt x="15798" y="4276"/>
                  </a:cubicBezTo>
                  <a:cubicBezTo>
                    <a:pt x="15192" y="4632"/>
                    <a:pt x="14386" y="4944"/>
                    <a:pt x="13183" y="5288"/>
                  </a:cubicBezTo>
                  <a:cubicBezTo>
                    <a:pt x="13057" y="5324"/>
                    <a:pt x="12917" y="5361"/>
                    <a:pt x="12763" y="5393"/>
                  </a:cubicBezTo>
                  <a:cubicBezTo>
                    <a:pt x="12219" y="5506"/>
                    <a:pt x="11409" y="5664"/>
                    <a:pt x="10636" y="5736"/>
                  </a:cubicBezTo>
                  <a:cubicBezTo>
                    <a:pt x="9945" y="5803"/>
                    <a:pt x="9252" y="5836"/>
                    <a:pt x="8569" y="5836"/>
                  </a:cubicBezTo>
                  <a:cubicBezTo>
                    <a:pt x="7157" y="5836"/>
                    <a:pt x="5793" y="5695"/>
                    <a:pt x="4599" y="5419"/>
                  </a:cubicBezTo>
                  <a:cubicBezTo>
                    <a:pt x="3449" y="5155"/>
                    <a:pt x="2380" y="4721"/>
                    <a:pt x="1666" y="4232"/>
                  </a:cubicBezTo>
                  <a:cubicBezTo>
                    <a:pt x="1478" y="4103"/>
                    <a:pt x="1296" y="3952"/>
                    <a:pt x="1140" y="3796"/>
                  </a:cubicBezTo>
                  <a:cubicBezTo>
                    <a:pt x="1136" y="3791"/>
                    <a:pt x="1131" y="3787"/>
                    <a:pt x="1126" y="3784"/>
                  </a:cubicBezTo>
                  <a:cubicBezTo>
                    <a:pt x="888" y="3601"/>
                    <a:pt x="695" y="3410"/>
                    <a:pt x="555" y="3218"/>
                  </a:cubicBezTo>
                  <a:cubicBezTo>
                    <a:pt x="493" y="3133"/>
                    <a:pt x="443" y="3048"/>
                    <a:pt x="404" y="2956"/>
                  </a:cubicBezTo>
                  <a:cubicBezTo>
                    <a:pt x="305" y="2717"/>
                    <a:pt x="294" y="2462"/>
                    <a:pt x="374" y="2176"/>
                  </a:cubicBezTo>
                  <a:cubicBezTo>
                    <a:pt x="381" y="2146"/>
                    <a:pt x="390" y="2118"/>
                    <a:pt x="401" y="2086"/>
                  </a:cubicBezTo>
                  <a:cubicBezTo>
                    <a:pt x="532" y="1691"/>
                    <a:pt x="537" y="1684"/>
                    <a:pt x="934" y="1304"/>
                  </a:cubicBezTo>
                  <a:cubicBezTo>
                    <a:pt x="1285" y="968"/>
                    <a:pt x="1776" y="658"/>
                    <a:pt x="2373" y="394"/>
                  </a:cubicBezTo>
                  <a:cubicBezTo>
                    <a:pt x="2414" y="287"/>
                    <a:pt x="2464" y="167"/>
                    <a:pt x="2529" y="16"/>
                  </a:cubicBezTo>
                  <a:lnTo>
                    <a:pt x="2529" y="16"/>
                  </a:lnTo>
                  <a:cubicBezTo>
                    <a:pt x="1776" y="316"/>
                    <a:pt x="1163" y="686"/>
                    <a:pt x="734" y="1095"/>
                  </a:cubicBezTo>
                  <a:cubicBezTo>
                    <a:pt x="314" y="1498"/>
                    <a:pt x="279" y="1540"/>
                    <a:pt x="128" y="1996"/>
                  </a:cubicBezTo>
                  <a:cubicBezTo>
                    <a:pt x="115" y="2031"/>
                    <a:pt x="105" y="2066"/>
                    <a:pt x="96" y="2102"/>
                  </a:cubicBezTo>
                  <a:cubicBezTo>
                    <a:pt x="0" y="2446"/>
                    <a:pt x="16" y="2770"/>
                    <a:pt x="140" y="3066"/>
                  </a:cubicBezTo>
                  <a:cubicBezTo>
                    <a:pt x="185" y="3178"/>
                    <a:pt x="247" y="3287"/>
                    <a:pt x="323" y="3388"/>
                  </a:cubicBezTo>
                  <a:cubicBezTo>
                    <a:pt x="479" y="3601"/>
                    <a:pt x="686" y="3808"/>
                    <a:pt x="943" y="4007"/>
                  </a:cubicBezTo>
                  <a:cubicBezTo>
                    <a:pt x="1111" y="4173"/>
                    <a:pt x="1299" y="4329"/>
                    <a:pt x="1503" y="4469"/>
                  </a:cubicBezTo>
                  <a:cubicBezTo>
                    <a:pt x="2246" y="4978"/>
                    <a:pt x="3350" y="5428"/>
                    <a:pt x="4535" y="5701"/>
                  </a:cubicBezTo>
                  <a:cubicBezTo>
                    <a:pt x="5751" y="5981"/>
                    <a:pt x="7140" y="6125"/>
                    <a:pt x="8575" y="6125"/>
                  </a:cubicBezTo>
                  <a:cubicBezTo>
                    <a:pt x="9265" y="6125"/>
                    <a:pt x="9967" y="6093"/>
                    <a:pt x="10665" y="6025"/>
                  </a:cubicBezTo>
                  <a:cubicBezTo>
                    <a:pt x="11450" y="5949"/>
                    <a:pt x="12270" y="5790"/>
                    <a:pt x="12821" y="5676"/>
                  </a:cubicBezTo>
                  <a:cubicBezTo>
                    <a:pt x="12984" y="5641"/>
                    <a:pt x="13130" y="5602"/>
                    <a:pt x="13261" y="5565"/>
                  </a:cubicBezTo>
                  <a:cubicBezTo>
                    <a:pt x="14489" y="5214"/>
                    <a:pt x="15316" y="4893"/>
                    <a:pt x="15942" y="4524"/>
                  </a:cubicBezTo>
                  <a:cubicBezTo>
                    <a:pt x="16077" y="4446"/>
                    <a:pt x="16204" y="4367"/>
                    <a:pt x="16319" y="4283"/>
                  </a:cubicBezTo>
                  <a:cubicBezTo>
                    <a:pt x="17200" y="3658"/>
                    <a:pt x="17595" y="2899"/>
                    <a:pt x="17436" y="2150"/>
                  </a:cubicBezTo>
                  <a:cubicBezTo>
                    <a:pt x="17321" y="1599"/>
                    <a:pt x="16901" y="1070"/>
                    <a:pt x="16222" y="624"/>
                  </a:cubicBezTo>
                  <a:cubicBezTo>
                    <a:pt x="15876" y="394"/>
                    <a:pt x="15467" y="186"/>
                    <a:pt x="150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43"/>
            <p:cNvSpPr/>
            <p:nvPr/>
          </p:nvSpPr>
          <p:spPr>
            <a:xfrm>
              <a:off x="4542872" y="533337"/>
              <a:ext cx="879494" cy="494362"/>
            </a:xfrm>
            <a:custGeom>
              <a:avLst/>
              <a:gdLst/>
              <a:ahLst/>
              <a:cxnLst/>
              <a:rect l="l" t="t" r="r" b="b"/>
              <a:pathLst>
                <a:path w="16490" h="9269" extrusionOk="0">
                  <a:moveTo>
                    <a:pt x="3353" y="0"/>
                  </a:moveTo>
                  <a:cubicBezTo>
                    <a:pt x="2544" y="0"/>
                    <a:pt x="1841" y="112"/>
                    <a:pt x="1292" y="332"/>
                  </a:cubicBezTo>
                  <a:cubicBezTo>
                    <a:pt x="753" y="548"/>
                    <a:pt x="706" y="573"/>
                    <a:pt x="394" y="940"/>
                  </a:cubicBezTo>
                  <a:cubicBezTo>
                    <a:pt x="369" y="968"/>
                    <a:pt x="346" y="998"/>
                    <a:pt x="325" y="1026"/>
                  </a:cubicBezTo>
                  <a:cubicBezTo>
                    <a:pt x="108" y="1310"/>
                    <a:pt x="0" y="1617"/>
                    <a:pt x="6" y="1937"/>
                  </a:cubicBezTo>
                  <a:cubicBezTo>
                    <a:pt x="6" y="2060"/>
                    <a:pt x="21" y="2184"/>
                    <a:pt x="53" y="2306"/>
                  </a:cubicBezTo>
                  <a:cubicBezTo>
                    <a:pt x="119" y="2559"/>
                    <a:pt x="234" y="2830"/>
                    <a:pt x="399" y="3110"/>
                  </a:cubicBezTo>
                  <a:cubicBezTo>
                    <a:pt x="493" y="3328"/>
                    <a:pt x="610" y="3543"/>
                    <a:pt x="745" y="3748"/>
                  </a:cubicBezTo>
                  <a:cubicBezTo>
                    <a:pt x="939" y="4041"/>
                    <a:pt x="1188" y="4346"/>
                    <a:pt x="1480" y="4650"/>
                  </a:cubicBezTo>
                  <a:cubicBezTo>
                    <a:pt x="1934" y="5125"/>
                    <a:pt x="2488" y="5598"/>
                    <a:pt x="3098" y="6024"/>
                  </a:cubicBezTo>
                  <a:cubicBezTo>
                    <a:pt x="4613" y="7082"/>
                    <a:pt x="6589" y="8003"/>
                    <a:pt x="8662" y="8615"/>
                  </a:cubicBezTo>
                  <a:cubicBezTo>
                    <a:pt x="9419" y="8838"/>
                    <a:pt x="10239" y="8996"/>
                    <a:pt x="10792" y="9097"/>
                  </a:cubicBezTo>
                  <a:cubicBezTo>
                    <a:pt x="10959" y="9127"/>
                    <a:pt x="11106" y="9143"/>
                    <a:pt x="11242" y="9159"/>
                  </a:cubicBezTo>
                  <a:cubicBezTo>
                    <a:pt x="11852" y="9222"/>
                    <a:pt x="12373" y="9258"/>
                    <a:pt x="12828" y="9267"/>
                  </a:cubicBezTo>
                  <a:cubicBezTo>
                    <a:pt x="12898" y="9267"/>
                    <a:pt x="12965" y="9268"/>
                    <a:pt x="13030" y="9268"/>
                  </a:cubicBezTo>
                  <a:cubicBezTo>
                    <a:pt x="13440" y="9268"/>
                    <a:pt x="13796" y="9244"/>
                    <a:pt x="14118" y="9196"/>
                  </a:cubicBezTo>
                  <a:cubicBezTo>
                    <a:pt x="14273" y="9175"/>
                    <a:pt x="14422" y="9146"/>
                    <a:pt x="14558" y="9113"/>
                  </a:cubicBezTo>
                  <a:cubicBezTo>
                    <a:pt x="15609" y="8861"/>
                    <a:pt x="16259" y="8306"/>
                    <a:pt x="16390" y="7551"/>
                  </a:cubicBezTo>
                  <a:cubicBezTo>
                    <a:pt x="16490" y="6997"/>
                    <a:pt x="16298" y="6350"/>
                    <a:pt x="15836" y="5682"/>
                  </a:cubicBezTo>
                  <a:cubicBezTo>
                    <a:pt x="15586" y="5318"/>
                    <a:pt x="15261" y="4952"/>
                    <a:pt x="14872" y="4587"/>
                  </a:cubicBezTo>
                  <a:cubicBezTo>
                    <a:pt x="14872" y="4714"/>
                    <a:pt x="14866" y="4844"/>
                    <a:pt x="14856" y="4971"/>
                  </a:cubicBezTo>
                  <a:cubicBezTo>
                    <a:pt x="15150" y="5264"/>
                    <a:pt x="15400" y="5558"/>
                    <a:pt x="15598" y="5845"/>
                  </a:cubicBezTo>
                  <a:cubicBezTo>
                    <a:pt x="16016" y="6451"/>
                    <a:pt x="16192" y="7021"/>
                    <a:pt x="16107" y="7500"/>
                  </a:cubicBezTo>
                  <a:cubicBezTo>
                    <a:pt x="15997" y="8136"/>
                    <a:pt x="15423" y="8609"/>
                    <a:pt x="14491" y="8833"/>
                  </a:cubicBezTo>
                  <a:cubicBezTo>
                    <a:pt x="14363" y="8864"/>
                    <a:pt x="14223" y="8889"/>
                    <a:pt x="14078" y="8910"/>
                  </a:cubicBezTo>
                  <a:cubicBezTo>
                    <a:pt x="13791" y="8953"/>
                    <a:pt x="13475" y="8976"/>
                    <a:pt x="13117" y="8980"/>
                  </a:cubicBezTo>
                  <a:cubicBezTo>
                    <a:pt x="13084" y="8980"/>
                    <a:pt x="13050" y="8980"/>
                    <a:pt x="13016" y="8980"/>
                  </a:cubicBezTo>
                  <a:cubicBezTo>
                    <a:pt x="12526" y="8980"/>
                    <a:pt x="11957" y="8944"/>
                    <a:pt x="11273" y="8872"/>
                  </a:cubicBezTo>
                  <a:cubicBezTo>
                    <a:pt x="11143" y="8857"/>
                    <a:pt x="11000" y="8841"/>
                    <a:pt x="10844" y="8813"/>
                  </a:cubicBezTo>
                  <a:cubicBezTo>
                    <a:pt x="10298" y="8714"/>
                    <a:pt x="9486" y="8558"/>
                    <a:pt x="8744" y="8338"/>
                  </a:cubicBezTo>
                  <a:cubicBezTo>
                    <a:pt x="6701" y="7734"/>
                    <a:pt x="4753" y="6828"/>
                    <a:pt x="3261" y="5786"/>
                  </a:cubicBezTo>
                  <a:cubicBezTo>
                    <a:pt x="2577" y="5308"/>
                    <a:pt x="1962" y="4767"/>
                    <a:pt x="1491" y="4237"/>
                  </a:cubicBezTo>
                  <a:cubicBezTo>
                    <a:pt x="1296" y="4018"/>
                    <a:pt x="1126" y="3800"/>
                    <a:pt x="986" y="3589"/>
                  </a:cubicBezTo>
                  <a:cubicBezTo>
                    <a:pt x="860" y="3398"/>
                    <a:pt x="746" y="3190"/>
                    <a:pt x="661" y="2988"/>
                  </a:cubicBezTo>
                  <a:cubicBezTo>
                    <a:pt x="658" y="2981"/>
                    <a:pt x="654" y="2978"/>
                    <a:pt x="652" y="2970"/>
                  </a:cubicBezTo>
                  <a:cubicBezTo>
                    <a:pt x="498" y="2713"/>
                    <a:pt x="392" y="2464"/>
                    <a:pt x="333" y="2233"/>
                  </a:cubicBezTo>
                  <a:cubicBezTo>
                    <a:pt x="307" y="2132"/>
                    <a:pt x="294" y="2035"/>
                    <a:pt x="293" y="1934"/>
                  </a:cubicBezTo>
                  <a:cubicBezTo>
                    <a:pt x="289" y="1675"/>
                    <a:pt x="376" y="1436"/>
                    <a:pt x="555" y="1200"/>
                  </a:cubicBezTo>
                  <a:cubicBezTo>
                    <a:pt x="573" y="1175"/>
                    <a:pt x="592" y="1151"/>
                    <a:pt x="613" y="1126"/>
                  </a:cubicBezTo>
                  <a:cubicBezTo>
                    <a:pt x="883" y="808"/>
                    <a:pt x="890" y="803"/>
                    <a:pt x="1400" y="599"/>
                  </a:cubicBezTo>
                  <a:cubicBezTo>
                    <a:pt x="1857" y="417"/>
                    <a:pt x="2433" y="312"/>
                    <a:pt x="3096" y="291"/>
                  </a:cubicBezTo>
                  <a:cubicBezTo>
                    <a:pt x="3185" y="192"/>
                    <a:pt x="3277" y="94"/>
                    <a:pt x="3373" y="0"/>
                  </a:cubicBezTo>
                  <a:cubicBezTo>
                    <a:pt x="3366" y="0"/>
                    <a:pt x="3360" y="0"/>
                    <a:pt x="3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43"/>
            <p:cNvSpPr/>
            <p:nvPr/>
          </p:nvSpPr>
          <p:spPr>
            <a:xfrm>
              <a:off x="5167953" y="470082"/>
              <a:ext cx="160752" cy="216967"/>
            </a:xfrm>
            <a:custGeom>
              <a:avLst/>
              <a:gdLst/>
              <a:ahLst/>
              <a:cxnLst/>
              <a:rect l="l" t="t" r="r" b="b"/>
              <a:pathLst>
                <a:path w="3014" h="4068" extrusionOk="0">
                  <a:moveTo>
                    <a:pt x="262" y="1"/>
                  </a:moveTo>
                  <a:cubicBezTo>
                    <a:pt x="204" y="1"/>
                    <a:pt x="147" y="22"/>
                    <a:pt x="100" y="68"/>
                  </a:cubicBezTo>
                  <a:cubicBezTo>
                    <a:pt x="15" y="155"/>
                    <a:pt x="1" y="325"/>
                    <a:pt x="100" y="408"/>
                  </a:cubicBezTo>
                  <a:cubicBezTo>
                    <a:pt x="1202" y="1326"/>
                    <a:pt x="2044" y="2533"/>
                    <a:pt x="2508" y="3891"/>
                  </a:cubicBezTo>
                  <a:cubicBezTo>
                    <a:pt x="2543" y="3993"/>
                    <a:pt x="2636" y="4067"/>
                    <a:pt x="2742" y="4067"/>
                  </a:cubicBezTo>
                  <a:cubicBezTo>
                    <a:pt x="2763" y="4067"/>
                    <a:pt x="2783" y="4065"/>
                    <a:pt x="2804" y="4059"/>
                  </a:cubicBezTo>
                  <a:cubicBezTo>
                    <a:pt x="2923" y="4025"/>
                    <a:pt x="3013" y="3885"/>
                    <a:pt x="2971" y="3763"/>
                  </a:cubicBezTo>
                  <a:cubicBezTo>
                    <a:pt x="2482" y="2329"/>
                    <a:pt x="1605" y="1039"/>
                    <a:pt x="440" y="68"/>
                  </a:cubicBezTo>
                  <a:cubicBezTo>
                    <a:pt x="389" y="26"/>
                    <a:pt x="325" y="1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43"/>
            <p:cNvSpPr/>
            <p:nvPr/>
          </p:nvSpPr>
          <p:spPr>
            <a:xfrm>
              <a:off x="5311263" y="785503"/>
              <a:ext cx="31628" cy="83149"/>
            </a:xfrm>
            <a:custGeom>
              <a:avLst/>
              <a:gdLst/>
              <a:ahLst/>
              <a:cxnLst/>
              <a:rect l="l" t="t" r="r" b="b"/>
              <a:pathLst>
                <a:path w="593" h="1559" extrusionOk="0">
                  <a:moveTo>
                    <a:pt x="68" y="1010"/>
                  </a:moveTo>
                  <a:cubicBezTo>
                    <a:pt x="68" y="1010"/>
                    <a:pt x="67" y="1017"/>
                    <a:pt x="66" y="1025"/>
                  </a:cubicBezTo>
                  <a:lnTo>
                    <a:pt x="66" y="1025"/>
                  </a:lnTo>
                  <a:cubicBezTo>
                    <a:pt x="68" y="1014"/>
                    <a:pt x="68" y="1010"/>
                    <a:pt x="68" y="1010"/>
                  </a:cubicBezTo>
                  <a:close/>
                  <a:moveTo>
                    <a:pt x="337" y="0"/>
                  </a:moveTo>
                  <a:cubicBezTo>
                    <a:pt x="334" y="0"/>
                    <a:pt x="331" y="0"/>
                    <a:pt x="328" y="0"/>
                  </a:cubicBezTo>
                  <a:cubicBezTo>
                    <a:pt x="204" y="7"/>
                    <a:pt x="80" y="107"/>
                    <a:pt x="87" y="241"/>
                  </a:cubicBezTo>
                  <a:cubicBezTo>
                    <a:pt x="100" y="419"/>
                    <a:pt x="100" y="596"/>
                    <a:pt x="89" y="773"/>
                  </a:cubicBezTo>
                  <a:cubicBezTo>
                    <a:pt x="84" y="859"/>
                    <a:pt x="78" y="947"/>
                    <a:pt x="64" y="1032"/>
                  </a:cubicBezTo>
                  <a:lnTo>
                    <a:pt x="64" y="1032"/>
                  </a:lnTo>
                  <a:cubicBezTo>
                    <a:pt x="63" y="1040"/>
                    <a:pt x="61" y="1049"/>
                    <a:pt x="61" y="1051"/>
                  </a:cubicBezTo>
                  <a:cubicBezTo>
                    <a:pt x="59" y="1072"/>
                    <a:pt x="55" y="1092"/>
                    <a:pt x="52" y="1113"/>
                  </a:cubicBezTo>
                  <a:cubicBezTo>
                    <a:pt x="43" y="1161"/>
                    <a:pt x="34" y="1209"/>
                    <a:pt x="25" y="1257"/>
                  </a:cubicBezTo>
                  <a:cubicBezTo>
                    <a:pt x="0" y="1381"/>
                    <a:pt x="61" y="1523"/>
                    <a:pt x="193" y="1553"/>
                  </a:cubicBezTo>
                  <a:cubicBezTo>
                    <a:pt x="212" y="1557"/>
                    <a:pt x="230" y="1559"/>
                    <a:pt x="249" y="1559"/>
                  </a:cubicBezTo>
                  <a:cubicBezTo>
                    <a:pt x="355" y="1559"/>
                    <a:pt x="467" y="1497"/>
                    <a:pt x="489" y="1384"/>
                  </a:cubicBezTo>
                  <a:cubicBezTo>
                    <a:pt x="564" y="1009"/>
                    <a:pt x="592" y="624"/>
                    <a:pt x="569" y="241"/>
                  </a:cubicBezTo>
                  <a:cubicBezTo>
                    <a:pt x="561" y="118"/>
                    <a:pt x="469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43"/>
            <p:cNvSpPr/>
            <p:nvPr/>
          </p:nvSpPr>
          <p:spPr>
            <a:xfrm>
              <a:off x="4682769" y="989134"/>
              <a:ext cx="296116" cy="160112"/>
            </a:xfrm>
            <a:custGeom>
              <a:avLst/>
              <a:gdLst/>
              <a:ahLst/>
              <a:cxnLst/>
              <a:rect l="l" t="t" r="r" b="b"/>
              <a:pathLst>
                <a:path w="5552" h="3002" extrusionOk="0">
                  <a:moveTo>
                    <a:pt x="335" y="1"/>
                  </a:moveTo>
                  <a:cubicBezTo>
                    <a:pt x="167" y="1"/>
                    <a:pt x="1" y="173"/>
                    <a:pt x="117" y="354"/>
                  </a:cubicBezTo>
                  <a:cubicBezTo>
                    <a:pt x="966" y="1674"/>
                    <a:pt x="2371" y="2612"/>
                    <a:pt x="3913" y="2900"/>
                  </a:cubicBezTo>
                  <a:cubicBezTo>
                    <a:pt x="4260" y="2967"/>
                    <a:pt x="4614" y="3001"/>
                    <a:pt x="4968" y="3001"/>
                  </a:cubicBezTo>
                  <a:cubicBezTo>
                    <a:pt x="5060" y="3001"/>
                    <a:pt x="5152" y="2999"/>
                    <a:pt x="5244" y="2994"/>
                  </a:cubicBezTo>
                  <a:cubicBezTo>
                    <a:pt x="5545" y="2977"/>
                    <a:pt x="5552" y="2512"/>
                    <a:pt x="5258" y="2512"/>
                  </a:cubicBezTo>
                  <a:cubicBezTo>
                    <a:pt x="5254" y="2512"/>
                    <a:pt x="5249" y="2512"/>
                    <a:pt x="5244" y="2512"/>
                  </a:cubicBezTo>
                  <a:cubicBezTo>
                    <a:pt x="5153" y="2517"/>
                    <a:pt x="5063" y="2520"/>
                    <a:pt x="4972" y="2520"/>
                  </a:cubicBezTo>
                  <a:cubicBezTo>
                    <a:pt x="3618" y="2520"/>
                    <a:pt x="2284" y="1977"/>
                    <a:pt x="1302" y="1043"/>
                  </a:cubicBezTo>
                  <a:cubicBezTo>
                    <a:pt x="1010" y="763"/>
                    <a:pt x="751" y="453"/>
                    <a:pt x="533" y="113"/>
                  </a:cubicBezTo>
                  <a:cubicBezTo>
                    <a:pt x="483" y="34"/>
                    <a:pt x="409" y="1"/>
                    <a:pt x="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43"/>
            <p:cNvSpPr/>
            <p:nvPr/>
          </p:nvSpPr>
          <p:spPr>
            <a:xfrm>
              <a:off x="4667355" y="439894"/>
              <a:ext cx="211260" cy="134831"/>
            </a:xfrm>
            <a:custGeom>
              <a:avLst/>
              <a:gdLst/>
              <a:ahLst/>
              <a:cxnLst/>
              <a:rect l="l" t="t" r="r" b="b"/>
              <a:pathLst>
                <a:path w="3961" h="2528" extrusionOk="0">
                  <a:moveTo>
                    <a:pt x="3616" y="1"/>
                  </a:moveTo>
                  <a:cubicBezTo>
                    <a:pt x="3596" y="1"/>
                    <a:pt x="3575" y="3"/>
                    <a:pt x="3553" y="9"/>
                  </a:cubicBezTo>
                  <a:cubicBezTo>
                    <a:pt x="2219" y="331"/>
                    <a:pt x="992" y="1077"/>
                    <a:pt x="96" y="2117"/>
                  </a:cubicBezTo>
                  <a:cubicBezTo>
                    <a:pt x="11" y="2217"/>
                    <a:pt x="0" y="2362"/>
                    <a:pt x="96" y="2458"/>
                  </a:cubicBezTo>
                  <a:cubicBezTo>
                    <a:pt x="141" y="2503"/>
                    <a:pt x="207" y="2528"/>
                    <a:pt x="273" y="2528"/>
                  </a:cubicBezTo>
                  <a:cubicBezTo>
                    <a:pt x="334" y="2528"/>
                    <a:pt x="395" y="2506"/>
                    <a:pt x="436" y="2458"/>
                  </a:cubicBezTo>
                  <a:cubicBezTo>
                    <a:pt x="1283" y="1474"/>
                    <a:pt x="2419" y="776"/>
                    <a:pt x="3681" y="473"/>
                  </a:cubicBezTo>
                  <a:cubicBezTo>
                    <a:pt x="3960" y="406"/>
                    <a:pt x="3871" y="1"/>
                    <a:pt x="3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88" name="Google Shape;2488;p43"/>
          <p:cNvSpPr/>
          <p:nvPr/>
        </p:nvSpPr>
        <p:spPr>
          <a:xfrm>
            <a:off x="6685328" y="2113924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9" name="Google Shape;2489;p43"/>
          <p:cNvSpPr/>
          <p:nvPr/>
        </p:nvSpPr>
        <p:spPr>
          <a:xfrm>
            <a:off x="6164300" y="1597041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0" name="Google Shape;2490;p43"/>
          <p:cNvSpPr/>
          <p:nvPr/>
        </p:nvSpPr>
        <p:spPr>
          <a:xfrm>
            <a:off x="4468290" y="1783820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1" name="Google Shape;2491;p43"/>
          <p:cNvSpPr/>
          <p:nvPr/>
        </p:nvSpPr>
        <p:spPr>
          <a:xfrm>
            <a:off x="7194072" y="1156948"/>
            <a:ext cx="1236835" cy="489612"/>
          </a:xfrm>
          <a:custGeom>
            <a:avLst/>
            <a:gdLst/>
            <a:ahLst/>
            <a:cxnLst/>
            <a:rect l="l" t="t" r="r" b="b"/>
            <a:pathLst>
              <a:path w="36083" h="14031" extrusionOk="0">
                <a:moveTo>
                  <a:pt x="18007" y="0"/>
                </a:moveTo>
                <a:cubicBezTo>
                  <a:pt x="15994" y="0"/>
                  <a:pt x="14021" y="912"/>
                  <a:pt x="12749" y="2604"/>
                </a:cubicBezTo>
                <a:cubicBezTo>
                  <a:pt x="12302" y="3196"/>
                  <a:pt x="11957" y="3864"/>
                  <a:pt x="11732" y="4571"/>
                </a:cubicBezTo>
                <a:cubicBezTo>
                  <a:pt x="11672" y="4757"/>
                  <a:pt x="11622" y="4945"/>
                  <a:pt x="11581" y="5134"/>
                </a:cubicBezTo>
                <a:cubicBezTo>
                  <a:pt x="11547" y="5292"/>
                  <a:pt x="11570" y="5420"/>
                  <a:pt x="11435" y="5420"/>
                </a:cubicBezTo>
                <a:cubicBezTo>
                  <a:pt x="11415" y="5420"/>
                  <a:pt x="11391" y="5417"/>
                  <a:pt x="11363" y="5411"/>
                </a:cubicBezTo>
                <a:cubicBezTo>
                  <a:pt x="11163" y="5370"/>
                  <a:pt x="10965" y="5248"/>
                  <a:pt x="10766" y="5189"/>
                </a:cubicBezTo>
                <a:cubicBezTo>
                  <a:pt x="10552" y="5127"/>
                  <a:pt x="10335" y="5083"/>
                  <a:pt x="10116" y="5053"/>
                </a:cubicBezTo>
                <a:cubicBezTo>
                  <a:pt x="9899" y="5022"/>
                  <a:pt x="9681" y="5007"/>
                  <a:pt x="9464" y="5007"/>
                </a:cubicBezTo>
                <a:cubicBezTo>
                  <a:pt x="8125" y="5007"/>
                  <a:pt x="6822" y="5578"/>
                  <a:pt x="5937" y="6609"/>
                </a:cubicBezTo>
                <a:cubicBezTo>
                  <a:pt x="5452" y="7174"/>
                  <a:pt x="5202" y="7782"/>
                  <a:pt x="4945" y="8468"/>
                </a:cubicBezTo>
                <a:cubicBezTo>
                  <a:pt x="4808" y="8829"/>
                  <a:pt x="4418" y="8774"/>
                  <a:pt x="4092" y="8842"/>
                </a:cubicBezTo>
                <a:cubicBezTo>
                  <a:pt x="3738" y="8914"/>
                  <a:pt x="3396" y="9036"/>
                  <a:pt x="3068" y="9191"/>
                </a:cubicBezTo>
                <a:cubicBezTo>
                  <a:pt x="1829" y="9775"/>
                  <a:pt x="851" y="10920"/>
                  <a:pt x="456" y="12232"/>
                </a:cubicBezTo>
                <a:cubicBezTo>
                  <a:pt x="312" y="12705"/>
                  <a:pt x="1" y="13789"/>
                  <a:pt x="681" y="13988"/>
                </a:cubicBezTo>
                <a:cubicBezTo>
                  <a:pt x="727" y="14014"/>
                  <a:pt x="782" y="14030"/>
                  <a:pt x="848" y="14030"/>
                </a:cubicBezTo>
                <a:lnTo>
                  <a:pt x="35235" y="14030"/>
                </a:lnTo>
                <a:cubicBezTo>
                  <a:pt x="35301" y="14030"/>
                  <a:pt x="35357" y="14014"/>
                  <a:pt x="35402" y="13988"/>
                </a:cubicBezTo>
                <a:cubicBezTo>
                  <a:pt x="36082" y="13789"/>
                  <a:pt x="35770" y="12705"/>
                  <a:pt x="35627" y="12232"/>
                </a:cubicBezTo>
                <a:cubicBezTo>
                  <a:pt x="35232" y="10920"/>
                  <a:pt x="34255" y="9775"/>
                  <a:pt x="33015" y="9191"/>
                </a:cubicBezTo>
                <a:cubicBezTo>
                  <a:pt x="32687" y="9036"/>
                  <a:pt x="32345" y="8914"/>
                  <a:pt x="31990" y="8842"/>
                </a:cubicBezTo>
                <a:cubicBezTo>
                  <a:pt x="31664" y="8774"/>
                  <a:pt x="31274" y="8829"/>
                  <a:pt x="31138" y="8468"/>
                </a:cubicBezTo>
                <a:cubicBezTo>
                  <a:pt x="30881" y="7782"/>
                  <a:pt x="30631" y="7174"/>
                  <a:pt x="30146" y="6609"/>
                </a:cubicBezTo>
                <a:cubicBezTo>
                  <a:pt x="29263" y="5578"/>
                  <a:pt x="27958" y="5007"/>
                  <a:pt x="26619" y="5007"/>
                </a:cubicBezTo>
                <a:cubicBezTo>
                  <a:pt x="26402" y="5007"/>
                  <a:pt x="26184" y="5022"/>
                  <a:pt x="25967" y="5053"/>
                </a:cubicBezTo>
                <a:cubicBezTo>
                  <a:pt x="25747" y="5083"/>
                  <a:pt x="25531" y="5127"/>
                  <a:pt x="25317" y="5189"/>
                </a:cubicBezTo>
                <a:cubicBezTo>
                  <a:pt x="25118" y="5248"/>
                  <a:pt x="24920" y="5370"/>
                  <a:pt x="24720" y="5411"/>
                </a:cubicBezTo>
                <a:cubicBezTo>
                  <a:pt x="24692" y="5417"/>
                  <a:pt x="24668" y="5420"/>
                  <a:pt x="24648" y="5420"/>
                </a:cubicBezTo>
                <a:cubicBezTo>
                  <a:pt x="24513" y="5420"/>
                  <a:pt x="24535" y="5292"/>
                  <a:pt x="24502" y="5134"/>
                </a:cubicBezTo>
                <a:cubicBezTo>
                  <a:pt x="24461" y="4945"/>
                  <a:pt x="24411" y="4757"/>
                  <a:pt x="24353" y="4571"/>
                </a:cubicBezTo>
                <a:cubicBezTo>
                  <a:pt x="24126" y="3864"/>
                  <a:pt x="23780" y="3196"/>
                  <a:pt x="23334" y="2604"/>
                </a:cubicBezTo>
                <a:cubicBezTo>
                  <a:pt x="22062" y="912"/>
                  <a:pt x="20089" y="0"/>
                  <a:pt x="18077" y="0"/>
                </a:cubicBezTo>
                <a:cubicBezTo>
                  <a:pt x="18066" y="0"/>
                  <a:pt x="18054" y="1"/>
                  <a:pt x="18042" y="1"/>
                </a:cubicBezTo>
                <a:cubicBezTo>
                  <a:pt x="18031" y="1"/>
                  <a:pt x="18019" y="0"/>
                  <a:pt x="1800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2" name="Google Shape;2492;p43"/>
          <p:cNvSpPr/>
          <p:nvPr/>
        </p:nvSpPr>
        <p:spPr>
          <a:xfrm>
            <a:off x="7381436" y="4758237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342;p40">
            <a:extLst>
              <a:ext uri="{FF2B5EF4-FFF2-40B4-BE49-F238E27FC236}">
                <a16:creationId xmlns:a16="http://schemas.microsoft.com/office/drawing/2014/main" id="{8CA317F4-0A1C-4895-499B-060CFEF4DAB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256376" y="2470996"/>
            <a:ext cx="2636372" cy="13598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Entscheidung für die Entwicklung des „Übungskastens“</a:t>
            </a:r>
            <a:endParaRPr sz="1100"/>
          </a:p>
        </p:txBody>
      </p:sp>
      <p:sp>
        <p:nvSpPr>
          <p:cNvPr id="5" name="Google Shape;2343;p40">
            <a:extLst>
              <a:ext uri="{FF2B5EF4-FFF2-40B4-BE49-F238E27FC236}">
                <a16:creationId xmlns:a16="http://schemas.microsoft.com/office/drawing/2014/main" id="{0766E555-53E7-4BE7-B3EA-8F8B7C4A5036}"/>
              </a:ext>
            </a:extLst>
          </p:cNvPr>
          <p:cNvSpPr txBox="1">
            <a:spLocks/>
          </p:cNvSpPr>
          <p:nvPr/>
        </p:nvSpPr>
        <p:spPr>
          <a:xfrm>
            <a:off x="1142810" y="2082948"/>
            <a:ext cx="2640000" cy="6558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de-AT">
                <a:solidFill>
                  <a:schemeClr val="dk1"/>
                </a:solidFill>
                <a:latin typeface="Varela Round"/>
                <a:cs typeface="Varela Round"/>
                <a:sym typeface="Varela Round"/>
              </a:rPr>
              <a:t>Thomas, Projektpartner</a:t>
            </a:r>
          </a:p>
        </p:txBody>
      </p:sp>
      <p:sp>
        <p:nvSpPr>
          <p:cNvPr id="6" name="Google Shape;2344;p40">
            <a:extLst>
              <a:ext uri="{FF2B5EF4-FFF2-40B4-BE49-F238E27FC236}">
                <a16:creationId xmlns:a16="http://schemas.microsoft.com/office/drawing/2014/main" id="{4607B72D-A643-A1C7-8314-1EA482001239}"/>
              </a:ext>
            </a:extLst>
          </p:cNvPr>
          <p:cNvSpPr txBox="1">
            <a:spLocks/>
          </p:cNvSpPr>
          <p:nvPr/>
        </p:nvSpPr>
        <p:spPr>
          <a:xfrm>
            <a:off x="1094684" y="1317591"/>
            <a:ext cx="2640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de-AT" sz="2400" b="1">
                <a:solidFill>
                  <a:schemeClr val="accent1"/>
                </a:solidFill>
                <a:latin typeface="Varela Round"/>
                <a:cs typeface="Varela Round"/>
                <a:sym typeface="Varela Round"/>
              </a:rPr>
              <a:t>Diskussion mit:</a:t>
            </a:r>
          </a:p>
        </p:txBody>
      </p:sp>
      <p:sp>
        <p:nvSpPr>
          <p:cNvPr id="7" name="Google Shape;2345;p40">
            <a:extLst>
              <a:ext uri="{FF2B5EF4-FFF2-40B4-BE49-F238E27FC236}">
                <a16:creationId xmlns:a16="http://schemas.microsoft.com/office/drawing/2014/main" id="{363D8BA6-8D94-8B4E-F81F-AD94791F9776}"/>
              </a:ext>
            </a:extLst>
          </p:cNvPr>
          <p:cNvSpPr txBox="1">
            <a:spLocks/>
          </p:cNvSpPr>
          <p:nvPr/>
        </p:nvSpPr>
        <p:spPr>
          <a:xfrm>
            <a:off x="1077440" y="2738783"/>
            <a:ext cx="2640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de-AT" sz="2400" b="1">
                <a:solidFill>
                  <a:schemeClr val="accent1"/>
                </a:solidFill>
                <a:latin typeface="Varela Round"/>
                <a:cs typeface="Varela Round"/>
                <a:sym typeface="Varela Round"/>
              </a:rPr>
              <a:t>Wann?</a:t>
            </a:r>
          </a:p>
        </p:txBody>
      </p:sp>
      <p:pic>
        <p:nvPicPr>
          <p:cNvPr id="8" name="Grafik 7" descr="Ein Bild, das Screenshot, Grafiken, Kreis, Grafikdesign enthält.&#10;&#10;Automatisch generierte Beschreibung">
            <a:extLst>
              <a:ext uri="{FF2B5EF4-FFF2-40B4-BE49-F238E27FC236}">
                <a16:creationId xmlns:a16="http://schemas.microsoft.com/office/drawing/2014/main" id="{B7887E56-8630-F7B8-9D18-D8B060FC7F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99" t="7667" r="20218" b="18774"/>
          <a:stretch/>
        </p:blipFill>
        <p:spPr>
          <a:xfrm>
            <a:off x="8535566" y="4528494"/>
            <a:ext cx="630010" cy="595596"/>
          </a:xfrm>
          <a:prstGeom prst="rect">
            <a:avLst/>
          </a:prstGeom>
        </p:spPr>
      </p:pic>
      <p:sp>
        <p:nvSpPr>
          <p:cNvPr id="9" name="Google Shape;2345;p40">
            <a:extLst>
              <a:ext uri="{FF2B5EF4-FFF2-40B4-BE49-F238E27FC236}">
                <a16:creationId xmlns:a16="http://schemas.microsoft.com/office/drawing/2014/main" id="{2A206444-BC47-BCCC-0BEA-8A3358708C97}"/>
              </a:ext>
            </a:extLst>
          </p:cNvPr>
          <p:cNvSpPr txBox="1">
            <a:spLocks/>
          </p:cNvSpPr>
          <p:nvPr/>
        </p:nvSpPr>
        <p:spPr>
          <a:xfrm>
            <a:off x="4252748" y="1912096"/>
            <a:ext cx="2640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de-AT" sz="2800" b="1">
                <a:solidFill>
                  <a:schemeClr val="accent1"/>
                </a:solidFill>
                <a:latin typeface="Varela Round"/>
                <a:cs typeface="Varela Round"/>
                <a:sym typeface="Varela Round"/>
              </a:rPr>
              <a:t>Ergebnis:</a:t>
            </a:r>
          </a:p>
        </p:txBody>
      </p:sp>
      <p:sp>
        <p:nvSpPr>
          <p:cNvPr id="10" name="Google Shape;2343;p40">
            <a:extLst>
              <a:ext uri="{FF2B5EF4-FFF2-40B4-BE49-F238E27FC236}">
                <a16:creationId xmlns:a16="http://schemas.microsoft.com/office/drawing/2014/main" id="{BB781DC1-59D8-EE0B-2AA6-6C3AC476FA02}"/>
              </a:ext>
            </a:extLst>
          </p:cNvPr>
          <p:cNvSpPr txBox="1">
            <a:spLocks/>
          </p:cNvSpPr>
          <p:nvPr/>
        </p:nvSpPr>
        <p:spPr>
          <a:xfrm>
            <a:off x="1077440" y="3510174"/>
            <a:ext cx="2640000" cy="6558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de-AT">
                <a:solidFill>
                  <a:schemeClr val="dk1"/>
                </a:solidFill>
                <a:latin typeface="Varela Round"/>
                <a:cs typeface="Varela Round"/>
                <a:sym typeface="Varela Round"/>
              </a:rPr>
              <a:t>Vor Beginn dieses Schuljahres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6" name="Google Shape;2316;p39"/>
          <p:cNvSpPr/>
          <p:nvPr/>
        </p:nvSpPr>
        <p:spPr>
          <a:xfrm>
            <a:off x="1271376" y="1132201"/>
            <a:ext cx="1245895" cy="1148568"/>
          </a:xfrm>
          <a:custGeom>
            <a:avLst/>
            <a:gdLst/>
            <a:ahLst/>
            <a:cxnLst/>
            <a:rect l="l" t="t" r="r" b="b"/>
            <a:pathLst>
              <a:path w="21493" h="19814" extrusionOk="0">
                <a:moveTo>
                  <a:pt x="15473" y="1"/>
                </a:moveTo>
                <a:cubicBezTo>
                  <a:pt x="14968" y="1"/>
                  <a:pt x="14459" y="79"/>
                  <a:pt x="13954" y="241"/>
                </a:cubicBezTo>
                <a:cubicBezTo>
                  <a:pt x="12920" y="574"/>
                  <a:pt x="11997" y="1152"/>
                  <a:pt x="11015" y="1600"/>
                </a:cubicBezTo>
                <a:cubicBezTo>
                  <a:pt x="10454" y="1816"/>
                  <a:pt x="9874" y="1951"/>
                  <a:pt x="9279" y="2041"/>
                </a:cubicBezTo>
                <a:cubicBezTo>
                  <a:pt x="7450" y="2261"/>
                  <a:pt x="5580" y="2270"/>
                  <a:pt x="3913" y="3160"/>
                </a:cubicBezTo>
                <a:cubicBezTo>
                  <a:pt x="2185" y="4081"/>
                  <a:pt x="1007" y="5885"/>
                  <a:pt x="489" y="7735"/>
                </a:cubicBezTo>
                <a:cubicBezTo>
                  <a:pt x="0" y="9482"/>
                  <a:pt x="46" y="11457"/>
                  <a:pt x="684" y="13160"/>
                </a:cubicBezTo>
                <a:cubicBezTo>
                  <a:pt x="746" y="13326"/>
                  <a:pt x="814" y="13489"/>
                  <a:pt x="884" y="13650"/>
                </a:cubicBezTo>
                <a:cubicBezTo>
                  <a:pt x="1462" y="15173"/>
                  <a:pt x="2479" y="16548"/>
                  <a:pt x="3737" y="17553"/>
                </a:cubicBezTo>
                <a:cubicBezTo>
                  <a:pt x="5549" y="18999"/>
                  <a:pt x="7723" y="19800"/>
                  <a:pt x="10051" y="19814"/>
                </a:cubicBezTo>
                <a:cubicBezTo>
                  <a:pt x="10073" y="19814"/>
                  <a:pt x="10095" y="19814"/>
                  <a:pt x="10117" y="19814"/>
                </a:cubicBezTo>
                <a:cubicBezTo>
                  <a:pt x="14792" y="19814"/>
                  <a:pt x="19404" y="16777"/>
                  <a:pt x="20856" y="12270"/>
                </a:cubicBezTo>
                <a:cubicBezTo>
                  <a:pt x="21260" y="11015"/>
                  <a:pt x="21492" y="9633"/>
                  <a:pt x="21473" y="8313"/>
                </a:cubicBezTo>
                <a:cubicBezTo>
                  <a:pt x="21467" y="7987"/>
                  <a:pt x="21444" y="7655"/>
                  <a:pt x="21403" y="7328"/>
                </a:cubicBezTo>
                <a:cubicBezTo>
                  <a:pt x="21340" y="6580"/>
                  <a:pt x="21207" y="5839"/>
                  <a:pt x="21005" y="5121"/>
                </a:cubicBezTo>
                <a:cubicBezTo>
                  <a:pt x="20971" y="5001"/>
                  <a:pt x="20934" y="4880"/>
                  <a:pt x="20895" y="4762"/>
                </a:cubicBezTo>
                <a:cubicBezTo>
                  <a:pt x="20727" y="3980"/>
                  <a:pt x="20448" y="3227"/>
                  <a:pt x="19991" y="2559"/>
                </a:cubicBezTo>
                <a:cubicBezTo>
                  <a:pt x="19406" y="1707"/>
                  <a:pt x="18634" y="936"/>
                  <a:pt x="17682" y="500"/>
                </a:cubicBezTo>
                <a:cubicBezTo>
                  <a:pt x="16971" y="174"/>
                  <a:pt x="16226" y="1"/>
                  <a:pt x="154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7" name="Google Shape;2317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3600"/>
              <a:t>Die Zieldefinierung</a:t>
            </a:r>
            <a:endParaRPr sz="3600"/>
          </a:p>
        </p:txBody>
      </p:sp>
      <p:sp>
        <p:nvSpPr>
          <p:cNvPr id="2318" name="Google Shape;2318;p39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2320" name="Google Shape;2320;p39"/>
          <p:cNvGrpSpPr/>
          <p:nvPr/>
        </p:nvGrpSpPr>
        <p:grpSpPr>
          <a:xfrm>
            <a:off x="6086768" y="741629"/>
            <a:ext cx="2026677" cy="3558238"/>
            <a:chOff x="2332850" y="1508965"/>
            <a:chExt cx="495799" cy="870474"/>
          </a:xfrm>
        </p:grpSpPr>
        <p:sp>
          <p:nvSpPr>
            <p:cNvPr id="2321" name="Google Shape;2321;p39"/>
            <p:cNvSpPr/>
            <p:nvPr/>
          </p:nvSpPr>
          <p:spPr>
            <a:xfrm>
              <a:off x="2347410" y="1709183"/>
              <a:ext cx="467748" cy="569138"/>
            </a:xfrm>
            <a:custGeom>
              <a:avLst/>
              <a:gdLst/>
              <a:ahLst/>
              <a:cxnLst/>
              <a:rect l="l" t="t" r="r" b="b"/>
              <a:pathLst>
                <a:path w="8770" h="10671" extrusionOk="0">
                  <a:moveTo>
                    <a:pt x="4336" y="1"/>
                  </a:moveTo>
                  <a:cubicBezTo>
                    <a:pt x="4096" y="1"/>
                    <a:pt x="3869" y="8"/>
                    <a:pt x="3774" y="23"/>
                  </a:cubicBezTo>
                  <a:cubicBezTo>
                    <a:pt x="3116" y="126"/>
                    <a:pt x="2471" y="296"/>
                    <a:pt x="1881" y="622"/>
                  </a:cubicBezTo>
                  <a:cubicBezTo>
                    <a:pt x="1050" y="1081"/>
                    <a:pt x="456" y="1815"/>
                    <a:pt x="217" y="2738"/>
                  </a:cubicBezTo>
                  <a:cubicBezTo>
                    <a:pt x="95" y="3209"/>
                    <a:pt x="43" y="3707"/>
                    <a:pt x="20" y="4193"/>
                  </a:cubicBezTo>
                  <a:cubicBezTo>
                    <a:pt x="1" y="4646"/>
                    <a:pt x="18" y="5111"/>
                    <a:pt x="119" y="5555"/>
                  </a:cubicBezTo>
                  <a:cubicBezTo>
                    <a:pt x="226" y="6023"/>
                    <a:pt x="438" y="6457"/>
                    <a:pt x="759" y="6815"/>
                  </a:cubicBezTo>
                  <a:cubicBezTo>
                    <a:pt x="1053" y="7143"/>
                    <a:pt x="1424" y="7390"/>
                    <a:pt x="1768" y="7662"/>
                  </a:cubicBezTo>
                  <a:cubicBezTo>
                    <a:pt x="2542" y="8276"/>
                    <a:pt x="3029" y="9149"/>
                    <a:pt x="3040" y="10149"/>
                  </a:cubicBezTo>
                  <a:cubicBezTo>
                    <a:pt x="3040" y="10202"/>
                    <a:pt x="3052" y="10250"/>
                    <a:pt x="3070" y="10290"/>
                  </a:cubicBezTo>
                  <a:cubicBezTo>
                    <a:pt x="3070" y="10294"/>
                    <a:pt x="3068" y="10298"/>
                    <a:pt x="3068" y="10301"/>
                  </a:cubicBezTo>
                  <a:cubicBezTo>
                    <a:pt x="3072" y="10391"/>
                    <a:pt x="3102" y="10487"/>
                    <a:pt x="3171" y="10551"/>
                  </a:cubicBezTo>
                  <a:cubicBezTo>
                    <a:pt x="3234" y="10611"/>
                    <a:pt x="3321" y="10657"/>
                    <a:pt x="3409" y="10657"/>
                  </a:cubicBezTo>
                  <a:cubicBezTo>
                    <a:pt x="3413" y="10657"/>
                    <a:pt x="3416" y="10657"/>
                    <a:pt x="3419" y="10657"/>
                  </a:cubicBezTo>
                  <a:cubicBezTo>
                    <a:pt x="3726" y="10638"/>
                    <a:pt x="4030" y="10618"/>
                    <a:pt x="4335" y="10601"/>
                  </a:cubicBezTo>
                  <a:cubicBezTo>
                    <a:pt x="4339" y="10601"/>
                    <a:pt x="4342" y="10601"/>
                    <a:pt x="4346" y="10599"/>
                  </a:cubicBezTo>
                  <a:cubicBezTo>
                    <a:pt x="4348" y="10601"/>
                    <a:pt x="4353" y="10601"/>
                    <a:pt x="4355" y="10601"/>
                  </a:cubicBezTo>
                  <a:cubicBezTo>
                    <a:pt x="4661" y="10622"/>
                    <a:pt x="4964" y="10647"/>
                    <a:pt x="5269" y="10670"/>
                  </a:cubicBezTo>
                  <a:cubicBezTo>
                    <a:pt x="5274" y="10670"/>
                    <a:pt x="5279" y="10670"/>
                    <a:pt x="5284" y="10670"/>
                  </a:cubicBezTo>
                  <a:cubicBezTo>
                    <a:pt x="5372" y="10670"/>
                    <a:pt x="5457" y="10624"/>
                    <a:pt x="5521" y="10567"/>
                  </a:cubicBezTo>
                  <a:cubicBezTo>
                    <a:pt x="5590" y="10505"/>
                    <a:pt x="5622" y="10407"/>
                    <a:pt x="5625" y="10317"/>
                  </a:cubicBezTo>
                  <a:cubicBezTo>
                    <a:pt x="5627" y="10315"/>
                    <a:pt x="5625" y="10310"/>
                    <a:pt x="5625" y="10308"/>
                  </a:cubicBezTo>
                  <a:cubicBezTo>
                    <a:pt x="5645" y="10267"/>
                    <a:pt x="5655" y="10220"/>
                    <a:pt x="5655" y="10166"/>
                  </a:cubicBezTo>
                  <a:cubicBezTo>
                    <a:pt x="5682" y="9167"/>
                    <a:pt x="6180" y="8300"/>
                    <a:pt x="6962" y="7696"/>
                  </a:cubicBezTo>
                  <a:cubicBezTo>
                    <a:pt x="7309" y="7428"/>
                    <a:pt x="7683" y="7187"/>
                    <a:pt x="7980" y="6863"/>
                  </a:cubicBezTo>
                  <a:cubicBezTo>
                    <a:pt x="8308" y="6511"/>
                    <a:pt x="8526" y="6078"/>
                    <a:pt x="8640" y="5612"/>
                  </a:cubicBezTo>
                  <a:cubicBezTo>
                    <a:pt x="8746" y="5169"/>
                    <a:pt x="8769" y="4705"/>
                    <a:pt x="8755" y="4251"/>
                  </a:cubicBezTo>
                  <a:cubicBezTo>
                    <a:pt x="8739" y="3766"/>
                    <a:pt x="8696" y="3268"/>
                    <a:pt x="8579" y="2794"/>
                  </a:cubicBezTo>
                  <a:cubicBezTo>
                    <a:pt x="8353" y="1866"/>
                    <a:pt x="7768" y="1127"/>
                    <a:pt x="6942" y="656"/>
                  </a:cubicBezTo>
                  <a:cubicBezTo>
                    <a:pt x="6357" y="322"/>
                    <a:pt x="5714" y="143"/>
                    <a:pt x="5057" y="32"/>
                  </a:cubicBezTo>
                  <a:cubicBezTo>
                    <a:pt x="4941" y="11"/>
                    <a:pt x="4629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39"/>
            <p:cNvSpPr/>
            <p:nvPr/>
          </p:nvSpPr>
          <p:spPr>
            <a:xfrm>
              <a:off x="2516587" y="2272290"/>
              <a:ext cx="132964" cy="96323"/>
            </a:xfrm>
            <a:custGeom>
              <a:avLst/>
              <a:gdLst/>
              <a:ahLst/>
              <a:cxnLst/>
              <a:rect l="l" t="t" r="r" b="b"/>
              <a:pathLst>
                <a:path w="2493" h="1806" extrusionOk="0">
                  <a:moveTo>
                    <a:pt x="454" y="0"/>
                  </a:moveTo>
                  <a:cubicBezTo>
                    <a:pt x="244" y="0"/>
                    <a:pt x="1" y="191"/>
                    <a:pt x="26" y="422"/>
                  </a:cubicBezTo>
                  <a:cubicBezTo>
                    <a:pt x="31" y="459"/>
                    <a:pt x="36" y="496"/>
                    <a:pt x="42" y="535"/>
                  </a:cubicBezTo>
                  <a:cubicBezTo>
                    <a:pt x="19" y="604"/>
                    <a:pt x="15" y="684"/>
                    <a:pt x="42" y="774"/>
                  </a:cubicBezTo>
                  <a:cubicBezTo>
                    <a:pt x="82" y="918"/>
                    <a:pt x="144" y="1051"/>
                    <a:pt x="222" y="1173"/>
                  </a:cubicBezTo>
                  <a:cubicBezTo>
                    <a:pt x="380" y="1512"/>
                    <a:pt x="641" y="1777"/>
                    <a:pt x="1059" y="1802"/>
                  </a:cubicBezTo>
                  <a:cubicBezTo>
                    <a:pt x="1080" y="1803"/>
                    <a:pt x="1101" y="1804"/>
                    <a:pt x="1122" y="1804"/>
                  </a:cubicBezTo>
                  <a:cubicBezTo>
                    <a:pt x="1160" y="1804"/>
                    <a:pt x="1198" y="1802"/>
                    <a:pt x="1236" y="1799"/>
                  </a:cubicBezTo>
                  <a:cubicBezTo>
                    <a:pt x="1278" y="1803"/>
                    <a:pt x="1320" y="1805"/>
                    <a:pt x="1363" y="1805"/>
                  </a:cubicBezTo>
                  <a:cubicBezTo>
                    <a:pt x="1380" y="1805"/>
                    <a:pt x="1396" y="1805"/>
                    <a:pt x="1413" y="1804"/>
                  </a:cubicBezTo>
                  <a:cubicBezTo>
                    <a:pt x="1831" y="1786"/>
                    <a:pt x="2095" y="1522"/>
                    <a:pt x="2257" y="1186"/>
                  </a:cubicBezTo>
                  <a:cubicBezTo>
                    <a:pt x="2338" y="1065"/>
                    <a:pt x="2402" y="932"/>
                    <a:pt x="2445" y="790"/>
                  </a:cubicBezTo>
                  <a:cubicBezTo>
                    <a:pt x="2471" y="702"/>
                    <a:pt x="2469" y="620"/>
                    <a:pt x="2448" y="551"/>
                  </a:cubicBezTo>
                  <a:cubicBezTo>
                    <a:pt x="2453" y="514"/>
                    <a:pt x="2459" y="475"/>
                    <a:pt x="2464" y="438"/>
                  </a:cubicBezTo>
                  <a:cubicBezTo>
                    <a:pt x="2492" y="207"/>
                    <a:pt x="2253" y="14"/>
                    <a:pt x="2042" y="11"/>
                  </a:cubicBezTo>
                  <a:cubicBezTo>
                    <a:pt x="2039" y="11"/>
                    <a:pt x="2036" y="11"/>
                    <a:pt x="2033" y="11"/>
                  </a:cubicBezTo>
                  <a:cubicBezTo>
                    <a:pt x="1961" y="11"/>
                    <a:pt x="1900" y="30"/>
                    <a:pt x="1846" y="58"/>
                  </a:cubicBezTo>
                  <a:cubicBezTo>
                    <a:pt x="1804" y="44"/>
                    <a:pt x="1761" y="37"/>
                    <a:pt x="1717" y="37"/>
                  </a:cubicBezTo>
                  <a:cubicBezTo>
                    <a:pt x="1623" y="37"/>
                    <a:pt x="1525" y="73"/>
                    <a:pt x="1438" y="160"/>
                  </a:cubicBezTo>
                  <a:cubicBezTo>
                    <a:pt x="1383" y="216"/>
                    <a:pt x="1316" y="262"/>
                    <a:pt x="1247" y="296"/>
                  </a:cubicBezTo>
                  <a:cubicBezTo>
                    <a:pt x="1176" y="262"/>
                    <a:pt x="1110" y="214"/>
                    <a:pt x="1055" y="158"/>
                  </a:cubicBezTo>
                  <a:cubicBezTo>
                    <a:pt x="967" y="67"/>
                    <a:pt x="868" y="30"/>
                    <a:pt x="772" y="30"/>
                  </a:cubicBezTo>
                  <a:cubicBezTo>
                    <a:pt x="730" y="30"/>
                    <a:pt x="689" y="37"/>
                    <a:pt x="649" y="50"/>
                  </a:cubicBezTo>
                  <a:cubicBezTo>
                    <a:pt x="594" y="20"/>
                    <a:pt x="529" y="0"/>
                    <a:pt x="4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39"/>
            <p:cNvSpPr/>
            <p:nvPr/>
          </p:nvSpPr>
          <p:spPr>
            <a:xfrm>
              <a:off x="2540908" y="1888227"/>
              <a:ext cx="89816" cy="406413"/>
            </a:xfrm>
            <a:custGeom>
              <a:avLst/>
              <a:gdLst/>
              <a:ahLst/>
              <a:cxnLst/>
              <a:rect l="l" t="t" r="r" b="b"/>
              <a:pathLst>
                <a:path w="1684" h="7620" extrusionOk="0">
                  <a:moveTo>
                    <a:pt x="1044" y="288"/>
                  </a:moveTo>
                  <a:cubicBezTo>
                    <a:pt x="1141" y="288"/>
                    <a:pt x="1232" y="333"/>
                    <a:pt x="1290" y="439"/>
                  </a:cubicBezTo>
                  <a:cubicBezTo>
                    <a:pt x="1413" y="664"/>
                    <a:pt x="1296" y="926"/>
                    <a:pt x="1186" y="1128"/>
                  </a:cubicBezTo>
                  <a:cubicBezTo>
                    <a:pt x="1053" y="1369"/>
                    <a:pt x="902" y="1598"/>
                    <a:pt x="753" y="1828"/>
                  </a:cubicBezTo>
                  <a:cubicBezTo>
                    <a:pt x="737" y="1810"/>
                    <a:pt x="723" y="1794"/>
                    <a:pt x="707" y="1777"/>
                  </a:cubicBezTo>
                  <a:cubicBezTo>
                    <a:pt x="535" y="1576"/>
                    <a:pt x="482" y="1381"/>
                    <a:pt x="512" y="1117"/>
                  </a:cubicBezTo>
                  <a:cubicBezTo>
                    <a:pt x="539" y="873"/>
                    <a:pt x="587" y="563"/>
                    <a:pt x="783" y="393"/>
                  </a:cubicBezTo>
                  <a:cubicBezTo>
                    <a:pt x="859" y="327"/>
                    <a:pt x="954" y="288"/>
                    <a:pt x="1044" y="288"/>
                  </a:cubicBezTo>
                  <a:close/>
                  <a:moveTo>
                    <a:pt x="1046" y="0"/>
                  </a:moveTo>
                  <a:cubicBezTo>
                    <a:pt x="593" y="0"/>
                    <a:pt x="347" y="446"/>
                    <a:pt x="270" y="841"/>
                  </a:cubicBezTo>
                  <a:cubicBezTo>
                    <a:pt x="224" y="1084"/>
                    <a:pt x="185" y="1350"/>
                    <a:pt x="266" y="1589"/>
                  </a:cubicBezTo>
                  <a:cubicBezTo>
                    <a:pt x="330" y="1780"/>
                    <a:pt x="463" y="1929"/>
                    <a:pt x="597" y="2074"/>
                  </a:cubicBezTo>
                  <a:cubicBezTo>
                    <a:pt x="542" y="2163"/>
                    <a:pt x="489" y="2252"/>
                    <a:pt x="440" y="2344"/>
                  </a:cubicBezTo>
                  <a:cubicBezTo>
                    <a:pt x="209" y="2767"/>
                    <a:pt x="75" y="3210"/>
                    <a:pt x="41" y="3694"/>
                  </a:cubicBezTo>
                  <a:cubicBezTo>
                    <a:pt x="0" y="4302"/>
                    <a:pt x="41" y="4922"/>
                    <a:pt x="52" y="5532"/>
                  </a:cubicBezTo>
                  <a:cubicBezTo>
                    <a:pt x="60" y="6115"/>
                    <a:pt x="37" y="6714"/>
                    <a:pt x="188" y="7281"/>
                  </a:cubicBezTo>
                  <a:cubicBezTo>
                    <a:pt x="207" y="7351"/>
                    <a:pt x="262" y="7382"/>
                    <a:pt x="319" y="7382"/>
                  </a:cubicBezTo>
                  <a:cubicBezTo>
                    <a:pt x="403" y="7382"/>
                    <a:pt x="490" y="7313"/>
                    <a:pt x="463" y="7208"/>
                  </a:cubicBezTo>
                  <a:cubicBezTo>
                    <a:pt x="310" y="6643"/>
                    <a:pt x="342" y="6042"/>
                    <a:pt x="333" y="5464"/>
                  </a:cubicBezTo>
                  <a:cubicBezTo>
                    <a:pt x="323" y="4887"/>
                    <a:pt x="287" y="4304"/>
                    <a:pt x="323" y="3728"/>
                  </a:cubicBezTo>
                  <a:cubicBezTo>
                    <a:pt x="355" y="3203"/>
                    <a:pt x="530" y="2748"/>
                    <a:pt x="791" y="2303"/>
                  </a:cubicBezTo>
                  <a:cubicBezTo>
                    <a:pt x="1044" y="2654"/>
                    <a:pt x="1145" y="3076"/>
                    <a:pt x="1182" y="3513"/>
                  </a:cubicBezTo>
                  <a:cubicBezTo>
                    <a:pt x="1294" y="4816"/>
                    <a:pt x="1166" y="6163"/>
                    <a:pt x="911" y="7440"/>
                  </a:cubicBezTo>
                  <a:cubicBezTo>
                    <a:pt x="890" y="7548"/>
                    <a:pt x="980" y="7620"/>
                    <a:pt x="1063" y="7620"/>
                  </a:cubicBezTo>
                  <a:cubicBezTo>
                    <a:pt x="1117" y="7620"/>
                    <a:pt x="1168" y="7589"/>
                    <a:pt x="1182" y="7518"/>
                  </a:cubicBezTo>
                  <a:cubicBezTo>
                    <a:pt x="1395" y="6457"/>
                    <a:pt x="1503" y="5378"/>
                    <a:pt x="1496" y="4295"/>
                  </a:cubicBezTo>
                  <a:cubicBezTo>
                    <a:pt x="1492" y="3825"/>
                    <a:pt x="1483" y="3341"/>
                    <a:pt x="1368" y="2882"/>
                  </a:cubicBezTo>
                  <a:cubicBezTo>
                    <a:pt x="1319" y="2691"/>
                    <a:pt x="1248" y="2501"/>
                    <a:pt x="1152" y="2328"/>
                  </a:cubicBezTo>
                  <a:cubicBezTo>
                    <a:pt x="1094" y="2225"/>
                    <a:pt x="1024" y="2135"/>
                    <a:pt x="948" y="2048"/>
                  </a:cubicBezTo>
                  <a:cubicBezTo>
                    <a:pt x="1195" y="1679"/>
                    <a:pt x="1494" y="1298"/>
                    <a:pt x="1595" y="875"/>
                  </a:cubicBezTo>
                  <a:cubicBezTo>
                    <a:pt x="1684" y="506"/>
                    <a:pt x="1519" y="26"/>
                    <a:pt x="1083" y="1"/>
                  </a:cubicBezTo>
                  <a:cubicBezTo>
                    <a:pt x="1071" y="0"/>
                    <a:pt x="1058" y="0"/>
                    <a:pt x="10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39"/>
            <p:cNvSpPr/>
            <p:nvPr/>
          </p:nvSpPr>
          <p:spPr>
            <a:xfrm>
              <a:off x="2485120" y="2193675"/>
              <a:ext cx="205233" cy="132004"/>
            </a:xfrm>
            <a:custGeom>
              <a:avLst/>
              <a:gdLst/>
              <a:ahLst/>
              <a:cxnLst/>
              <a:rect l="l" t="t" r="r" b="b"/>
              <a:pathLst>
                <a:path w="3848" h="2475" extrusionOk="0">
                  <a:moveTo>
                    <a:pt x="2832" y="0"/>
                  </a:moveTo>
                  <a:cubicBezTo>
                    <a:pt x="2601" y="0"/>
                    <a:pt x="2367" y="24"/>
                    <a:pt x="2189" y="24"/>
                  </a:cubicBezTo>
                  <a:cubicBezTo>
                    <a:pt x="1946" y="24"/>
                    <a:pt x="1702" y="22"/>
                    <a:pt x="1459" y="22"/>
                  </a:cubicBezTo>
                  <a:cubicBezTo>
                    <a:pt x="1144" y="22"/>
                    <a:pt x="830" y="25"/>
                    <a:pt x="516" y="37"/>
                  </a:cubicBezTo>
                  <a:cubicBezTo>
                    <a:pt x="190" y="51"/>
                    <a:pt x="38" y="327"/>
                    <a:pt x="59" y="577"/>
                  </a:cubicBezTo>
                  <a:cubicBezTo>
                    <a:pt x="59" y="588"/>
                    <a:pt x="59" y="597"/>
                    <a:pt x="61" y="606"/>
                  </a:cubicBezTo>
                  <a:cubicBezTo>
                    <a:pt x="57" y="643"/>
                    <a:pt x="54" y="678"/>
                    <a:pt x="49" y="716"/>
                  </a:cubicBezTo>
                  <a:cubicBezTo>
                    <a:pt x="20" y="999"/>
                    <a:pt x="1" y="1281"/>
                    <a:pt x="38" y="1525"/>
                  </a:cubicBezTo>
                  <a:cubicBezTo>
                    <a:pt x="40" y="1587"/>
                    <a:pt x="43" y="1646"/>
                    <a:pt x="52" y="1704"/>
                  </a:cubicBezTo>
                  <a:cubicBezTo>
                    <a:pt x="57" y="1754"/>
                    <a:pt x="64" y="1802"/>
                    <a:pt x="75" y="1850"/>
                  </a:cubicBezTo>
                  <a:cubicBezTo>
                    <a:pt x="82" y="1883"/>
                    <a:pt x="91" y="1915"/>
                    <a:pt x="100" y="1947"/>
                  </a:cubicBezTo>
                  <a:cubicBezTo>
                    <a:pt x="155" y="2126"/>
                    <a:pt x="318" y="2282"/>
                    <a:pt x="511" y="2296"/>
                  </a:cubicBezTo>
                  <a:cubicBezTo>
                    <a:pt x="546" y="2309"/>
                    <a:pt x="585" y="2323"/>
                    <a:pt x="628" y="2330"/>
                  </a:cubicBezTo>
                  <a:cubicBezTo>
                    <a:pt x="1155" y="2414"/>
                    <a:pt x="1683" y="2474"/>
                    <a:pt x="2216" y="2474"/>
                  </a:cubicBezTo>
                  <a:cubicBezTo>
                    <a:pt x="2246" y="2474"/>
                    <a:pt x="2275" y="2474"/>
                    <a:pt x="2304" y="2473"/>
                  </a:cubicBezTo>
                  <a:cubicBezTo>
                    <a:pt x="2335" y="2473"/>
                    <a:pt x="2366" y="2473"/>
                    <a:pt x="2397" y="2473"/>
                  </a:cubicBezTo>
                  <a:cubicBezTo>
                    <a:pt x="2446" y="2473"/>
                    <a:pt x="2496" y="2473"/>
                    <a:pt x="2546" y="2473"/>
                  </a:cubicBezTo>
                  <a:cubicBezTo>
                    <a:pt x="2872" y="2473"/>
                    <a:pt x="3230" y="2461"/>
                    <a:pt x="3479" y="2271"/>
                  </a:cubicBezTo>
                  <a:cubicBezTo>
                    <a:pt x="3582" y="2192"/>
                    <a:pt x="3664" y="2069"/>
                    <a:pt x="3722" y="1919"/>
                  </a:cubicBezTo>
                  <a:cubicBezTo>
                    <a:pt x="3742" y="1869"/>
                    <a:pt x="3759" y="1818"/>
                    <a:pt x="3773" y="1765"/>
                  </a:cubicBezTo>
                  <a:cubicBezTo>
                    <a:pt x="3816" y="1612"/>
                    <a:pt x="3835" y="1442"/>
                    <a:pt x="3835" y="1272"/>
                  </a:cubicBezTo>
                  <a:cubicBezTo>
                    <a:pt x="3848" y="1107"/>
                    <a:pt x="3841" y="939"/>
                    <a:pt x="3814" y="779"/>
                  </a:cubicBezTo>
                  <a:cubicBezTo>
                    <a:pt x="3807" y="737"/>
                    <a:pt x="3800" y="694"/>
                    <a:pt x="3789" y="654"/>
                  </a:cubicBezTo>
                  <a:cubicBezTo>
                    <a:pt x="3729" y="423"/>
                    <a:pt x="3621" y="228"/>
                    <a:pt x="3460" y="127"/>
                  </a:cubicBezTo>
                  <a:cubicBezTo>
                    <a:pt x="3298" y="25"/>
                    <a:pt x="3067" y="0"/>
                    <a:pt x="2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39"/>
            <p:cNvSpPr/>
            <p:nvPr/>
          </p:nvSpPr>
          <p:spPr>
            <a:xfrm>
              <a:off x="2485120" y="2231222"/>
              <a:ext cx="205233" cy="56588"/>
            </a:xfrm>
            <a:custGeom>
              <a:avLst/>
              <a:gdLst/>
              <a:ahLst/>
              <a:cxnLst/>
              <a:rect l="l" t="t" r="r" b="b"/>
              <a:pathLst>
                <a:path w="3848" h="1061" extrusionOk="0">
                  <a:moveTo>
                    <a:pt x="1008" y="0"/>
                  </a:moveTo>
                  <a:cubicBezTo>
                    <a:pt x="688" y="0"/>
                    <a:pt x="368" y="4"/>
                    <a:pt x="49" y="12"/>
                  </a:cubicBezTo>
                  <a:cubicBezTo>
                    <a:pt x="20" y="295"/>
                    <a:pt x="1" y="577"/>
                    <a:pt x="38" y="821"/>
                  </a:cubicBezTo>
                  <a:cubicBezTo>
                    <a:pt x="40" y="883"/>
                    <a:pt x="43" y="942"/>
                    <a:pt x="52" y="1000"/>
                  </a:cubicBezTo>
                  <a:cubicBezTo>
                    <a:pt x="414" y="988"/>
                    <a:pt x="777" y="983"/>
                    <a:pt x="1141" y="983"/>
                  </a:cubicBezTo>
                  <a:cubicBezTo>
                    <a:pt x="2017" y="983"/>
                    <a:pt x="2898" y="1014"/>
                    <a:pt x="3773" y="1061"/>
                  </a:cubicBezTo>
                  <a:cubicBezTo>
                    <a:pt x="3816" y="908"/>
                    <a:pt x="3835" y="738"/>
                    <a:pt x="3835" y="568"/>
                  </a:cubicBezTo>
                  <a:cubicBezTo>
                    <a:pt x="3848" y="403"/>
                    <a:pt x="3841" y="235"/>
                    <a:pt x="3814" y="75"/>
                  </a:cubicBezTo>
                  <a:cubicBezTo>
                    <a:pt x="2878" y="30"/>
                    <a:pt x="1942" y="0"/>
                    <a:pt x="10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39"/>
            <p:cNvSpPr/>
            <p:nvPr/>
          </p:nvSpPr>
          <p:spPr>
            <a:xfrm>
              <a:off x="2697711" y="1935802"/>
              <a:ext cx="130937" cy="210247"/>
            </a:xfrm>
            <a:custGeom>
              <a:avLst/>
              <a:gdLst/>
              <a:ahLst/>
              <a:cxnLst/>
              <a:rect l="l" t="t" r="r" b="b"/>
              <a:pathLst>
                <a:path w="2455" h="3942" extrusionOk="0">
                  <a:moveTo>
                    <a:pt x="2139" y="0"/>
                  </a:moveTo>
                  <a:cubicBezTo>
                    <a:pt x="2119" y="0"/>
                    <a:pt x="2099" y="2"/>
                    <a:pt x="2081" y="7"/>
                  </a:cubicBezTo>
                  <a:cubicBezTo>
                    <a:pt x="1946" y="43"/>
                    <a:pt x="1886" y="176"/>
                    <a:pt x="1910" y="305"/>
                  </a:cubicBezTo>
                  <a:cubicBezTo>
                    <a:pt x="1974" y="663"/>
                    <a:pt x="1884" y="1025"/>
                    <a:pt x="1765" y="1363"/>
                  </a:cubicBezTo>
                  <a:cubicBezTo>
                    <a:pt x="1655" y="1680"/>
                    <a:pt x="1537" y="2035"/>
                    <a:pt x="1333" y="2306"/>
                  </a:cubicBezTo>
                  <a:cubicBezTo>
                    <a:pt x="977" y="2783"/>
                    <a:pt x="413" y="3050"/>
                    <a:pt x="110" y="3576"/>
                  </a:cubicBezTo>
                  <a:cubicBezTo>
                    <a:pt x="0" y="3765"/>
                    <a:pt x="169" y="3942"/>
                    <a:pt x="334" y="3942"/>
                  </a:cubicBezTo>
                  <a:cubicBezTo>
                    <a:pt x="407" y="3942"/>
                    <a:pt x="479" y="3907"/>
                    <a:pt x="526" y="3825"/>
                  </a:cubicBezTo>
                  <a:cubicBezTo>
                    <a:pt x="844" y="3277"/>
                    <a:pt x="1473" y="3004"/>
                    <a:pt x="1811" y="2467"/>
                  </a:cubicBezTo>
                  <a:cubicBezTo>
                    <a:pt x="1910" y="2309"/>
                    <a:pt x="1980" y="2134"/>
                    <a:pt x="2050" y="1962"/>
                  </a:cubicBezTo>
                  <a:cubicBezTo>
                    <a:pt x="2127" y="1780"/>
                    <a:pt x="2201" y="1597"/>
                    <a:pt x="2263" y="1409"/>
                  </a:cubicBezTo>
                  <a:cubicBezTo>
                    <a:pt x="2394" y="1009"/>
                    <a:pt x="2454" y="596"/>
                    <a:pt x="2378" y="179"/>
                  </a:cubicBezTo>
                  <a:cubicBezTo>
                    <a:pt x="2359" y="70"/>
                    <a:pt x="2246" y="0"/>
                    <a:pt x="2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39"/>
            <p:cNvSpPr/>
            <p:nvPr/>
          </p:nvSpPr>
          <p:spPr>
            <a:xfrm>
              <a:off x="2727099" y="1748437"/>
              <a:ext cx="93710" cy="106563"/>
            </a:xfrm>
            <a:custGeom>
              <a:avLst/>
              <a:gdLst/>
              <a:ahLst/>
              <a:cxnLst/>
              <a:rect l="l" t="t" r="r" b="b"/>
              <a:pathLst>
                <a:path w="1757" h="1998" extrusionOk="0">
                  <a:moveTo>
                    <a:pt x="277" y="0"/>
                  </a:moveTo>
                  <a:cubicBezTo>
                    <a:pt x="192" y="0"/>
                    <a:pt x="104" y="44"/>
                    <a:pt x="64" y="120"/>
                  </a:cubicBezTo>
                  <a:cubicBezTo>
                    <a:pt x="0" y="239"/>
                    <a:pt x="36" y="377"/>
                    <a:pt x="149" y="451"/>
                  </a:cubicBezTo>
                  <a:cubicBezTo>
                    <a:pt x="213" y="494"/>
                    <a:pt x="277" y="538"/>
                    <a:pt x="339" y="586"/>
                  </a:cubicBezTo>
                  <a:cubicBezTo>
                    <a:pt x="344" y="591"/>
                    <a:pt x="353" y="598"/>
                    <a:pt x="358" y="602"/>
                  </a:cubicBezTo>
                  <a:cubicBezTo>
                    <a:pt x="372" y="614"/>
                    <a:pt x="388" y="627"/>
                    <a:pt x="403" y="639"/>
                  </a:cubicBezTo>
                  <a:cubicBezTo>
                    <a:pt x="433" y="666"/>
                    <a:pt x="463" y="690"/>
                    <a:pt x="493" y="719"/>
                  </a:cubicBezTo>
                  <a:cubicBezTo>
                    <a:pt x="608" y="825"/>
                    <a:pt x="716" y="940"/>
                    <a:pt x="815" y="1063"/>
                  </a:cubicBezTo>
                  <a:cubicBezTo>
                    <a:pt x="822" y="1071"/>
                    <a:pt x="830" y="1082"/>
                    <a:pt x="837" y="1091"/>
                  </a:cubicBezTo>
                  <a:cubicBezTo>
                    <a:pt x="836" y="1091"/>
                    <a:pt x="836" y="1090"/>
                    <a:pt x="836" y="1090"/>
                  </a:cubicBezTo>
                  <a:lnTo>
                    <a:pt x="836" y="1090"/>
                  </a:lnTo>
                  <a:cubicBezTo>
                    <a:pt x="837" y="1090"/>
                    <a:pt x="863" y="1126"/>
                    <a:pt x="863" y="1126"/>
                  </a:cubicBezTo>
                  <a:cubicBezTo>
                    <a:pt x="886" y="1158"/>
                    <a:pt x="909" y="1190"/>
                    <a:pt x="932" y="1224"/>
                  </a:cubicBezTo>
                  <a:cubicBezTo>
                    <a:pt x="973" y="1286"/>
                    <a:pt x="1012" y="1350"/>
                    <a:pt x="1049" y="1413"/>
                  </a:cubicBezTo>
                  <a:cubicBezTo>
                    <a:pt x="1088" y="1483"/>
                    <a:pt x="1126" y="1552"/>
                    <a:pt x="1159" y="1624"/>
                  </a:cubicBezTo>
                  <a:cubicBezTo>
                    <a:pt x="1177" y="1660"/>
                    <a:pt x="1193" y="1695"/>
                    <a:pt x="1207" y="1732"/>
                  </a:cubicBezTo>
                  <a:cubicBezTo>
                    <a:pt x="1209" y="1736"/>
                    <a:pt x="1211" y="1738"/>
                    <a:pt x="1211" y="1738"/>
                  </a:cubicBezTo>
                  <a:cubicBezTo>
                    <a:pt x="1212" y="1741"/>
                    <a:pt x="1212" y="1745"/>
                    <a:pt x="1216" y="1750"/>
                  </a:cubicBezTo>
                  <a:cubicBezTo>
                    <a:pt x="1223" y="1771"/>
                    <a:pt x="1232" y="1794"/>
                    <a:pt x="1241" y="1816"/>
                  </a:cubicBezTo>
                  <a:cubicBezTo>
                    <a:pt x="1278" y="1915"/>
                    <a:pt x="1368" y="1998"/>
                    <a:pt x="1474" y="1998"/>
                  </a:cubicBezTo>
                  <a:cubicBezTo>
                    <a:pt x="1495" y="1998"/>
                    <a:pt x="1516" y="1995"/>
                    <a:pt x="1538" y="1988"/>
                  </a:cubicBezTo>
                  <a:cubicBezTo>
                    <a:pt x="1654" y="1952"/>
                    <a:pt x="1756" y="1817"/>
                    <a:pt x="1710" y="1690"/>
                  </a:cubicBezTo>
                  <a:cubicBezTo>
                    <a:pt x="1459" y="1011"/>
                    <a:pt x="1003" y="432"/>
                    <a:pt x="397" y="35"/>
                  </a:cubicBezTo>
                  <a:cubicBezTo>
                    <a:pt x="362" y="11"/>
                    <a:pt x="320" y="0"/>
                    <a:pt x="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39"/>
            <p:cNvSpPr/>
            <p:nvPr/>
          </p:nvSpPr>
          <p:spPr>
            <a:xfrm>
              <a:off x="2332850" y="1917775"/>
              <a:ext cx="90936" cy="185819"/>
            </a:xfrm>
            <a:custGeom>
              <a:avLst/>
              <a:gdLst/>
              <a:ahLst/>
              <a:cxnLst/>
              <a:rect l="l" t="t" r="r" b="b"/>
              <a:pathLst>
                <a:path w="1705" h="3484" extrusionOk="0">
                  <a:moveTo>
                    <a:pt x="238" y="1"/>
                  </a:moveTo>
                  <a:cubicBezTo>
                    <a:pt x="118" y="1"/>
                    <a:pt x="1" y="78"/>
                    <a:pt x="6" y="234"/>
                  </a:cubicBezTo>
                  <a:cubicBezTo>
                    <a:pt x="49" y="1400"/>
                    <a:pt x="167" y="2741"/>
                    <a:pt x="1238" y="3443"/>
                  </a:cubicBezTo>
                  <a:cubicBezTo>
                    <a:pt x="1281" y="3471"/>
                    <a:pt x="1324" y="3484"/>
                    <a:pt x="1364" y="3484"/>
                  </a:cubicBezTo>
                  <a:cubicBezTo>
                    <a:pt x="1568" y="3484"/>
                    <a:pt x="1705" y="3168"/>
                    <a:pt x="1486" y="3025"/>
                  </a:cubicBezTo>
                  <a:cubicBezTo>
                    <a:pt x="580" y="2431"/>
                    <a:pt x="527" y="1208"/>
                    <a:pt x="492" y="237"/>
                  </a:cubicBezTo>
                  <a:cubicBezTo>
                    <a:pt x="486" y="80"/>
                    <a:pt x="361" y="1"/>
                    <a:pt x="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39"/>
            <p:cNvSpPr/>
            <p:nvPr/>
          </p:nvSpPr>
          <p:spPr>
            <a:xfrm>
              <a:off x="2523201" y="2334265"/>
              <a:ext cx="66615" cy="45175"/>
            </a:xfrm>
            <a:custGeom>
              <a:avLst/>
              <a:gdLst/>
              <a:ahLst/>
              <a:cxnLst/>
              <a:rect l="l" t="t" r="r" b="b"/>
              <a:pathLst>
                <a:path w="1249" h="847" extrusionOk="0">
                  <a:moveTo>
                    <a:pt x="435" y="91"/>
                  </a:moveTo>
                  <a:cubicBezTo>
                    <a:pt x="435" y="91"/>
                    <a:pt x="436" y="92"/>
                    <a:pt x="436" y="93"/>
                  </a:cubicBezTo>
                  <a:lnTo>
                    <a:pt x="436" y="93"/>
                  </a:lnTo>
                  <a:cubicBezTo>
                    <a:pt x="436" y="92"/>
                    <a:pt x="435" y="91"/>
                    <a:pt x="435" y="91"/>
                  </a:cubicBezTo>
                  <a:close/>
                  <a:moveTo>
                    <a:pt x="436" y="93"/>
                  </a:moveTo>
                  <a:cubicBezTo>
                    <a:pt x="441" y="98"/>
                    <a:pt x="445" y="103"/>
                    <a:pt x="449" y="108"/>
                  </a:cubicBezTo>
                  <a:lnTo>
                    <a:pt x="449" y="108"/>
                  </a:lnTo>
                  <a:cubicBezTo>
                    <a:pt x="445" y="103"/>
                    <a:pt x="441" y="98"/>
                    <a:pt x="436" y="93"/>
                  </a:cubicBezTo>
                  <a:close/>
                  <a:moveTo>
                    <a:pt x="248" y="1"/>
                  </a:moveTo>
                  <a:cubicBezTo>
                    <a:pt x="206" y="1"/>
                    <a:pt x="162" y="11"/>
                    <a:pt x="128" y="32"/>
                  </a:cubicBezTo>
                  <a:cubicBezTo>
                    <a:pt x="75" y="66"/>
                    <a:pt x="29" y="116"/>
                    <a:pt x="15" y="176"/>
                  </a:cubicBezTo>
                  <a:cubicBezTo>
                    <a:pt x="1" y="236"/>
                    <a:pt x="1" y="312"/>
                    <a:pt x="38" y="364"/>
                  </a:cubicBezTo>
                  <a:cubicBezTo>
                    <a:pt x="150" y="514"/>
                    <a:pt x="286" y="644"/>
                    <a:pt x="456" y="725"/>
                  </a:cubicBezTo>
                  <a:cubicBezTo>
                    <a:pt x="613" y="800"/>
                    <a:pt x="782" y="847"/>
                    <a:pt x="954" y="847"/>
                  </a:cubicBezTo>
                  <a:cubicBezTo>
                    <a:pt x="969" y="847"/>
                    <a:pt x="984" y="847"/>
                    <a:pt x="999" y="846"/>
                  </a:cubicBezTo>
                  <a:cubicBezTo>
                    <a:pt x="1126" y="842"/>
                    <a:pt x="1248" y="741"/>
                    <a:pt x="1243" y="605"/>
                  </a:cubicBezTo>
                  <a:cubicBezTo>
                    <a:pt x="1240" y="482"/>
                    <a:pt x="1143" y="360"/>
                    <a:pt x="1011" y="360"/>
                  </a:cubicBezTo>
                  <a:cubicBezTo>
                    <a:pt x="1008" y="360"/>
                    <a:pt x="1005" y="360"/>
                    <a:pt x="1002" y="360"/>
                  </a:cubicBezTo>
                  <a:cubicBezTo>
                    <a:pt x="991" y="361"/>
                    <a:pt x="980" y="361"/>
                    <a:pt x="969" y="361"/>
                  </a:cubicBezTo>
                  <a:cubicBezTo>
                    <a:pt x="940" y="361"/>
                    <a:pt x="910" y="359"/>
                    <a:pt x="882" y="357"/>
                  </a:cubicBezTo>
                  <a:cubicBezTo>
                    <a:pt x="823" y="346"/>
                    <a:pt x="766" y="330"/>
                    <a:pt x="713" y="309"/>
                  </a:cubicBezTo>
                  <a:cubicBezTo>
                    <a:pt x="658" y="284"/>
                    <a:pt x="607" y="254"/>
                    <a:pt x="559" y="218"/>
                  </a:cubicBezTo>
                  <a:cubicBezTo>
                    <a:pt x="520" y="184"/>
                    <a:pt x="483" y="148"/>
                    <a:pt x="449" y="108"/>
                  </a:cubicBezTo>
                  <a:lnTo>
                    <a:pt x="449" y="108"/>
                  </a:lnTo>
                  <a:cubicBezTo>
                    <a:pt x="451" y="110"/>
                    <a:pt x="453" y="113"/>
                    <a:pt x="454" y="116"/>
                  </a:cubicBezTo>
                  <a:cubicBezTo>
                    <a:pt x="417" y="66"/>
                    <a:pt x="378" y="27"/>
                    <a:pt x="314" y="9"/>
                  </a:cubicBezTo>
                  <a:cubicBezTo>
                    <a:pt x="294" y="4"/>
                    <a:pt x="272" y="1"/>
                    <a:pt x="2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39"/>
            <p:cNvSpPr/>
            <p:nvPr/>
          </p:nvSpPr>
          <p:spPr>
            <a:xfrm>
              <a:off x="2570029" y="1508965"/>
              <a:ext cx="32428" cy="147738"/>
            </a:xfrm>
            <a:custGeom>
              <a:avLst/>
              <a:gdLst/>
              <a:ahLst/>
              <a:cxnLst/>
              <a:rect l="l" t="t" r="r" b="b"/>
              <a:pathLst>
                <a:path w="608" h="2770" extrusionOk="0">
                  <a:moveTo>
                    <a:pt x="245" y="1"/>
                  </a:moveTo>
                  <a:cubicBezTo>
                    <a:pt x="228" y="1"/>
                    <a:pt x="212" y="2"/>
                    <a:pt x="197" y="6"/>
                  </a:cubicBezTo>
                  <a:cubicBezTo>
                    <a:pt x="57" y="36"/>
                    <a:pt x="0" y="165"/>
                    <a:pt x="14" y="295"/>
                  </a:cubicBezTo>
                  <a:cubicBezTo>
                    <a:pt x="90" y="1035"/>
                    <a:pt x="122" y="1780"/>
                    <a:pt x="112" y="2522"/>
                  </a:cubicBezTo>
                  <a:cubicBezTo>
                    <a:pt x="109" y="2685"/>
                    <a:pt x="238" y="2769"/>
                    <a:pt x="364" y="2769"/>
                  </a:cubicBezTo>
                  <a:cubicBezTo>
                    <a:pt x="480" y="2769"/>
                    <a:pt x="594" y="2696"/>
                    <a:pt x="595" y="2545"/>
                  </a:cubicBezTo>
                  <a:cubicBezTo>
                    <a:pt x="608" y="1759"/>
                    <a:pt x="569" y="972"/>
                    <a:pt x="487" y="188"/>
                  </a:cubicBezTo>
                  <a:cubicBezTo>
                    <a:pt x="477" y="75"/>
                    <a:pt x="353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39"/>
            <p:cNvSpPr/>
            <p:nvPr/>
          </p:nvSpPr>
          <p:spPr>
            <a:xfrm>
              <a:off x="2363091" y="1613501"/>
              <a:ext cx="80483" cy="74776"/>
            </a:xfrm>
            <a:custGeom>
              <a:avLst/>
              <a:gdLst/>
              <a:ahLst/>
              <a:cxnLst/>
              <a:rect l="l" t="t" r="r" b="b"/>
              <a:pathLst>
                <a:path w="1509" h="1402" extrusionOk="0">
                  <a:moveTo>
                    <a:pt x="292" y="0"/>
                  </a:moveTo>
                  <a:cubicBezTo>
                    <a:pt x="267" y="0"/>
                    <a:pt x="243" y="3"/>
                    <a:pt x="219" y="8"/>
                  </a:cubicBezTo>
                  <a:cubicBezTo>
                    <a:pt x="95" y="36"/>
                    <a:pt x="1" y="172"/>
                    <a:pt x="35" y="298"/>
                  </a:cubicBezTo>
                  <a:cubicBezTo>
                    <a:pt x="63" y="399"/>
                    <a:pt x="143" y="472"/>
                    <a:pt x="240" y="484"/>
                  </a:cubicBezTo>
                  <a:cubicBezTo>
                    <a:pt x="245" y="490"/>
                    <a:pt x="249" y="495"/>
                    <a:pt x="254" y="498"/>
                  </a:cubicBezTo>
                  <a:lnTo>
                    <a:pt x="371" y="621"/>
                  </a:lnTo>
                  <a:cubicBezTo>
                    <a:pt x="447" y="699"/>
                    <a:pt x="524" y="777"/>
                    <a:pt x="600" y="855"/>
                  </a:cubicBezTo>
                  <a:cubicBezTo>
                    <a:pt x="752" y="1011"/>
                    <a:pt x="903" y="1168"/>
                    <a:pt x="1055" y="1324"/>
                  </a:cubicBezTo>
                  <a:cubicBezTo>
                    <a:pt x="1104" y="1374"/>
                    <a:pt x="1174" y="1402"/>
                    <a:pt x="1243" y="1402"/>
                  </a:cubicBezTo>
                  <a:cubicBezTo>
                    <a:pt x="1299" y="1402"/>
                    <a:pt x="1356" y="1383"/>
                    <a:pt x="1399" y="1340"/>
                  </a:cubicBezTo>
                  <a:cubicBezTo>
                    <a:pt x="1489" y="1250"/>
                    <a:pt x="1509" y="1094"/>
                    <a:pt x="1415" y="996"/>
                  </a:cubicBezTo>
                  <a:cubicBezTo>
                    <a:pt x="1245" y="821"/>
                    <a:pt x="1075" y="646"/>
                    <a:pt x="905" y="470"/>
                  </a:cubicBezTo>
                  <a:cubicBezTo>
                    <a:pt x="821" y="385"/>
                    <a:pt x="738" y="300"/>
                    <a:pt x="655" y="215"/>
                  </a:cubicBezTo>
                  <a:cubicBezTo>
                    <a:pt x="605" y="164"/>
                    <a:pt x="556" y="109"/>
                    <a:pt x="497" y="66"/>
                  </a:cubicBezTo>
                  <a:cubicBezTo>
                    <a:pt x="437" y="22"/>
                    <a:pt x="36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39"/>
            <p:cNvSpPr/>
            <p:nvPr/>
          </p:nvSpPr>
          <p:spPr>
            <a:xfrm>
              <a:off x="2758939" y="1619954"/>
              <a:ext cx="62829" cy="68642"/>
            </a:xfrm>
            <a:custGeom>
              <a:avLst/>
              <a:gdLst/>
              <a:ahLst/>
              <a:cxnLst/>
              <a:rect l="l" t="t" r="r" b="b"/>
              <a:pathLst>
                <a:path w="1178" h="1287" extrusionOk="0">
                  <a:moveTo>
                    <a:pt x="892" y="1"/>
                  </a:moveTo>
                  <a:cubicBezTo>
                    <a:pt x="836" y="1"/>
                    <a:pt x="780" y="20"/>
                    <a:pt x="738" y="64"/>
                  </a:cubicBezTo>
                  <a:cubicBezTo>
                    <a:pt x="484" y="321"/>
                    <a:pt x="257" y="606"/>
                    <a:pt x="68" y="914"/>
                  </a:cubicBezTo>
                  <a:cubicBezTo>
                    <a:pt x="0" y="1023"/>
                    <a:pt x="23" y="1182"/>
                    <a:pt x="139" y="1249"/>
                  </a:cubicBezTo>
                  <a:cubicBezTo>
                    <a:pt x="180" y="1274"/>
                    <a:pt x="227" y="1286"/>
                    <a:pt x="274" y="1286"/>
                  </a:cubicBezTo>
                  <a:cubicBezTo>
                    <a:pt x="353" y="1286"/>
                    <a:pt x="430" y="1251"/>
                    <a:pt x="475" y="1178"/>
                  </a:cubicBezTo>
                  <a:cubicBezTo>
                    <a:pt x="564" y="1035"/>
                    <a:pt x="660" y="898"/>
                    <a:pt x="762" y="766"/>
                  </a:cubicBezTo>
                  <a:cubicBezTo>
                    <a:pt x="787" y="734"/>
                    <a:pt x="812" y="702"/>
                    <a:pt x="839" y="672"/>
                  </a:cubicBezTo>
                  <a:cubicBezTo>
                    <a:pt x="844" y="663"/>
                    <a:pt x="851" y="656"/>
                    <a:pt x="858" y="649"/>
                  </a:cubicBezTo>
                  <a:cubicBezTo>
                    <a:pt x="860" y="645"/>
                    <a:pt x="867" y="638"/>
                    <a:pt x="871" y="633"/>
                  </a:cubicBezTo>
                  <a:cubicBezTo>
                    <a:pt x="878" y="626"/>
                    <a:pt x="883" y="617"/>
                    <a:pt x="890" y="610"/>
                  </a:cubicBezTo>
                  <a:cubicBezTo>
                    <a:pt x="947" y="546"/>
                    <a:pt x="1005" y="484"/>
                    <a:pt x="1064" y="422"/>
                  </a:cubicBezTo>
                  <a:cubicBezTo>
                    <a:pt x="1152" y="331"/>
                    <a:pt x="1177" y="175"/>
                    <a:pt x="1080" y="80"/>
                  </a:cubicBezTo>
                  <a:cubicBezTo>
                    <a:pt x="1032" y="30"/>
                    <a:pt x="961" y="1"/>
                    <a:pt x="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3" name="Google Shape;2333;p39"/>
          <p:cNvSpPr/>
          <p:nvPr/>
        </p:nvSpPr>
        <p:spPr>
          <a:xfrm>
            <a:off x="5879353" y="167478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4" name="Google Shape;2334;p39"/>
          <p:cNvSpPr/>
          <p:nvPr/>
        </p:nvSpPr>
        <p:spPr>
          <a:xfrm>
            <a:off x="7405091" y="963661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5" name="Google Shape;2335;p39"/>
          <p:cNvSpPr/>
          <p:nvPr/>
        </p:nvSpPr>
        <p:spPr>
          <a:xfrm>
            <a:off x="8043791" y="396263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6" name="Google Shape;2336;p39"/>
          <p:cNvSpPr/>
          <p:nvPr/>
        </p:nvSpPr>
        <p:spPr>
          <a:xfrm>
            <a:off x="8" y="-7"/>
            <a:ext cx="1190838" cy="333300"/>
          </a:xfrm>
          <a:custGeom>
            <a:avLst/>
            <a:gdLst/>
            <a:ahLst/>
            <a:cxnLst/>
            <a:rect l="l" t="t" r="r" b="b"/>
            <a:pathLst>
              <a:path w="13056" h="3654" extrusionOk="0">
                <a:moveTo>
                  <a:pt x="12825" y="0"/>
                </a:moveTo>
                <a:cubicBezTo>
                  <a:pt x="12738" y="0"/>
                  <a:pt x="12656" y="56"/>
                  <a:pt x="12627" y="144"/>
                </a:cubicBezTo>
                <a:cubicBezTo>
                  <a:pt x="12627" y="146"/>
                  <a:pt x="12522" y="458"/>
                  <a:pt x="12244" y="880"/>
                </a:cubicBezTo>
                <a:cubicBezTo>
                  <a:pt x="12180" y="974"/>
                  <a:pt x="12207" y="1103"/>
                  <a:pt x="12301" y="1165"/>
                </a:cubicBezTo>
                <a:cubicBezTo>
                  <a:pt x="12336" y="1190"/>
                  <a:pt x="12377" y="1201"/>
                  <a:pt x="12416" y="1201"/>
                </a:cubicBezTo>
                <a:cubicBezTo>
                  <a:pt x="12483" y="1201"/>
                  <a:pt x="12549" y="1169"/>
                  <a:pt x="12588" y="1108"/>
                </a:cubicBezTo>
                <a:cubicBezTo>
                  <a:pt x="12902" y="635"/>
                  <a:pt x="13017" y="284"/>
                  <a:pt x="13020" y="270"/>
                </a:cubicBezTo>
                <a:cubicBezTo>
                  <a:pt x="13056" y="162"/>
                  <a:pt x="12996" y="45"/>
                  <a:pt x="12888" y="10"/>
                </a:cubicBezTo>
                <a:cubicBezTo>
                  <a:pt x="12867" y="3"/>
                  <a:pt x="12846" y="0"/>
                  <a:pt x="12825" y="0"/>
                </a:cubicBezTo>
                <a:close/>
                <a:moveTo>
                  <a:pt x="238" y="806"/>
                </a:moveTo>
                <a:cubicBezTo>
                  <a:pt x="169" y="806"/>
                  <a:pt x="102" y="840"/>
                  <a:pt x="63" y="903"/>
                </a:cubicBezTo>
                <a:cubicBezTo>
                  <a:pt x="1" y="999"/>
                  <a:pt x="29" y="1126"/>
                  <a:pt x="127" y="1188"/>
                </a:cubicBezTo>
                <a:cubicBezTo>
                  <a:pt x="128" y="1188"/>
                  <a:pt x="180" y="1222"/>
                  <a:pt x="276" y="1279"/>
                </a:cubicBezTo>
                <a:cubicBezTo>
                  <a:pt x="309" y="1298"/>
                  <a:pt x="345" y="1309"/>
                  <a:pt x="382" y="1309"/>
                </a:cubicBezTo>
                <a:cubicBezTo>
                  <a:pt x="451" y="1309"/>
                  <a:pt x="520" y="1273"/>
                  <a:pt x="559" y="1208"/>
                </a:cubicBezTo>
                <a:cubicBezTo>
                  <a:pt x="618" y="1110"/>
                  <a:pt x="586" y="983"/>
                  <a:pt x="488" y="924"/>
                </a:cubicBezTo>
                <a:cubicBezTo>
                  <a:pt x="398" y="869"/>
                  <a:pt x="348" y="839"/>
                  <a:pt x="348" y="837"/>
                </a:cubicBezTo>
                <a:cubicBezTo>
                  <a:pt x="314" y="816"/>
                  <a:pt x="275" y="806"/>
                  <a:pt x="238" y="806"/>
                </a:cubicBezTo>
                <a:close/>
                <a:moveTo>
                  <a:pt x="1155" y="1332"/>
                </a:moveTo>
                <a:cubicBezTo>
                  <a:pt x="1082" y="1332"/>
                  <a:pt x="1010" y="1372"/>
                  <a:pt x="972" y="1442"/>
                </a:cubicBezTo>
                <a:cubicBezTo>
                  <a:pt x="919" y="1541"/>
                  <a:pt x="956" y="1667"/>
                  <a:pt x="1057" y="1720"/>
                </a:cubicBezTo>
                <a:cubicBezTo>
                  <a:pt x="1319" y="1860"/>
                  <a:pt x="1587" y="1998"/>
                  <a:pt x="1856" y="2127"/>
                </a:cubicBezTo>
                <a:cubicBezTo>
                  <a:pt x="1885" y="2142"/>
                  <a:pt x="1916" y="2147"/>
                  <a:pt x="1947" y="2147"/>
                </a:cubicBezTo>
                <a:cubicBezTo>
                  <a:pt x="2023" y="2147"/>
                  <a:pt x="2097" y="2104"/>
                  <a:pt x="2133" y="2030"/>
                </a:cubicBezTo>
                <a:cubicBezTo>
                  <a:pt x="2182" y="1927"/>
                  <a:pt x="2138" y="1805"/>
                  <a:pt x="2035" y="1755"/>
                </a:cubicBezTo>
                <a:cubicBezTo>
                  <a:pt x="1773" y="1628"/>
                  <a:pt x="1509" y="1493"/>
                  <a:pt x="1252" y="1357"/>
                </a:cubicBezTo>
                <a:cubicBezTo>
                  <a:pt x="1221" y="1340"/>
                  <a:pt x="1188" y="1332"/>
                  <a:pt x="1155" y="1332"/>
                </a:cubicBezTo>
                <a:close/>
                <a:moveTo>
                  <a:pt x="11860" y="1477"/>
                </a:moveTo>
                <a:cubicBezTo>
                  <a:pt x="11806" y="1477"/>
                  <a:pt x="11752" y="1497"/>
                  <a:pt x="11713" y="1539"/>
                </a:cubicBezTo>
                <a:cubicBezTo>
                  <a:pt x="11518" y="1741"/>
                  <a:pt x="11303" y="1931"/>
                  <a:pt x="11073" y="2099"/>
                </a:cubicBezTo>
                <a:cubicBezTo>
                  <a:pt x="10981" y="2168"/>
                  <a:pt x="10961" y="2298"/>
                  <a:pt x="11029" y="2390"/>
                </a:cubicBezTo>
                <a:cubicBezTo>
                  <a:pt x="11069" y="2445"/>
                  <a:pt x="11131" y="2473"/>
                  <a:pt x="11195" y="2473"/>
                </a:cubicBezTo>
                <a:cubicBezTo>
                  <a:pt x="11238" y="2473"/>
                  <a:pt x="11280" y="2461"/>
                  <a:pt x="11317" y="2432"/>
                </a:cubicBezTo>
                <a:cubicBezTo>
                  <a:pt x="11567" y="2250"/>
                  <a:pt x="11799" y="2046"/>
                  <a:pt x="12010" y="1826"/>
                </a:cubicBezTo>
                <a:cubicBezTo>
                  <a:pt x="12088" y="1745"/>
                  <a:pt x="12087" y="1614"/>
                  <a:pt x="12005" y="1534"/>
                </a:cubicBezTo>
                <a:cubicBezTo>
                  <a:pt x="11964" y="1496"/>
                  <a:pt x="11912" y="1477"/>
                  <a:pt x="11860" y="1477"/>
                </a:cubicBezTo>
                <a:close/>
                <a:moveTo>
                  <a:pt x="2752" y="2103"/>
                </a:moveTo>
                <a:cubicBezTo>
                  <a:pt x="2672" y="2103"/>
                  <a:pt x="2596" y="2150"/>
                  <a:pt x="2563" y="2228"/>
                </a:cubicBezTo>
                <a:cubicBezTo>
                  <a:pt x="2517" y="2333"/>
                  <a:pt x="2567" y="2453"/>
                  <a:pt x="2671" y="2500"/>
                </a:cubicBezTo>
                <a:cubicBezTo>
                  <a:pt x="2950" y="2620"/>
                  <a:pt x="3230" y="2732"/>
                  <a:pt x="3503" y="2834"/>
                </a:cubicBezTo>
                <a:cubicBezTo>
                  <a:pt x="3527" y="2843"/>
                  <a:pt x="3550" y="2849"/>
                  <a:pt x="3575" y="2849"/>
                </a:cubicBezTo>
                <a:cubicBezTo>
                  <a:pt x="3658" y="2849"/>
                  <a:pt x="3738" y="2797"/>
                  <a:pt x="3768" y="2714"/>
                </a:cubicBezTo>
                <a:cubicBezTo>
                  <a:pt x="3809" y="2608"/>
                  <a:pt x="3754" y="2489"/>
                  <a:pt x="3648" y="2448"/>
                </a:cubicBezTo>
                <a:cubicBezTo>
                  <a:pt x="3382" y="2347"/>
                  <a:pt x="3107" y="2237"/>
                  <a:pt x="2834" y="2120"/>
                </a:cubicBezTo>
                <a:cubicBezTo>
                  <a:pt x="2807" y="2108"/>
                  <a:pt x="2779" y="2103"/>
                  <a:pt x="2752" y="2103"/>
                </a:cubicBezTo>
                <a:close/>
                <a:moveTo>
                  <a:pt x="10443" y="2526"/>
                </a:moveTo>
                <a:cubicBezTo>
                  <a:pt x="10411" y="2526"/>
                  <a:pt x="10378" y="2533"/>
                  <a:pt x="10348" y="2549"/>
                </a:cubicBezTo>
                <a:cubicBezTo>
                  <a:pt x="10100" y="2677"/>
                  <a:pt x="9836" y="2790"/>
                  <a:pt x="9563" y="2886"/>
                </a:cubicBezTo>
                <a:cubicBezTo>
                  <a:pt x="9455" y="2923"/>
                  <a:pt x="9398" y="3042"/>
                  <a:pt x="9435" y="3150"/>
                </a:cubicBezTo>
                <a:cubicBezTo>
                  <a:pt x="9464" y="3235"/>
                  <a:pt x="9545" y="3288"/>
                  <a:pt x="9630" y="3288"/>
                </a:cubicBezTo>
                <a:cubicBezTo>
                  <a:pt x="9653" y="3288"/>
                  <a:pt x="9676" y="3285"/>
                  <a:pt x="9698" y="3276"/>
                </a:cubicBezTo>
                <a:cubicBezTo>
                  <a:pt x="9990" y="3175"/>
                  <a:pt x="10274" y="3054"/>
                  <a:pt x="10538" y="2916"/>
                </a:cubicBezTo>
                <a:cubicBezTo>
                  <a:pt x="10640" y="2865"/>
                  <a:pt x="10679" y="2739"/>
                  <a:pt x="10626" y="2638"/>
                </a:cubicBezTo>
                <a:cubicBezTo>
                  <a:pt x="10590" y="2567"/>
                  <a:pt x="10518" y="2526"/>
                  <a:pt x="10443" y="2526"/>
                </a:cubicBezTo>
                <a:close/>
                <a:moveTo>
                  <a:pt x="4414" y="2724"/>
                </a:moveTo>
                <a:cubicBezTo>
                  <a:pt x="4326" y="2724"/>
                  <a:pt x="4244" y="2781"/>
                  <a:pt x="4217" y="2870"/>
                </a:cubicBezTo>
                <a:cubicBezTo>
                  <a:pt x="4181" y="2978"/>
                  <a:pt x="4243" y="3095"/>
                  <a:pt x="4351" y="3129"/>
                </a:cubicBezTo>
                <a:cubicBezTo>
                  <a:pt x="4646" y="3221"/>
                  <a:pt x="4936" y="3302"/>
                  <a:pt x="5218" y="3371"/>
                </a:cubicBezTo>
                <a:cubicBezTo>
                  <a:pt x="5234" y="3375"/>
                  <a:pt x="5252" y="3377"/>
                  <a:pt x="5268" y="3377"/>
                </a:cubicBezTo>
                <a:cubicBezTo>
                  <a:pt x="5360" y="3377"/>
                  <a:pt x="5445" y="3315"/>
                  <a:pt x="5468" y="3219"/>
                </a:cubicBezTo>
                <a:cubicBezTo>
                  <a:pt x="5494" y="3109"/>
                  <a:pt x="5427" y="2998"/>
                  <a:pt x="5315" y="2969"/>
                </a:cubicBezTo>
                <a:cubicBezTo>
                  <a:pt x="5044" y="2904"/>
                  <a:pt x="4761" y="2824"/>
                  <a:pt x="4475" y="2733"/>
                </a:cubicBezTo>
                <a:cubicBezTo>
                  <a:pt x="4455" y="2727"/>
                  <a:pt x="4435" y="2724"/>
                  <a:pt x="4414" y="2724"/>
                </a:cubicBezTo>
                <a:close/>
                <a:moveTo>
                  <a:pt x="8778" y="3111"/>
                </a:moveTo>
                <a:cubicBezTo>
                  <a:pt x="8764" y="3111"/>
                  <a:pt x="8749" y="3113"/>
                  <a:pt x="8734" y="3116"/>
                </a:cubicBezTo>
                <a:cubicBezTo>
                  <a:pt x="8633" y="3138"/>
                  <a:pt x="8530" y="3157"/>
                  <a:pt x="8425" y="3175"/>
                </a:cubicBezTo>
                <a:cubicBezTo>
                  <a:pt x="8253" y="3205"/>
                  <a:pt x="8071" y="3226"/>
                  <a:pt x="7887" y="3239"/>
                </a:cubicBezTo>
                <a:cubicBezTo>
                  <a:pt x="7773" y="3247"/>
                  <a:pt x="7688" y="3345"/>
                  <a:pt x="7695" y="3460"/>
                </a:cubicBezTo>
                <a:cubicBezTo>
                  <a:pt x="7702" y="3568"/>
                  <a:pt x="7795" y="3651"/>
                  <a:pt x="7901" y="3651"/>
                </a:cubicBezTo>
                <a:lnTo>
                  <a:pt x="7915" y="3651"/>
                </a:lnTo>
                <a:cubicBezTo>
                  <a:pt x="8113" y="3637"/>
                  <a:pt x="8308" y="3614"/>
                  <a:pt x="8494" y="3582"/>
                </a:cubicBezTo>
                <a:cubicBezTo>
                  <a:pt x="8604" y="3565"/>
                  <a:pt x="8714" y="3543"/>
                  <a:pt x="8821" y="3520"/>
                </a:cubicBezTo>
                <a:cubicBezTo>
                  <a:pt x="8932" y="3497"/>
                  <a:pt x="9003" y="3387"/>
                  <a:pt x="8980" y="3276"/>
                </a:cubicBezTo>
                <a:cubicBezTo>
                  <a:pt x="8959" y="3179"/>
                  <a:pt x="8874" y="3111"/>
                  <a:pt x="8778" y="3111"/>
                </a:cubicBezTo>
                <a:close/>
                <a:moveTo>
                  <a:pt x="6135" y="3142"/>
                </a:moveTo>
                <a:cubicBezTo>
                  <a:pt x="6035" y="3142"/>
                  <a:pt x="5948" y="3215"/>
                  <a:pt x="5932" y="3315"/>
                </a:cubicBezTo>
                <a:cubicBezTo>
                  <a:pt x="5914" y="3428"/>
                  <a:pt x="5991" y="3534"/>
                  <a:pt x="6104" y="3552"/>
                </a:cubicBezTo>
                <a:cubicBezTo>
                  <a:pt x="6412" y="3602"/>
                  <a:pt x="6715" y="3635"/>
                  <a:pt x="7004" y="3653"/>
                </a:cubicBezTo>
                <a:lnTo>
                  <a:pt x="7017" y="3653"/>
                </a:lnTo>
                <a:cubicBezTo>
                  <a:pt x="7125" y="3653"/>
                  <a:pt x="7215" y="3570"/>
                  <a:pt x="7222" y="3460"/>
                </a:cubicBezTo>
                <a:cubicBezTo>
                  <a:pt x="7229" y="3345"/>
                  <a:pt x="7142" y="3247"/>
                  <a:pt x="7029" y="3240"/>
                </a:cubicBezTo>
                <a:cubicBezTo>
                  <a:pt x="6753" y="3224"/>
                  <a:pt x="6464" y="3192"/>
                  <a:pt x="6170" y="3145"/>
                </a:cubicBezTo>
                <a:cubicBezTo>
                  <a:pt x="6158" y="3143"/>
                  <a:pt x="6146" y="3142"/>
                  <a:pt x="6135" y="314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Grafik 1" descr="Ein Bild, das Screenshot, Grafiken, Kreis, Grafikdesign enthält.&#10;&#10;Automatisch generierte Beschreibung">
            <a:extLst>
              <a:ext uri="{FF2B5EF4-FFF2-40B4-BE49-F238E27FC236}">
                <a16:creationId xmlns:a16="http://schemas.microsoft.com/office/drawing/2014/main" id="{E45B871B-456A-A9C4-19CC-9CE87555E9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99" t="7667" r="20218" b="18774"/>
          <a:stretch/>
        </p:blipFill>
        <p:spPr>
          <a:xfrm>
            <a:off x="8535566" y="4528494"/>
            <a:ext cx="630010" cy="59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53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1" name="Google Shape;2341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Hauptziel</a:t>
            </a:r>
            <a:endParaRPr/>
          </a:p>
        </p:txBody>
      </p:sp>
      <p:sp>
        <p:nvSpPr>
          <p:cNvPr id="2346" name="Google Shape;2346;p40"/>
          <p:cNvSpPr/>
          <p:nvPr/>
        </p:nvSpPr>
        <p:spPr>
          <a:xfrm>
            <a:off x="7379997" y="539498"/>
            <a:ext cx="1236835" cy="489612"/>
          </a:xfrm>
          <a:custGeom>
            <a:avLst/>
            <a:gdLst/>
            <a:ahLst/>
            <a:cxnLst/>
            <a:rect l="l" t="t" r="r" b="b"/>
            <a:pathLst>
              <a:path w="36083" h="14031" extrusionOk="0">
                <a:moveTo>
                  <a:pt x="18007" y="0"/>
                </a:moveTo>
                <a:cubicBezTo>
                  <a:pt x="15994" y="0"/>
                  <a:pt x="14021" y="912"/>
                  <a:pt x="12749" y="2604"/>
                </a:cubicBezTo>
                <a:cubicBezTo>
                  <a:pt x="12302" y="3196"/>
                  <a:pt x="11957" y="3864"/>
                  <a:pt x="11732" y="4571"/>
                </a:cubicBezTo>
                <a:cubicBezTo>
                  <a:pt x="11672" y="4757"/>
                  <a:pt x="11622" y="4945"/>
                  <a:pt x="11581" y="5134"/>
                </a:cubicBezTo>
                <a:cubicBezTo>
                  <a:pt x="11547" y="5292"/>
                  <a:pt x="11570" y="5420"/>
                  <a:pt x="11435" y="5420"/>
                </a:cubicBezTo>
                <a:cubicBezTo>
                  <a:pt x="11415" y="5420"/>
                  <a:pt x="11391" y="5417"/>
                  <a:pt x="11363" y="5411"/>
                </a:cubicBezTo>
                <a:cubicBezTo>
                  <a:pt x="11163" y="5370"/>
                  <a:pt x="10965" y="5248"/>
                  <a:pt x="10766" y="5189"/>
                </a:cubicBezTo>
                <a:cubicBezTo>
                  <a:pt x="10552" y="5127"/>
                  <a:pt x="10335" y="5083"/>
                  <a:pt x="10116" y="5053"/>
                </a:cubicBezTo>
                <a:cubicBezTo>
                  <a:pt x="9899" y="5022"/>
                  <a:pt x="9681" y="5007"/>
                  <a:pt x="9464" y="5007"/>
                </a:cubicBezTo>
                <a:cubicBezTo>
                  <a:pt x="8125" y="5007"/>
                  <a:pt x="6822" y="5578"/>
                  <a:pt x="5937" y="6609"/>
                </a:cubicBezTo>
                <a:cubicBezTo>
                  <a:pt x="5452" y="7174"/>
                  <a:pt x="5202" y="7782"/>
                  <a:pt x="4945" y="8468"/>
                </a:cubicBezTo>
                <a:cubicBezTo>
                  <a:pt x="4808" y="8829"/>
                  <a:pt x="4418" y="8774"/>
                  <a:pt x="4092" y="8842"/>
                </a:cubicBezTo>
                <a:cubicBezTo>
                  <a:pt x="3738" y="8914"/>
                  <a:pt x="3396" y="9036"/>
                  <a:pt x="3068" y="9191"/>
                </a:cubicBezTo>
                <a:cubicBezTo>
                  <a:pt x="1829" y="9775"/>
                  <a:pt x="851" y="10920"/>
                  <a:pt x="456" y="12232"/>
                </a:cubicBezTo>
                <a:cubicBezTo>
                  <a:pt x="312" y="12705"/>
                  <a:pt x="1" y="13789"/>
                  <a:pt x="681" y="13988"/>
                </a:cubicBezTo>
                <a:cubicBezTo>
                  <a:pt x="727" y="14014"/>
                  <a:pt x="782" y="14030"/>
                  <a:pt x="848" y="14030"/>
                </a:cubicBezTo>
                <a:lnTo>
                  <a:pt x="35235" y="14030"/>
                </a:lnTo>
                <a:cubicBezTo>
                  <a:pt x="35301" y="14030"/>
                  <a:pt x="35357" y="14014"/>
                  <a:pt x="35402" y="13988"/>
                </a:cubicBezTo>
                <a:cubicBezTo>
                  <a:pt x="36082" y="13789"/>
                  <a:pt x="35770" y="12705"/>
                  <a:pt x="35627" y="12232"/>
                </a:cubicBezTo>
                <a:cubicBezTo>
                  <a:pt x="35232" y="10920"/>
                  <a:pt x="34255" y="9775"/>
                  <a:pt x="33015" y="9191"/>
                </a:cubicBezTo>
                <a:cubicBezTo>
                  <a:pt x="32687" y="9036"/>
                  <a:pt x="32345" y="8914"/>
                  <a:pt x="31990" y="8842"/>
                </a:cubicBezTo>
                <a:cubicBezTo>
                  <a:pt x="31664" y="8774"/>
                  <a:pt x="31274" y="8829"/>
                  <a:pt x="31138" y="8468"/>
                </a:cubicBezTo>
                <a:cubicBezTo>
                  <a:pt x="30881" y="7782"/>
                  <a:pt x="30631" y="7174"/>
                  <a:pt x="30146" y="6609"/>
                </a:cubicBezTo>
                <a:cubicBezTo>
                  <a:pt x="29263" y="5578"/>
                  <a:pt x="27958" y="5007"/>
                  <a:pt x="26619" y="5007"/>
                </a:cubicBezTo>
                <a:cubicBezTo>
                  <a:pt x="26402" y="5007"/>
                  <a:pt x="26184" y="5022"/>
                  <a:pt x="25967" y="5053"/>
                </a:cubicBezTo>
                <a:cubicBezTo>
                  <a:pt x="25747" y="5083"/>
                  <a:pt x="25531" y="5127"/>
                  <a:pt x="25317" y="5189"/>
                </a:cubicBezTo>
                <a:cubicBezTo>
                  <a:pt x="25118" y="5248"/>
                  <a:pt x="24920" y="5370"/>
                  <a:pt x="24720" y="5411"/>
                </a:cubicBezTo>
                <a:cubicBezTo>
                  <a:pt x="24692" y="5417"/>
                  <a:pt x="24668" y="5420"/>
                  <a:pt x="24648" y="5420"/>
                </a:cubicBezTo>
                <a:cubicBezTo>
                  <a:pt x="24513" y="5420"/>
                  <a:pt x="24535" y="5292"/>
                  <a:pt x="24502" y="5134"/>
                </a:cubicBezTo>
                <a:cubicBezTo>
                  <a:pt x="24461" y="4945"/>
                  <a:pt x="24411" y="4757"/>
                  <a:pt x="24353" y="4571"/>
                </a:cubicBezTo>
                <a:cubicBezTo>
                  <a:pt x="24126" y="3864"/>
                  <a:pt x="23780" y="3196"/>
                  <a:pt x="23334" y="2604"/>
                </a:cubicBezTo>
                <a:cubicBezTo>
                  <a:pt x="22062" y="912"/>
                  <a:pt x="20089" y="0"/>
                  <a:pt x="18077" y="0"/>
                </a:cubicBezTo>
                <a:cubicBezTo>
                  <a:pt x="18066" y="0"/>
                  <a:pt x="18054" y="1"/>
                  <a:pt x="18042" y="1"/>
                </a:cubicBezTo>
                <a:cubicBezTo>
                  <a:pt x="18031" y="1"/>
                  <a:pt x="18019" y="0"/>
                  <a:pt x="1800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7" name="Google Shape;2347;p40"/>
          <p:cNvSpPr/>
          <p:nvPr/>
        </p:nvSpPr>
        <p:spPr>
          <a:xfrm>
            <a:off x="915966" y="4180661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8" name="Google Shape;2348;p40"/>
          <p:cNvSpPr/>
          <p:nvPr/>
        </p:nvSpPr>
        <p:spPr>
          <a:xfrm>
            <a:off x="1360428" y="4604011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Grafik 1" descr="Ein Bild, das Screenshot, Grafiken, Kreis, Grafikdesign enthält.&#10;&#10;Automatisch generierte Beschreibung">
            <a:extLst>
              <a:ext uri="{FF2B5EF4-FFF2-40B4-BE49-F238E27FC236}">
                <a16:creationId xmlns:a16="http://schemas.microsoft.com/office/drawing/2014/main" id="{9ECA97AE-75E8-BF10-2B2C-6B01016302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99" t="7667" r="20218" b="18774"/>
          <a:stretch/>
        </p:blipFill>
        <p:spPr>
          <a:xfrm>
            <a:off x="8535566" y="4528494"/>
            <a:ext cx="630010" cy="595596"/>
          </a:xfrm>
          <a:prstGeom prst="rect">
            <a:avLst/>
          </a:prstGeom>
        </p:spPr>
      </p:pic>
      <p:sp>
        <p:nvSpPr>
          <p:cNvPr id="6" name="Untertitel 5">
            <a:extLst>
              <a:ext uri="{FF2B5EF4-FFF2-40B4-BE49-F238E27FC236}">
                <a16:creationId xmlns:a16="http://schemas.microsoft.com/office/drawing/2014/main" id="{AD6BA73F-1803-4DC5-657E-F2BBE6EEED80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464138" y="2097755"/>
            <a:ext cx="5658654" cy="1227000"/>
          </a:xfrm>
        </p:spPr>
        <p:txBody>
          <a:bodyPr/>
          <a:lstStyle/>
          <a:p>
            <a:r>
              <a:rPr lang="de-AT"/>
              <a:t>Entwicklung des „Übungskastens“, einer Plattform zur effizienten Erstellung von Arbeitsblättern aus einem Fragenpool.</a:t>
            </a:r>
          </a:p>
        </p:txBody>
      </p:sp>
    </p:spTree>
    <p:extLst>
      <p:ext uri="{BB962C8B-B14F-4D97-AF65-F5344CB8AC3E}">
        <p14:creationId xmlns:p14="http://schemas.microsoft.com/office/powerpoint/2010/main" val="4229173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0" name="Google Shape;2450;p42"/>
          <p:cNvSpPr txBox="1">
            <a:spLocks noGrp="1"/>
          </p:cNvSpPr>
          <p:nvPr>
            <p:ph type="title"/>
          </p:nvPr>
        </p:nvSpPr>
        <p:spPr>
          <a:xfrm>
            <a:off x="720000" y="2531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Kernanforderungen</a:t>
            </a:r>
            <a:endParaRPr>
              <a:highlight>
                <a:schemeClr val="dk2"/>
              </a:highlight>
            </a:endParaRPr>
          </a:p>
        </p:txBody>
      </p:sp>
      <p:sp>
        <p:nvSpPr>
          <p:cNvPr id="2469" name="Google Shape;2469;p42"/>
          <p:cNvSpPr/>
          <p:nvPr/>
        </p:nvSpPr>
        <p:spPr>
          <a:xfrm>
            <a:off x="7878766" y="446111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0" name="Google Shape;2470;p42"/>
          <p:cNvSpPr/>
          <p:nvPr/>
        </p:nvSpPr>
        <p:spPr>
          <a:xfrm>
            <a:off x="8327066" y="881761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1" name="Google Shape;2471;p42"/>
          <p:cNvSpPr/>
          <p:nvPr/>
        </p:nvSpPr>
        <p:spPr>
          <a:xfrm>
            <a:off x="5142166" y="4167711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2343;p40">
            <a:extLst>
              <a:ext uri="{FF2B5EF4-FFF2-40B4-BE49-F238E27FC236}">
                <a16:creationId xmlns:a16="http://schemas.microsoft.com/office/drawing/2014/main" id="{9E17D8C2-EAEC-50CC-3191-52F06E05475A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20000" y="1563013"/>
            <a:ext cx="5713675" cy="18286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AT"/>
              <a:t>Lehrer können eigene Fragen erstellen und diese in einem zentralen Pool speichern.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AT" sz="1400"/>
              <a:t>Möglichkeit zur Kategorisierung und Tagging von Fragen für einfache Such- und Filteroperationen.</a:t>
            </a:r>
            <a:endParaRPr sz="1100"/>
          </a:p>
        </p:txBody>
      </p:sp>
      <p:pic>
        <p:nvPicPr>
          <p:cNvPr id="18" name="Grafik 17" descr="Ein Bild, das Screenshot, Grafiken, Kreis, Grafikdesign enthält.&#10;&#10;Automatisch generierte Beschreibung">
            <a:extLst>
              <a:ext uri="{FF2B5EF4-FFF2-40B4-BE49-F238E27FC236}">
                <a16:creationId xmlns:a16="http://schemas.microsoft.com/office/drawing/2014/main" id="{D22B2272-67B3-0C4C-C29E-FDC81908E6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99" t="7667" r="20218" b="18774"/>
          <a:stretch/>
        </p:blipFill>
        <p:spPr>
          <a:xfrm>
            <a:off x="8535566" y="4528494"/>
            <a:ext cx="630010" cy="595596"/>
          </a:xfrm>
          <a:prstGeom prst="rect">
            <a:avLst/>
          </a:prstGeom>
        </p:spPr>
      </p:pic>
      <p:sp>
        <p:nvSpPr>
          <p:cNvPr id="4" name="Google Shape;2344;p40">
            <a:extLst>
              <a:ext uri="{FF2B5EF4-FFF2-40B4-BE49-F238E27FC236}">
                <a16:creationId xmlns:a16="http://schemas.microsoft.com/office/drawing/2014/main" id="{F9C43AD5-4994-576F-0AE7-BAF1C686CCED}"/>
              </a:ext>
            </a:extLst>
          </p:cNvPr>
          <p:cNvSpPr txBox="1">
            <a:spLocks/>
          </p:cNvSpPr>
          <p:nvPr/>
        </p:nvSpPr>
        <p:spPr>
          <a:xfrm>
            <a:off x="190610" y="695700"/>
            <a:ext cx="4807652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de-AT" sz="1600" b="1">
                <a:solidFill>
                  <a:schemeClr val="accent1"/>
                </a:solidFill>
                <a:latin typeface="Varela Round"/>
                <a:cs typeface="Varela Round"/>
              </a:rPr>
              <a:t>Fragenerstellung</a:t>
            </a:r>
            <a:r>
              <a:rPr lang="de-AT" sz="2000"/>
              <a:t> </a:t>
            </a:r>
            <a:r>
              <a:rPr lang="de-AT" sz="1600" b="1">
                <a:solidFill>
                  <a:schemeClr val="accent1"/>
                </a:solidFill>
                <a:latin typeface="Varela Round"/>
                <a:cs typeface="Varela Round"/>
                <a:sym typeface="Varela Round"/>
              </a:rPr>
              <a:t> und -verwaltung</a:t>
            </a:r>
          </a:p>
        </p:txBody>
      </p:sp>
    </p:spTree>
    <p:extLst>
      <p:ext uri="{BB962C8B-B14F-4D97-AF65-F5344CB8AC3E}">
        <p14:creationId xmlns:p14="http://schemas.microsoft.com/office/powerpoint/2010/main" val="1492669747"/>
      </p:ext>
    </p:extLst>
  </p:cSld>
  <p:clrMapOvr>
    <a:masterClrMapping/>
  </p:clrMapOvr>
</p:sld>
</file>

<file path=ppt/theme/theme1.xml><?xml version="1.0" encoding="utf-8"?>
<a:theme xmlns:a="http://schemas.openxmlformats.org/drawingml/2006/main" name="Study Guide to Middle School Students by Slidesgo">
  <a:themeElements>
    <a:clrScheme name="Simple Light">
      <a:dk1>
        <a:srgbClr val="3F7A57"/>
      </a:dk1>
      <a:lt1>
        <a:srgbClr val="FAFAFA"/>
      </a:lt1>
      <a:dk2>
        <a:srgbClr val="C5DACD"/>
      </a:dk2>
      <a:lt2>
        <a:srgbClr val="FB77D3"/>
      </a:lt2>
      <a:accent1>
        <a:srgbClr val="5144EC"/>
      </a:accent1>
      <a:accent2>
        <a:srgbClr val="BEC5FB"/>
      </a:accent2>
      <a:accent3>
        <a:srgbClr val="DADADA"/>
      </a:accent3>
      <a:accent4>
        <a:srgbClr val="F3F3F3"/>
      </a:accent4>
      <a:accent5>
        <a:srgbClr val="FFFFFF"/>
      </a:accent5>
      <a:accent6>
        <a:srgbClr val="FFFFFF"/>
      </a:accent6>
      <a:hlink>
        <a:srgbClr val="3F7A5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452</Words>
  <Application>Microsoft Office PowerPoint</Application>
  <PresentationFormat>Bildschirmpräsentation (16:9)</PresentationFormat>
  <Paragraphs>137</Paragraphs>
  <Slides>30</Slides>
  <Notes>24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6" baseType="lpstr">
      <vt:lpstr>Bebas Neue</vt:lpstr>
      <vt:lpstr>Nunito Light</vt:lpstr>
      <vt:lpstr>Anaheim</vt:lpstr>
      <vt:lpstr>Varela Round</vt:lpstr>
      <vt:lpstr>Arial</vt:lpstr>
      <vt:lpstr>Study Guide to Middle School Students by Slidesgo</vt:lpstr>
      <vt:lpstr>Übungskasten   Eine Plattform von Lehrern für Lehrer</vt:lpstr>
      <vt:lpstr>Agenda</vt:lpstr>
      <vt:lpstr>Die Ideenfindung</vt:lpstr>
      <vt:lpstr>Beginn der Idee</vt:lpstr>
      <vt:lpstr>Zweite Meinung einholen</vt:lpstr>
      <vt:lpstr>Ideenentwicklung</vt:lpstr>
      <vt:lpstr>Die Zieldefinierung</vt:lpstr>
      <vt:lpstr>Hauptziel</vt:lpstr>
      <vt:lpstr>Kernanforderungen</vt:lpstr>
      <vt:lpstr>Kernanforderungen</vt:lpstr>
      <vt:lpstr>Einige Überlegungen</vt:lpstr>
      <vt:lpstr>Viele Fragen : Komplexe Antworten</vt:lpstr>
      <vt:lpstr>Viele Fragen : Komplexe Antworten</vt:lpstr>
      <vt:lpstr>PowerPoint-Präsentation</vt:lpstr>
      <vt:lpstr>Entwicklung</vt:lpstr>
      <vt:lpstr>Aufgabenverteilung</vt:lpstr>
      <vt:lpstr>Technologien – Warum diese?</vt:lpstr>
      <vt:lpstr>Datenbankimplementierung</vt:lpstr>
      <vt:lpstr>Datenbankimplementierung</vt:lpstr>
      <vt:lpstr>API-Struktur – Architektur</vt:lpstr>
      <vt:lpstr>API-Struktur – Repository Pattern</vt:lpstr>
      <vt:lpstr>API-Struktur – Mediator &amp; CQRS </vt:lpstr>
      <vt:lpstr>Authentifizierungssystem</vt:lpstr>
      <vt:lpstr>Arbeitsblatt Generator</vt:lpstr>
      <vt:lpstr>App-Demo &amp; Tests</vt:lpstr>
      <vt:lpstr>Fazit, Was kommt danach &amp; Reflexion</vt:lpstr>
      <vt:lpstr>Conclusiones</vt:lpstr>
      <vt:lpstr>Was kommt danach</vt:lpstr>
      <vt:lpstr>Reflexion im Team</vt:lpstr>
      <vt:lpstr>Danke für Ihre Aufmerksamkeit! 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Übungskasten   Eine Plattform von Lehrern für Lehrer</dc:title>
  <cp:lastModifiedBy>Rehawi Amro</cp:lastModifiedBy>
  <cp:revision>1</cp:revision>
  <dcterms:modified xsi:type="dcterms:W3CDTF">2024-07-01T13:14:12Z</dcterms:modified>
</cp:coreProperties>
</file>