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Yanone Kaffeesatz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YanoneKaffeesatz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YanoneKaffeesatz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ccf30b1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ccf30b1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7ccf30b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7ccf30b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ccf30b1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7ccf30b1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7ccf30b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7ccf30b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ccf30b1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7ccf30b1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7ccf30b1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7ccf30b1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7ccf30b1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7ccf30b1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7ccf30b1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7ccf30b1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7ccf30b1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7ccf30b1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7ccf30b1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7ccf30b1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ccf30b1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7ccf30b1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791ee8b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791ee8b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ca917b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ca917b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ca917b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ca917b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7ca917b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7ca917b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ccf30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ccf30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ccf30b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7ccf30b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53725" y="1516275"/>
            <a:ext cx="6408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Yanone Kaffeesatz"/>
                <a:ea typeface="Yanone Kaffeesatz"/>
                <a:cs typeface="Yanone Kaffeesatz"/>
                <a:sym typeface="Yanone Kaffeesatz"/>
              </a:rPr>
              <a:t>I</a:t>
            </a:r>
            <a:r>
              <a:rPr lang="en" sz="3600">
                <a:latin typeface="Yanone Kaffeesatz"/>
                <a:ea typeface="Yanone Kaffeesatz"/>
                <a:cs typeface="Yanone Kaffeesatz"/>
                <a:sym typeface="Yanone Kaffeesatz"/>
              </a:rPr>
              <a:t>mplementation of facial expressions </a:t>
            </a:r>
            <a:endParaRPr sz="3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Yanone Kaffeesatz"/>
                <a:ea typeface="Yanone Kaffeesatz"/>
                <a:cs typeface="Yanone Kaffeesatz"/>
                <a:sym typeface="Yanone Kaffeesatz"/>
              </a:rPr>
              <a:t>in Maya using Python</a:t>
            </a:r>
            <a:endParaRPr sz="3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50" y="385075"/>
            <a:ext cx="2303875" cy="10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99125" y="3137225"/>
            <a:ext cx="45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Author</a:t>
            </a:r>
            <a:r>
              <a:rPr b="1" lang="en" sz="2400"/>
              <a:t>: Amro Gamal</a:t>
            </a:r>
            <a:endParaRPr b="1" sz="2400"/>
          </a:p>
        </p:txBody>
      </p:sp>
      <p:sp>
        <p:nvSpPr>
          <p:cNvPr id="57" name="Google Shape;57;p13"/>
          <p:cNvSpPr txBox="1"/>
          <p:nvPr/>
        </p:nvSpPr>
        <p:spPr>
          <a:xfrm>
            <a:off x="1813325" y="3836200"/>
            <a:ext cx="557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By</a:t>
            </a:r>
            <a:r>
              <a:rPr b="1" lang="en" sz="2400"/>
              <a:t>: Prof. Dr. Rimon Elias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2"/>
          <p:cNvSpPr txBox="1"/>
          <p:nvPr/>
        </p:nvSpPr>
        <p:spPr>
          <a:xfrm>
            <a:off x="160725" y="139300"/>
            <a:ext cx="41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Implementation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300" y="675125"/>
            <a:ext cx="4123100" cy="37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90" name="Google Shape;190;p23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3"/>
          <p:cNvSpPr txBox="1"/>
          <p:nvPr/>
        </p:nvSpPr>
        <p:spPr>
          <a:xfrm>
            <a:off x="160725" y="139300"/>
            <a:ext cx="41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Smile Expression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225" y="785800"/>
            <a:ext cx="3617149" cy="347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450" y="724300"/>
            <a:ext cx="2738459" cy="35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04" name="Google Shape;204;p24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/>
        </p:nvSpPr>
        <p:spPr>
          <a:xfrm>
            <a:off x="160725" y="139300"/>
            <a:ext cx="41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Modifying smile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450975" y="914375"/>
            <a:ext cx="86172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user might not like the default given facial expression.</a:t>
            </a:r>
            <a:br>
              <a:rPr lang="en" sz="2400"/>
            </a:br>
            <a:endParaRPr sz="2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400"/>
              <a:t>The user is given the ability to modify facial expression to his liking.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400"/>
              <a:t>The user can manipulate the eyebrows and smile degree for example.</a:t>
            </a:r>
            <a:br>
              <a:rPr lang="en" sz="2100"/>
            </a:b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5"/>
          <p:cNvSpPr txBox="1"/>
          <p:nvPr/>
        </p:nvSpPr>
        <p:spPr>
          <a:xfrm>
            <a:off x="160725" y="139300"/>
            <a:ext cx="562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Modified </a:t>
            </a:r>
            <a:r>
              <a:rPr lang="en" sz="3000">
                <a:solidFill>
                  <a:schemeClr val="accent1"/>
                </a:solidFill>
              </a:rPr>
              <a:t>Smile Expression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213" y="807525"/>
            <a:ext cx="2735675" cy="3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312" y="832388"/>
            <a:ext cx="3617149" cy="347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6"/>
          <p:cNvSpPr txBox="1"/>
          <p:nvPr/>
        </p:nvSpPr>
        <p:spPr>
          <a:xfrm>
            <a:off x="160725" y="139300"/>
            <a:ext cx="562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Animated Expression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721" y="785800"/>
            <a:ext cx="4153229" cy="3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44" name="Google Shape;244;p27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7"/>
          <p:cNvSpPr txBox="1"/>
          <p:nvPr/>
        </p:nvSpPr>
        <p:spPr>
          <a:xfrm>
            <a:off x="160725" y="139300"/>
            <a:ext cx="562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10 second quick demo.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56" name="Google Shape;256;p28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8"/>
          <p:cNvSpPr txBox="1"/>
          <p:nvPr/>
        </p:nvSpPr>
        <p:spPr>
          <a:xfrm>
            <a:off x="160725" y="139300"/>
            <a:ext cx="41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A fun take on this script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260800" y="1011550"/>
            <a:ext cx="6128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teacher might want to teach his kids english.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Listening to dialogue might seem boring to kids therefore they might pay no attention.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about adding a visual representation using this script to make it easier?</a:t>
            </a:r>
            <a:br>
              <a:rPr lang="en" sz="2200"/>
            </a:b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025" y="1255426"/>
            <a:ext cx="2920975" cy="23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70" name="Google Shape;270;p29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9"/>
          <p:cNvSpPr txBox="1"/>
          <p:nvPr/>
        </p:nvSpPr>
        <p:spPr>
          <a:xfrm>
            <a:off x="160725" y="139300"/>
            <a:ext cx="774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Complications and possible improvements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60800" y="1011550"/>
            <a:ext cx="81369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good PC is needed when working in the visual effect industries.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scenery could be added as a personal preference by the user.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facial expressions can be implemented using the same method provided in the script.</a:t>
            </a:r>
            <a:br>
              <a:rPr lang="en" sz="2400"/>
            </a:b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00" y="73150"/>
            <a:ext cx="8452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160725" y="139300"/>
            <a:ext cx="41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Outline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91900" y="942413"/>
            <a:ext cx="255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Introduction</a:t>
            </a:r>
            <a:endParaRPr b="1" sz="2400"/>
          </a:p>
        </p:txBody>
      </p:sp>
      <p:sp>
        <p:nvSpPr>
          <p:cNvPr id="71" name="Google Shape;71;p14"/>
          <p:cNvSpPr txBox="1"/>
          <p:nvPr/>
        </p:nvSpPr>
        <p:spPr>
          <a:xfrm>
            <a:off x="766250" y="1572188"/>
            <a:ext cx="320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 Statement</a:t>
            </a:r>
            <a:endParaRPr b="1" sz="2400"/>
          </a:p>
        </p:txBody>
      </p:sp>
      <p:sp>
        <p:nvSpPr>
          <p:cNvPr id="72" name="Google Shape;72;p14"/>
          <p:cNvSpPr txBox="1"/>
          <p:nvPr/>
        </p:nvSpPr>
        <p:spPr>
          <a:xfrm>
            <a:off x="766250" y="2281463"/>
            <a:ext cx="287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Implementation</a:t>
            </a:r>
            <a:endParaRPr b="1" sz="2400"/>
          </a:p>
        </p:txBody>
      </p:sp>
      <p:sp>
        <p:nvSpPr>
          <p:cNvPr id="73" name="Google Shape;73;p14"/>
          <p:cNvSpPr txBox="1"/>
          <p:nvPr/>
        </p:nvSpPr>
        <p:spPr>
          <a:xfrm>
            <a:off x="766250" y="2978550"/>
            <a:ext cx="230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Applications</a:t>
            </a:r>
            <a:endParaRPr b="1" sz="2400"/>
          </a:p>
        </p:txBody>
      </p:sp>
      <p:sp>
        <p:nvSpPr>
          <p:cNvPr id="74" name="Google Shape;74;p14"/>
          <p:cNvSpPr txBox="1"/>
          <p:nvPr/>
        </p:nvSpPr>
        <p:spPr>
          <a:xfrm>
            <a:off x="766250" y="3675638"/>
            <a:ext cx="260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Complications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3004413" y="4663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5" y="4339012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219050" y="4663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844775" y="4663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207700" y="4663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1702000" y="46336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160725" y="139300"/>
            <a:ext cx="22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Introduction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25250" y="765300"/>
            <a:ext cx="5993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lot of the cartoon characters that we know and love use facial expressions.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VFX companies always emphasise on the use of facial expressions when conveying emotion.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Facial range of a 3D character is very important when </a:t>
            </a:r>
            <a:r>
              <a:rPr lang="en" sz="2400"/>
              <a:t>designing characters.</a:t>
            </a:r>
            <a:endParaRPr sz="24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175" y="785800"/>
            <a:ext cx="2153007" cy="31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2922425" y="469847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5" y="4350525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182500" y="469847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844775" y="469847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219875" y="469847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98" name="Google Shape;98;p16"/>
          <p:cNvCxnSpPr/>
          <p:nvPr/>
        </p:nvCxnSpPr>
        <p:spPr>
          <a:xfrm flipH="1" rot="10800000">
            <a:off x="1702000" y="4645150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160725" y="139300"/>
            <a:ext cx="352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Maya interface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125" y="865187"/>
            <a:ext cx="5806050" cy="33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75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160725" y="139300"/>
            <a:ext cx="41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Maya interface(cont’d)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50975" y="785800"/>
            <a:ext cx="8617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Maya has a lot of functionalities when it comes to working in VFX companies.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can model, texture and rig 3D characters for you to be able to create animations.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Rigging is adding the skeleton to enable the manipulation of the 3D character you are going to use.</a:t>
            </a:r>
            <a:endParaRPr sz="2400"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5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160725" y="139300"/>
            <a:ext cx="594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How to make facial expressions?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84250" y="678650"/>
            <a:ext cx="52929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Creating facial expressions is through the rig provided with the character.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rig is basically made up of several control nodes that are represented as boxes.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Manipulation of these control nodes basically creates a facial expression.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Manipulations happen in 3D space.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endParaRPr sz="2400"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975" y="1021646"/>
            <a:ext cx="3038400" cy="3100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 txBox="1"/>
          <p:nvPr/>
        </p:nvSpPr>
        <p:spPr>
          <a:xfrm>
            <a:off x="160725" y="139300"/>
            <a:ext cx="41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Keyframing animation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50975" y="914375"/>
            <a:ext cx="86172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Creating facial expressions doesn’t animate them.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 use the key framing method provided in Maya to animate.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Keyframing is taking a snapshot of an object’s attributes at a specific point in time.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Keyframing facial expressions is saving a different facial expression at each point in time.</a:t>
            </a:r>
            <a:endParaRPr sz="21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0"/>
          <p:cNvSpPr txBox="1"/>
          <p:nvPr/>
        </p:nvSpPr>
        <p:spPr>
          <a:xfrm>
            <a:off x="160725" y="139300"/>
            <a:ext cx="41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Keyframing animation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713" y="1085850"/>
            <a:ext cx="5074575" cy="27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2959000" y="4608225"/>
            <a:ext cx="95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August 8, 2021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4331237"/>
            <a:ext cx="13572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2231250" y="4608225"/>
            <a:ext cx="53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Amr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856975" y="4608225"/>
            <a:ext cx="303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Implementing facial expressions in Maya using Python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189875" y="4608225"/>
            <a:ext cx="11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Bachelor Defense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64" name="Google Shape;164;p21"/>
          <p:cNvCxnSpPr/>
          <p:nvPr/>
        </p:nvCxnSpPr>
        <p:spPr>
          <a:xfrm flipH="1" rot="10800000">
            <a:off x="1775125" y="4569338"/>
            <a:ext cx="70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1"/>
          <p:cNvSpPr txBox="1"/>
          <p:nvPr/>
        </p:nvSpPr>
        <p:spPr>
          <a:xfrm>
            <a:off x="160725" y="139300"/>
            <a:ext cx="41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Problem Statement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450975" y="914375"/>
            <a:ext cx="861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Time is crucial when working in VFX companies.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takes a much longer time to create one minute of animations relative to one minute of real life filming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 create several facial expressions and keyframe each and every single one.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lot of time is wasted when re-doing a sequence of facial expressions.</a:t>
            </a:r>
            <a:endParaRPr sz="21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