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77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3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4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1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7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01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21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0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9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0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666F-5B92-4EC0-B44E-53AFE3C38341}" type="datetimeFigureOut">
              <a:rPr lang="it-IT" smtClean="0"/>
              <a:t>23/02/2017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1EC1-39B5-4A2F-8F42-F32F01178A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6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296213"/>
            <a:ext cx="656823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4604732" y="2711002"/>
            <a:ext cx="698680" cy="689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e:1</a:t>
            </a:r>
            <a:endParaRPr lang="it-IT" dirty="0"/>
          </a:p>
        </p:txBody>
      </p:sp>
      <p:sp>
        <p:nvSpPr>
          <p:cNvPr id="6" name="Oval 5"/>
          <p:cNvSpPr/>
          <p:nvPr/>
        </p:nvSpPr>
        <p:spPr>
          <a:xfrm>
            <a:off x="3859369" y="2034859"/>
            <a:ext cx="738389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o:4</a:t>
            </a:r>
            <a:endParaRPr lang="it-IT" dirty="0"/>
          </a:p>
        </p:txBody>
      </p:sp>
      <p:sp>
        <p:nvSpPr>
          <p:cNvPr id="7" name="Oval 6"/>
          <p:cNvSpPr/>
          <p:nvPr/>
        </p:nvSpPr>
        <p:spPr>
          <a:xfrm>
            <a:off x="3048000" y="2633728"/>
            <a:ext cx="777028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h:3</a:t>
            </a:r>
            <a:endParaRPr lang="it-IT" dirty="0"/>
          </a:p>
        </p:txBody>
      </p:sp>
      <p:sp>
        <p:nvSpPr>
          <p:cNvPr id="8" name="Oval 7"/>
          <p:cNvSpPr/>
          <p:nvPr/>
        </p:nvSpPr>
        <p:spPr>
          <a:xfrm>
            <a:off x="7280856" y="2253802"/>
            <a:ext cx="729804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a:2</a:t>
            </a:r>
            <a:endParaRPr lang="it-IT" dirty="0"/>
          </a:p>
        </p:txBody>
      </p:sp>
      <p:sp>
        <p:nvSpPr>
          <p:cNvPr id="9" name="Oval 8"/>
          <p:cNvSpPr/>
          <p:nvPr/>
        </p:nvSpPr>
        <p:spPr>
          <a:xfrm>
            <a:off x="6776434" y="3146734"/>
            <a:ext cx="755560" cy="669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n:1</a:t>
            </a:r>
            <a:endParaRPr lang="it-IT" dirty="0"/>
          </a:p>
        </p:txBody>
      </p:sp>
      <p:sp>
        <p:nvSpPr>
          <p:cNvPr id="10" name="Oval 9"/>
          <p:cNvSpPr/>
          <p:nvPr/>
        </p:nvSpPr>
        <p:spPr>
          <a:xfrm>
            <a:off x="7750935" y="3146735"/>
            <a:ext cx="774879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c:1</a:t>
            </a:r>
            <a:endParaRPr lang="it-IT" dirty="0"/>
          </a:p>
        </p:txBody>
      </p:sp>
      <p:sp>
        <p:nvSpPr>
          <p:cNvPr id="11" name="Oval 10"/>
          <p:cNvSpPr/>
          <p:nvPr/>
        </p:nvSpPr>
        <p:spPr>
          <a:xfrm>
            <a:off x="6769993" y="4151287"/>
            <a:ext cx="762001" cy="6804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e:1</a:t>
            </a:r>
            <a:endParaRPr lang="it-IT" dirty="0"/>
          </a:p>
        </p:txBody>
      </p:sp>
      <p:sp>
        <p:nvSpPr>
          <p:cNvPr id="12" name="Oval 11"/>
          <p:cNvSpPr/>
          <p:nvPr/>
        </p:nvSpPr>
        <p:spPr>
          <a:xfrm>
            <a:off x="7750935" y="4157720"/>
            <a:ext cx="774879" cy="6740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k:1</a:t>
            </a:r>
            <a:endParaRPr lang="it-IT" dirty="0"/>
          </a:p>
        </p:txBody>
      </p:sp>
      <p:sp>
        <p:nvSpPr>
          <p:cNvPr id="13" name="Oval 12"/>
          <p:cNvSpPr/>
          <p:nvPr/>
        </p:nvSpPr>
        <p:spPr>
          <a:xfrm>
            <a:off x="4209244" y="5419385"/>
            <a:ext cx="777026" cy="6890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y:1</a:t>
            </a:r>
            <a:endParaRPr lang="it-IT" dirty="0"/>
          </a:p>
        </p:txBody>
      </p:sp>
      <p:sp>
        <p:nvSpPr>
          <p:cNvPr id="14" name="Oval 13"/>
          <p:cNvSpPr/>
          <p:nvPr/>
        </p:nvSpPr>
        <p:spPr>
          <a:xfrm>
            <a:off x="3056588" y="3488025"/>
            <a:ext cx="768440" cy="6568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n:3</a:t>
            </a:r>
            <a:endParaRPr lang="it-IT" dirty="0"/>
          </a:p>
        </p:txBody>
      </p:sp>
      <p:sp>
        <p:nvSpPr>
          <p:cNvPr id="15" name="Oval 14"/>
          <p:cNvSpPr/>
          <p:nvPr/>
        </p:nvSpPr>
        <p:spPr>
          <a:xfrm>
            <a:off x="3048001" y="4329440"/>
            <a:ext cx="777027" cy="7190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y:1</a:t>
            </a:r>
            <a:endParaRPr lang="it-IT" dirty="0"/>
          </a:p>
        </p:txBody>
      </p:sp>
      <p:sp>
        <p:nvSpPr>
          <p:cNvPr id="16" name="Oval 15"/>
          <p:cNvSpPr/>
          <p:nvPr/>
        </p:nvSpPr>
        <p:spPr>
          <a:xfrm>
            <a:off x="5460642" y="1281442"/>
            <a:ext cx="656823" cy="66970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J:6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5476275" y="-33339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</a:t>
            </a:r>
            <a:r>
              <a:rPr lang="it-IT" dirty="0" smtClean="0"/>
              <a:t>oot</a:t>
            </a:r>
            <a:endParaRPr lang="it-IT" dirty="0"/>
          </a:p>
        </p:txBody>
      </p:sp>
      <p:cxnSp>
        <p:nvCxnSpPr>
          <p:cNvPr id="19" name="Straight Arrow Connector 18"/>
          <p:cNvCxnSpPr>
            <a:stCxn id="16" idx="0"/>
            <a:endCxn id="4" idx="4"/>
          </p:cNvCxnSpPr>
          <p:nvPr/>
        </p:nvCxnSpPr>
        <p:spPr>
          <a:xfrm flipV="1">
            <a:off x="5789054" y="965914"/>
            <a:ext cx="0" cy="31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4228564" y="1616293"/>
            <a:ext cx="1232078" cy="41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16" idx="6"/>
          </p:cNvCxnSpPr>
          <p:nvPr/>
        </p:nvCxnSpPr>
        <p:spPr>
          <a:xfrm flipH="1" flipV="1">
            <a:off x="6117465" y="1616293"/>
            <a:ext cx="1528293" cy="637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6" idx="2"/>
          </p:cNvCxnSpPr>
          <p:nvPr/>
        </p:nvCxnSpPr>
        <p:spPr>
          <a:xfrm flipV="1">
            <a:off x="3436514" y="2369710"/>
            <a:ext cx="422855" cy="26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6" idx="6"/>
          </p:cNvCxnSpPr>
          <p:nvPr/>
        </p:nvCxnSpPr>
        <p:spPr>
          <a:xfrm flipH="1" flipV="1">
            <a:off x="4597758" y="2369710"/>
            <a:ext cx="356314" cy="34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7" idx="4"/>
          </p:cNvCxnSpPr>
          <p:nvPr/>
        </p:nvCxnSpPr>
        <p:spPr>
          <a:xfrm flipH="1" flipV="1">
            <a:off x="3436514" y="3303429"/>
            <a:ext cx="4294" cy="18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  <a:endCxn id="14" idx="4"/>
          </p:cNvCxnSpPr>
          <p:nvPr/>
        </p:nvCxnSpPr>
        <p:spPr>
          <a:xfrm flipV="1">
            <a:off x="3436515" y="4144838"/>
            <a:ext cx="4293" cy="184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0"/>
            <a:endCxn id="49" idx="4"/>
          </p:cNvCxnSpPr>
          <p:nvPr/>
        </p:nvCxnSpPr>
        <p:spPr>
          <a:xfrm flipV="1">
            <a:off x="4597757" y="5068045"/>
            <a:ext cx="1" cy="351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8" idx="3"/>
          </p:cNvCxnSpPr>
          <p:nvPr/>
        </p:nvCxnSpPr>
        <p:spPr>
          <a:xfrm flipV="1">
            <a:off x="7154214" y="2825428"/>
            <a:ext cx="233519" cy="32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8" idx="5"/>
          </p:cNvCxnSpPr>
          <p:nvPr/>
        </p:nvCxnSpPr>
        <p:spPr>
          <a:xfrm flipH="1" flipV="1">
            <a:off x="7903783" y="2825428"/>
            <a:ext cx="234592" cy="32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9" idx="4"/>
          </p:cNvCxnSpPr>
          <p:nvPr/>
        </p:nvCxnSpPr>
        <p:spPr>
          <a:xfrm flipV="1">
            <a:off x="7150994" y="3816436"/>
            <a:ext cx="3220" cy="33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0"/>
            <a:endCxn id="10" idx="4"/>
          </p:cNvCxnSpPr>
          <p:nvPr/>
        </p:nvCxnSpPr>
        <p:spPr>
          <a:xfrm flipV="1">
            <a:off x="8138375" y="3816436"/>
            <a:ext cx="0" cy="34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9265" y="2912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45" name="TextBox 44"/>
          <p:cNvSpPr txBox="1"/>
          <p:nvPr/>
        </p:nvSpPr>
        <p:spPr>
          <a:xfrm>
            <a:off x="2685673" y="36853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46" name="TextBox 45"/>
          <p:cNvSpPr txBox="1"/>
          <p:nvPr/>
        </p:nvSpPr>
        <p:spPr>
          <a:xfrm>
            <a:off x="2679019" y="45238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47" name="TextBox 46"/>
          <p:cNvSpPr txBox="1"/>
          <p:nvPr/>
        </p:nvSpPr>
        <p:spPr>
          <a:xfrm>
            <a:off x="8594714" y="43391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48" name="TextBox 47"/>
          <p:cNvSpPr txBox="1"/>
          <p:nvPr/>
        </p:nvSpPr>
        <p:spPr>
          <a:xfrm>
            <a:off x="6435461" y="43391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49" name="Oval 48"/>
          <p:cNvSpPr/>
          <p:nvPr/>
        </p:nvSpPr>
        <p:spPr>
          <a:xfrm>
            <a:off x="4209244" y="4348972"/>
            <a:ext cx="777027" cy="7190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n:1</a:t>
            </a:r>
            <a:endParaRPr lang="it-IT" dirty="0"/>
          </a:p>
        </p:txBody>
      </p:sp>
      <p:cxnSp>
        <p:nvCxnSpPr>
          <p:cNvPr id="53" name="Straight Arrow Connector 52"/>
          <p:cNvCxnSpPr>
            <a:stCxn id="49" idx="0"/>
            <a:endCxn id="14" idx="5"/>
          </p:cNvCxnSpPr>
          <p:nvPr/>
        </p:nvCxnSpPr>
        <p:spPr>
          <a:xfrm flipH="1" flipV="1">
            <a:off x="3712493" y="4048650"/>
            <a:ext cx="885265" cy="300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7039" y="5579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4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</dc:creator>
  <cp:lastModifiedBy>Umberto</cp:lastModifiedBy>
  <cp:revision>4</cp:revision>
  <dcterms:created xsi:type="dcterms:W3CDTF">2017-02-23T08:52:32Z</dcterms:created>
  <dcterms:modified xsi:type="dcterms:W3CDTF">2017-02-23T09:13:08Z</dcterms:modified>
</cp:coreProperties>
</file>