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22B4-1028-4635-B22B-B9A4E16D66CC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40E-63FD-4DBD-874E-13F737EA7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38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22B4-1028-4635-B22B-B9A4E16D66CC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40E-63FD-4DBD-874E-13F737EA7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51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22B4-1028-4635-B22B-B9A4E16D66CC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40E-63FD-4DBD-874E-13F737EA7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25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22B4-1028-4635-B22B-B9A4E16D66CC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40E-63FD-4DBD-874E-13F737EA7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63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22B4-1028-4635-B22B-B9A4E16D66CC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40E-63FD-4DBD-874E-13F737EA7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4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22B4-1028-4635-B22B-B9A4E16D66CC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40E-63FD-4DBD-874E-13F737EA7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94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22B4-1028-4635-B22B-B9A4E16D66CC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40E-63FD-4DBD-874E-13F737EA7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80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22B4-1028-4635-B22B-B9A4E16D66CC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40E-63FD-4DBD-874E-13F737EA7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62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22B4-1028-4635-B22B-B9A4E16D66CC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40E-63FD-4DBD-874E-13F737EA7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80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22B4-1028-4635-B22B-B9A4E16D66CC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40E-63FD-4DBD-874E-13F737EA7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96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22B4-1028-4635-B22B-B9A4E16D66CC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40E-63FD-4DBD-874E-13F737EA7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88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22B4-1028-4635-B22B-B9A4E16D66CC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F340E-63FD-4DBD-874E-13F737EA7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31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Меню пицца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Меню пицца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427644" y="0"/>
            <a:ext cx="13050981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Меню пицца</a:t>
            </a:r>
            <a:endParaRPr lang="ru-RU" sz="20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0" y="6488668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Овчаров Р 9В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4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050" strike="sngStrike" dirty="0" smtClean="0"/>
              <a:t>Создать бессмысленную </a:t>
            </a:r>
            <a:r>
              <a:rPr lang="ru-RU" sz="1050" strike="sngStrike" dirty="0" err="1" smtClean="0"/>
              <a:t>прогу</a:t>
            </a:r>
            <a:endParaRPr lang="ru-RU" sz="1050" strike="sngStrike" dirty="0" smtClean="0"/>
          </a:p>
          <a:p>
            <a:pPr marL="0" indent="0">
              <a:buNone/>
            </a:pPr>
            <a:endParaRPr lang="ru-RU" sz="1050" strike="sngStrike" dirty="0" smtClean="0"/>
          </a:p>
          <a:p>
            <a:pPr marL="0" indent="0">
              <a:buNone/>
            </a:pPr>
            <a:r>
              <a:rPr lang="ru-RU" dirty="0" smtClean="0"/>
              <a:t>Была поставлена задача создать программу, которая сможет брать данные ресторана (меню) из БД и создавать в отдельном файле заказ.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Также реализовать окно для кассира, где есть возможность изменить, провести оплату и отменить заказ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6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r>
              <a:rPr lang="ru-RU" dirty="0" smtClean="0"/>
              <a:t>Меню хранится в БД </a:t>
            </a:r>
            <a:r>
              <a:rPr lang="en-US" dirty="0" smtClean="0"/>
              <a:t>“</a:t>
            </a:r>
            <a:r>
              <a:rPr lang="en-US" dirty="0" err="1" smtClean="0"/>
              <a:t>pizzeria.db</a:t>
            </a:r>
            <a:r>
              <a:rPr lang="en-US" dirty="0" smtClean="0"/>
              <a:t>”.</a:t>
            </a:r>
          </a:p>
          <a:p>
            <a:r>
              <a:rPr lang="ru-RU" dirty="0" smtClean="0"/>
              <a:t>Покупатель</a:t>
            </a:r>
            <a:r>
              <a:rPr lang="en-US" dirty="0" smtClean="0"/>
              <a:t>: </a:t>
            </a:r>
            <a:r>
              <a:rPr lang="ru-RU" dirty="0" smtClean="0"/>
              <a:t>С помощью </a:t>
            </a:r>
            <a:r>
              <a:rPr lang="ru-RU" dirty="0" err="1" smtClean="0"/>
              <a:t>виджетов</a:t>
            </a:r>
            <a:r>
              <a:rPr lang="ru-RU" dirty="0" smtClean="0"/>
              <a:t> выводится меню.</a:t>
            </a:r>
          </a:p>
          <a:p>
            <a:r>
              <a:rPr lang="ru-RU" dirty="0" smtClean="0"/>
              <a:t>Выделение названия пиццы</a:t>
            </a:r>
            <a:r>
              <a:rPr lang="en-US" dirty="0" smtClean="0"/>
              <a:t>, </a:t>
            </a:r>
            <a:r>
              <a:rPr lang="ru-RU" dirty="0" smtClean="0"/>
              <a:t>чтобы добавить её в заказ.</a:t>
            </a:r>
          </a:p>
          <a:p>
            <a:r>
              <a:rPr lang="ru-RU" dirty="0" smtClean="0"/>
              <a:t>Двойное нажатие по названию выведет в отдельном окне изображение данной </a:t>
            </a:r>
            <a:r>
              <a:rPr lang="ru-RU" smtClean="0"/>
              <a:t>пиццы.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779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4527" y="2675731"/>
            <a:ext cx="10515600" cy="1325563"/>
          </a:xfrm>
        </p:spPr>
        <p:txBody>
          <a:bodyPr/>
          <a:lstStyle/>
          <a:p>
            <a:r>
              <a:rPr lang="ru-RU" dirty="0" smtClean="0"/>
              <a:t>Короче всё </a:t>
            </a:r>
            <a:r>
              <a:rPr lang="ru-RU" dirty="0" err="1" smtClean="0"/>
              <a:t>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0223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93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Меню пицца</vt:lpstr>
      <vt:lpstr>Введение</vt:lpstr>
      <vt:lpstr>Описание</vt:lpstr>
      <vt:lpstr>Короче всё ок</vt:lpstr>
    </vt:vector>
  </TitlesOfParts>
  <Company>ГБОУ Школа №224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Меню пицца</dc:title>
  <dc:creator>S1535-Student-U</dc:creator>
  <cp:lastModifiedBy>S1535-Student-U</cp:lastModifiedBy>
  <cp:revision>8</cp:revision>
  <dcterms:created xsi:type="dcterms:W3CDTF">2019-11-29T10:13:00Z</dcterms:created>
  <dcterms:modified xsi:type="dcterms:W3CDTF">2019-12-09T11:23:37Z</dcterms:modified>
</cp:coreProperties>
</file>