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91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54113-74B5-2D4C-F293-EC3465311B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2ED09A-3ADA-DC3A-C50E-2A09EA049F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578360-8547-4CB0-0F90-6AB8F45537EC}"/>
              </a:ext>
            </a:extLst>
          </p:cNvPr>
          <p:cNvSpPr>
            <a:spLocks noGrp="1"/>
          </p:cNvSpPr>
          <p:nvPr>
            <p:ph type="dt" sz="half" idx="10"/>
          </p:nvPr>
        </p:nvSpPr>
        <p:spPr/>
        <p:txBody>
          <a:bodyPr/>
          <a:lstStyle/>
          <a:p>
            <a:fld id="{8C25E9C3-097B-480A-8FA8-22A65E949B5F}" type="datetimeFigureOut">
              <a:rPr lang="en-US" smtClean="0"/>
              <a:t>5/30/2024</a:t>
            </a:fld>
            <a:endParaRPr lang="en-US"/>
          </a:p>
        </p:txBody>
      </p:sp>
      <p:sp>
        <p:nvSpPr>
          <p:cNvPr id="5" name="Footer Placeholder 4">
            <a:extLst>
              <a:ext uri="{FF2B5EF4-FFF2-40B4-BE49-F238E27FC236}">
                <a16:creationId xmlns:a16="http://schemas.microsoft.com/office/drawing/2014/main" id="{6E2F9354-B918-3095-D19F-3676F8FE05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D10778-9B04-8B7C-0184-8182238DBD42}"/>
              </a:ext>
            </a:extLst>
          </p:cNvPr>
          <p:cNvSpPr>
            <a:spLocks noGrp="1"/>
          </p:cNvSpPr>
          <p:nvPr>
            <p:ph type="sldNum" sz="quarter" idx="12"/>
          </p:nvPr>
        </p:nvSpPr>
        <p:spPr/>
        <p:txBody>
          <a:bodyPr/>
          <a:lstStyle/>
          <a:p>
            <a:fld id="{86594A6F-1C8D-4A29-A025-D0C79E5DF069}" type="slidenum">
              <a:rPr lang="en-US" smtClean="0"/>
              <a:t>‹#›</a:t>
            </a:fld>
            <a:endParaRPr lang="en-US"/>
          </a:p>
        </p:txBody>
      </p:sp>
    </p:spTree>
    <p:extLst>
      <p:ext uri="{BB962C8B-B14F-4D97-AF65-F5344CB8AC3E}">
        <p14:creationId xmlns:p14="http://schemas.microsoft.com/office/powerpoint/2010/main" val="2277383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D1054-355F-F827-CD64-D63EB1D0FD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EE8D52-CF7B-047A-76E4-EBEC268FE7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ED238C-FB92-BB53-CB20-DBB08DBDCFF7}"/>
              </a:ext>
            </a:extLst>
          </p:cNvPr>
          <p:cNvSpPr>
            <a:spLocks noGrp="1"/>
          </p:cNvSpPr>
          <p:nvPr>
            <p:ph type="dt" sz="half" idx="10"/>
          </p:nvPr>
        </p:nvSpPr>
        <p:spPr/>
        <p:txBody>
          <a:bodyPr/>
          <a:lstStyle/>
          <a:p>
            <a:fld id="{8C25E9C3-097B-480A-8FA8-22A65E949B5F}" type="datetimeFigureOut">
              <a:rPr lang="en-US" smtClean="0"/>
              <a:t>5/30/2024</a:t>
            </a:fld>
            <a:endParaRPr lang="en-US"/>
          </a:p>
        </p:txBody>
      </p:sp>
      <p:sp>
        <p:nvSpPr>
          <p:cNvPr id="5" name="Footer Placeholder 4">
            <a:extLst>
              <a:ext uri="{FF2B5EF4-FFF2-40B4-BE49-F238E27FC236}">
                <a16:creationId xmlns:a16="http://schemas.microsoft.com/office/drawing/2014/main" id="{CDA16148-4ABA-DF1F-6138-B6B13C894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E2531-CCB0-5DCD-BE30-F4377B23A571}"/>
              </a:ext>
            </a:extLst>
          </p:cNvPr>
          <p:cNvSpPr>
            <a:spLocks noGrp="1"/>
          </p:cNvSpPr>
          <p:nvPr>
            <p:ph type="sldNum" sz="quarter" idx="12"/>
          </p:nvPr>
        </p:nvSpPr>
        <p:spPr/>
        <p:txBody>
          <a:bodyPr/>
          <a:lstStyle/>
          <a:p>
            <a:fld id="{86594A6F-1C8D-4A29-A025-D0C79E5DF069}" type="slidenum">
              <a:rPr lang="en-US" smtClean="0"/>
              <a:t>‹#›</a:t>
            </a:fld>
            <a:endParaRPr lang="en-US"/>
          </a:p>
        </p:txBody>
      </p:sp>
    </p:spTree>
    <p:extLst>
      <p:ext uri="{BB962C8B-B14F-4D97-AF65-F5344CB8AC3E}">
        <p14:creationId xmlns:p14="http://schemas.microsoft.com/office/powerpoint/2010/main" val="401572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A74585-507E-AF10-B20F-05D98F0BB9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9A8B8D-D174-CA79-9EAC-CBA1F598AC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46F766-B142-9C26-EC02-1ACA60D7F2D4}"/>
              </a:ext>
            </a:extLst>
          </p:cNvPr>
          <p:cNvSpPr>
            <a:spLocks noGrp="1"/>
          </p:cNvSpPr>
          <p:nvPr>
            <p:ph type="dt" sz="half" idx="10"/>
          </p:nvPr>
        </p:nvSpPr>
        <p:spPr/>
        <p:txBody>
          <a:bodyPr/>
          <a:lstStyle/>
          <a:p>
            <a:fld id="{8C25E9C3-097B-480A-8FA8-22A65E949B5F}" type="datetimeFigureOut">
              <a:rPr lang="en-US" smtClean="0"/>
              <a:t>5/30/2024</a:t>
            </a:fld>
            <a:endParaRPr lang="en-US"/>
          </a:p>
        </p:txBody>
      </p:sp>
      <p:sp>
        <p:nvSpPr>
          <p:cNvPr id="5" name="Footer Placeholder 4">
            <a:extLst>
              <a:ext uri="{FF2B5EF4-FFF2-40B4-BE49-F238E27FC236}">
                <a16:creationId xmlns:a16="http://schemas.microsoft.com/office/drawing/2014/main" id="{E54F7729-8D86-54E8-83AB-2C8F35A0B9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A8C578-7E84-9F9B-9FB2-3327ACB62A39}"/>
              </a:ext>
            </a:extLst>
          </p:cNvPr>
          <p:cNvSpPr>
            <a:spLocks noGrp="1"/>
          </p:cNvSpPr>
          <p:nvPr>
            <p:ph type="sldNum" sz="quarter" idx="12"/>
          </p:nvPr>
        </p:nvSpPr>
        <p:spPr/>
        <p:txBody>
          <a:bodyPr/>
          <a:lstStyle/>
          <a:p>
            <a:fld id="{86594A6F-1C8D-4A29-A025-D0C79E5DF069}" type="slidenum">
              <a:rPr lang="en-US" smtClean="0"/>
              <a:t>‹#›</a:t>
            </a:fld>
            <a:endParaRPr lang="en-US"/>
          </a:p>
        </p:txBody>
      </p:sp>
    </p:spTree>
    <p:extLst>
      <p:ext uri="{BB962C8B-B14F-4D97-AF65-F5344CB8AC3E}">
        <p14:creationId xmlns:p14="http://schemas.microsoft.com/office/powerpoint/2010/main" val="1694100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51494-CAC4-C4AA-D108-72653D5AEE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D993C6-F56C-EB56-D511-554F411ADF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C91AE0-3AC7-1053-8481-468B075C266A}"/>
              </a:ext>
            </a:extLst>
          </p:cNvPr>
          <p:cNvSpPr>
            <a:spLocks noGrp="1"/>
          </p:cNvSpPr>
          <p:nvPr>
            <p:ph type="dt" sz="half" idx="10"/>
          </p:nvPr>
        </p:nvSpPr>
        <p:spPr/>
        <p:txBody>
          <a:bodyPr/>
          <a:lstStyle/>
          <a:p>
            <a:fld id="{8C25E9C3-097B-480A-8FA8-22A65E949B5F}" type="datetimeFigureOut">
              <a:rPr lang="en-US" smtClean="0"/>
              <a:t>5/30/2024</a:t>
            </a:fld>
            <a:endParaRPr lang="en-US"/>
          </a:p>
        </p:txBody>
      </p:sp>
      <p:sp>
        <p:nvSpPr>
          <p:cNvPr id="5" name="Footer Placeholder 4">
            <a:extLst>
              <a:ext uri="{FF2B5EF4-FFF2-40B4-BE49-F238E27FC236}">
                <a16:creationId xmlns:a16="http://schemas.microsoft.com/office/drawing/2014/main" id="{658AAB68-7809-3105-10DE-380AF92B80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538D61-BB63-4DEA-B1EE-4852C203A99E}"/>
              </a:ext>
            </a:extLst>
          </p:cNvPr>
          <p:cNvSpPr>
            <a:spLocks noGrp="1"/>
          </p:cNvSpPr>
          <p:nvPr>
            <p:ph type="sldNum" sz="quarter" idx="12"/>
          </p:nvPr>
        </p:nvSpPr>
        <p:spPr/>
        <p:txBody>
          <a:bodyPr/>
          <a:lstStyle/>
          <a:p>
            <a:fld id="{86594A6F-1C8D-4A29-A025-D0C79E5DF069}" type="slidenum">
              <a:rPr lang="en-US" smtClean="0"/>
              <a:t>‹#›</a:t>
            </a:fld>
            <a:endParaRPr lang="en-US"/>
          </a:p>
        </p:txBody>
      </p:sp>
    </p:spTree>
    <p:extLst>
      <p:ext uri="{BB962C8B-B14F-4D97-AF65-F5344CB8AC3E}">
        <p14:creationId xmlns:p14="http://schemas.microsoft.com/office/powerpoint/2010/main" val="4000877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6A470-CF2B-0481-D456-798EDC1AAF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E5C2EE-DDA9-37DD-2198-E47C81CDB9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FB100C-B324-1ED1-0226-E30BB1BF73FE}"/>
              </a:ext>
            </a:extLst>
          </p:cNvPr>
          <p:cNvSpPr>
            <a:spLocks noGrp="1"/>
          </p:cNvSpPr>
          <p:nvPr>
            <p:ph type="dt" sz="half" idx="10"/>
          </p:nvPr>
        </p:nvSpPr>
        <p:spPr/>
        <p:txBody>
          <a:bodyPr/>
          <a:lstStyle/>
          <a:p>
            <a:fld id="{8C25E9C3-097B-480A-8FA8-22A65E949B5F}" type="datetimeFigureOut">
              <a:rPr lang="en-US" smtClean="0"/>
              <a:t>5/30/2024</a:t>
            </a:fld>
            <a:endParaRPr lang="en-US"/>
          </a:p>
        </p:txBody>
      </p:sp>
      <p:sp>
        <p:nvSpPr>
          <p:cNvPr id="5" name="Footer Placeholder 4">
            <a:extLst>
              <a:ext uri="{FF2B5EF4-FFF2-40B4-BE49-F238E27FC236}">
                <a16:creationId xmlns:a16="http://schemas.microsoft.com/office/drawing/2014/main" id="{CC0DB5E1-1183-52A5-4457-C995A4CC96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26E325-F1BC-8735-BD5A-22219FCE67D5}"/>
              </a:ext>
            </a:extLst>
          </p:cNvPr>
          <p:cNvSpPr>
            <a:spLocks noGrp="1"/>
          </p:cNvSpPr>
          <p:nvPr>
            <p:ph type="sldNum" sz="quarter" idx="12"/>
          </p:nvPr>
        </p:nvSpPr>
        <p:spPr/>
        <p:txBody>
          <a:bodyPr/>
          <a:lstStyle/>
          <a:p>
            <a:fld id="{86594A6F-1C8D-4A29-A025-D0C79E5DF069}" type="slidenum">
              <a:rPr lang="en-US" smtClean="0"/>
              <a:t>‹#›</a:t>
            </a:fld>
            <a:endParaRPr lang="en-US"/>
          </a:p>
        </p:txBody>
      </p:sp>
    </p:spTree>
    <p:extLst>
      <p:ext uri="{BB962C8B-B14F-4D97-AF65-F5344CB8AC3E}">
        <p14:creationId xmlns:p14="http://schemas.microsoft.com/office/powerpoint/2010/main" val="816152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04EB-A17E-470B-D739-FE831C08B5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216948-8C7C-08C7-9592-727D9CC1DC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2EBE76-926E-1CEF-DA37-73F29F240D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08B4C0-BD68-D899-E452-B5157EB70079}"/>
              </a:ext>
            </a:extLst>
          </p:cNvPr>
          <p:cNvSpPr>
            <a:spLocks noGrp="1"/>
          </p:cNvSpPr>
          <p:nvPr>
            <p:ph type="dt" sz="half" idx="10"/>
          </p:nvPr>
        </p:nvSpPr>
        <p:spPr/>
        <p:txBody>
          <a:bodyPr/>
          <a:lstStyle/>
          <a:p>
            <a:fld id="{8C25E9C3-097B-480A-8FA8-22A65E949B5F}" type="datetimeFigureOut">
              <a:rPr lang="en-US" smtClean="0"/>
              <a:t>5/30/2024</a:t>
            </a:fld>
            <a:endParaRPr lang="en-US"/>
          </a:p>
        </p:txBody>
      </p:sp>
      <p:sp>
        <p:nvSpPr>
          <p:cNvPr id="6" name="Footer Placeholder 5">
            <a:extLst>
              <a:ext uri="{FF2B5EF4-FFF2-40B4-BE49-F238E27FC236}">
                <a16:creationId xmlns:a16="http://schemas.microsoft.com/office/drawing/2014/main" id="{812CBC5C-772E-421D-2BCD-0B33BB6DBB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2C7D91-FE26-87D1-077A-1CB437ABA558}"/>
              </a:ext>
            </a:extLst>
          </p:cNvPr>
          <p:cNvSpPr>
            <a:spLocks noGrp="1"/>
          </p:cNvSpPr>
          <p:nvPr>
            <p:ph type="sldNum" sz="quarter" idx="12"/>
          </p:nvPr>
        </p:nvSpPr>
        <p:spPr/>
        <p:txBody>
          <a:bodyPr/>
          <a:lstStyle/>
          <a:p>
            <a:fld id="{86594A6F-1C8D-4A29-A025-D0C79E5DF069}" type="slidenum">
              <a:rPr lang="en-US" smtClean="0"/>
              <a:t>‹#›</a:t>
            </a:fld>
            <a:endParaRPr lang="en-US"/>
          </a:p>
        </p:txBody>
      </p:sp>
    </p:spTree>
    <p:extLst>
      <p:ext uri="{BB962C8B-B14F-4D97-AF65-F5344CB8AC3E}">
        <p14:creationId xmlns:p14="http://schemas.microsoft.com/office/powerpoint/2010/main" val="317889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74548-29CF-A29C-1294-81732D42A3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BDDA05-5775-0833-A2AC-B00BA2F04B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E7CBCD-4F7C-D74B-8EF2-4461D84020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4C0559-1701-8DDD-F1C0-38545C35B0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AE0CD0-0607-1909-9E55-840A68D868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237828-AD9B-EF53-1A12-387193F82DB0}"/>
              </a:ext>
            </a:extLst>
          </p:cNvPr>
          <p:cNvSpPr>
            <a:spLocks noGrp="1"/>
          </p:cNvSpPr>
          <p:nvPr>
            <p:ph type="dt" sz="half" idx="10"/>
          </p:nvPr>
        </p:nvSpPr>
        <p:spPr/>
        <p:txBody>
          <a:bodyPr/>
          <a:lstStyle/>
          <a:p>
            <a:fld id="{8C25E9C3-097B-480A-8FA8-22A65E949B5F}" type="datetimeFigureOut">
              <a:rPr lang="en-US" smtClean="0"/>
              <a:t>5/30/2024</a:t>
            </a:fld>
            <a:endParaRPr lang="en-US"/>
          </a:p>
        </p:txBody>
      </p:sp>
      <p:sp>
        <p:nvSpPr>
          <p:cNvPr id="8" name="Footer Placeholder 7">
            <a:extLst>
              <a:ext uri="{FF2B5EF4-FFF2-40B4-BE49-F238E27FC236}">
                <a16:creationId xmlns:a16="http://schemas.microsoft.com/office/drawing/2014/main" id="{25FF0120-18CF-3BDF-A4B3-54C5B92ED5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B52EFC-DA91-E161-1774-0D8594A52F4E}"/>
              </a:ext>
            </a:extLst>
          </p:cNvPr>
          <p:cNvSpPr>
            <a:spLocks noGrp="1"/>
          </p:cNvSpPr>
          <p:nvPr>
            <p:ph type="sldNum" sz="quarter" idx="12"/>
          </p:nvPr>
        </p:nvSpPr>
        <p:spPr/>
        <p:txBody>
          <a:bodyPr/>
          <a:lstStyle/>
          <a:p>
            <a:fld id="{86594A6F-1C8D-4A29-A025-D0C79E5DF069}" type="slidenum">
              <a:rPr lang="en-US" smtClean="0"/>
              <a:t>‹#›</a:t>
            </a:fld>
            <a:endParaRPr lang="en-US"/>
          </a:p>
        </p:txBody>
      </p:sp>
    </p:spTree>
    <p:extLst>
      <p:ext uri="{BB962C8B-B14F-4D97-AF65-F5344CB8AC3E}">
        <p14:creationId xmlns:p14="http://schemas.microsoft.com/office/powerpoint/2010/main" val="2754792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36420-E1D9-D0CB-DAD9-4CAA530148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3B9035-24DA-544F-DAD8-4809858E207B}"/>
              </a:ext>
            </a:extLst>
          </p:cNvPr>
          <p:cNvSpPr>
            <a:spLocks noGrp="1"/>
          </p:cNvSpPr>
          <p:nvPr>
            <p:ph type="dt" sz="half" idx="10"/>
          </p:nvPr>
        </p:nvSpPr>
        <p:spPr/>
        <p:txBody>
          <a:bodyPr/>
          <a:lstStyle/>
          <a:p>
            <a:fld id="{8C25E9C3-097B-480A-8FA8-22A65E949B5F}" type="datetimeFigureOut">
              <a:rPr lang="en-US" smtClean="0"/>
              <a:t>5/30/2024</a:t>
            </a:fld>
            <a:endParaRPr lang="en-US"/>
          </a:p>
        </p:txBody>
      </p:sp>
      <p:sp>
        <p:nvSpPr>
          <p:cNvPr id="4" name="Footer Placeholder 3">
            <a:extLst>
              <a:ext uri="{FF2B5EF4-FFF2-40B4-BE49-F238E27FC236}">
                <a16:creationId xmlns:a16="http://schemas.microsoft.com/office/drawing/2014/main" id="{341F0D30-8F5F-470D-B526-604D39897D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F8847B-A73E-4F04-0B81-D793E5579BB3}"/>
              </a:ext>
            </a:extLst>
          </p:cNvPr>
          <p:cNvSpPr>
            <a:spLocks noGrp="1"/>
          </p:cNvSpPr>
          <p:nvPr>
            <p:ph type="sldNum" sz="quarter" idx="12"/>
          </p:nvPr>
        </p:nvSpPr>
        <p:spPr/>
        <p:txBody>
          <a:bodyPr/>
          <a:lstStyle/>
          <a:p>
            <a:fld id="{86594A6F-1C8D-4A29-A025-D0C79E5DF069}" type="slidenum">
              <a:rPr lang="en-US" smtClean="0"/>
              <a:t>‹#›</a:t>
            </a:fld>
            <a:endParaRPr lang="en-US"/>
          </a:p>
        </p:txBody>
      </p:sp>
    </p:spTree>
    <p:extLst>
      <p:ext uri="{BB962C8B-B14F-4D97-AF65-F5344CB8AC3E}">
        <p14:creationId xmlns:p14="http://schemas.microsoft.com/office/powerpoint/2010/main" val="3595099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B2806D-211C-47BD-F660-978BF62C4FFA}"/>
              </a:ext>
            </a:extLst>
          </p:cNvPr>
          <p:cNvSpPr>
            <a:spLocks noGrp="1"/>
          </p:cNvSpPr>
          <p:nvPr>
            <p:ph type="dt" sz="half" idx="10"/>
          </p:nvPr>
        </p:nvSpPr>
        <p:spPr/>
        <p:txBody>
          <a:bodyPr/>
          <a:lstStyle/>
          <a:p>
            <a:fld id="{8C25E9C3-097B-480A-8FA8-22A65E949B5F}" type="datetimeFigureOut">
              <a:rPr lang="en-US" smtClean="0"/>
              <a:t>5/30/2024</a:t>
            </a:fld>
            <a:endParaRPr lang="en-US"/>
          </a:p>
        </p:txBody>
      </p:sp>
      <p:sp>
        <p:nvSpPr>
          <p:cNvPr id="3" name="Footer Placeholder 2">
            <a:extLst>
              <a:ext uri="{FF2B5EF4-FFF2-40B4-BE49-F238E27FC236}">
                <a16:creationId xmlns:a16="http://schemas.microsoft.com/office/drawing/2014/main" id="{13D7FABA-EEE1-58B3-2CE7-3BB2A93A91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7385CE-EB5D-F8A7-3758-B6C6247BDB42}"/>
              </a:ext>
            </a:extLst>
          </p:cNvPr>
          <p:cNvSpPr>
            <a:spLocks noGrp="1"/>
          </p:cNvSpPr>
          <p:nvPr>
            <p:ph type="sldNum" sz="quarter" idx="12"/>
          </p:nvPr>
        </p:nvSpPr>
        <p:spPr/>
        <p:txBody>
          <a:bodyPr/>
          <a:lstStyle/>
          <a:p>
            <a:fld id="{86594A6F-1C8D-4A29-A025-D0C79E5DF069}" type="slidenum">
              <a:rPr lang="en-US" smtClean="0"/>
              <a:t>‹#›</a:t>
            </a:fld>
            <a:endParaRPr lang="en-US"/>
          </a:p>
        </p:txBody>
      </p:sp>
    </p:spTree>
    <p:extLst>
      <p:ext uri="{BB962C8B-B14F-4D97-AF65-F5344CB8AC3E}">
        <p14:creationId xmlns:p14="http://schemas.microsoft.com/office/powerpoint/2010/main" val="145206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012ED-ACF6-B561-DF8D-58D0D596E9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48E316-C7CA-CC0B-A915-B4A0C9F79F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BD970E-FFAC-FA0F-E2F3-777EF98BDA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E9D736-E84E-908B-467C-87450BF1A074}"/>
              </a:ext>
            </a:extLst>
          </p:cNvPr>
          <p:cNvSpPr>
            <a:spLocks noGrp="1"/>
          </p:cNvSpPr>
          <p:nvPr>
            <p:ph type="dt" sz="half" idx="10"/>
          </p:nvPr>
        </p:nvSpPr>
        <p:spPr/>
        <p:txBody>
          <a:bodyPr/>
          <a:lstStyle/>
          <a:p>
            <a:fld id="{8C25E9C3-097B-480A-8FA8-22A65E949B5F}" type="datetimeFigureOut">
              <a:rPr lang="en-US" smtClean="0"/>
              <a:t>5/30/2024</a:t>
            </a:fld>
            <a:endParaRPr lang="en-US"/>
          </a:p>
        </p:txBody>
      </p:sp>
      <p:sp>
        <p:nvSpPr>
          <p:cNvPr id="6" name="Footer Placeholder 5">
            <a:extLst>
              <a:ext uri="{FF2B5EF4-FFF2-40B4-BE49-F238E27FC236}">
                <a16:creationId xmlns:a16="http://schemas.microsoft.com/office/drawing/2014/main" id="{406D4835-B313-45FE-BB5E-09D513CE5C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05524-D444-018F-C125-340E75C352F4}"/>
              </a:ext>
            </a:extLst>
          </p:cNvPr>
          <p:cNvSpPr>
            <a:spLocks noGrp="1"/>
          </p:cNvSpPr>
          <p:nvPr>
            <p:ph type="sldNum" sz="quarter" idx="12"/>
          </p:nvPr>
        </p:nvSpPr>
        <p:spPr/>
        <p:txBody>
          <a:bodyPr/>
          <a:lstStyle/>
          <a:p>
            <a:fld id="{86594A6F-1C8D-4A29-A025-D0C79E5DF069}" type="slidenum">
              <a:rPr lang="en-US" smtClean="0"/>
              <a:t>‹#›</a:t>
            </a:fld>
            <a:endParaRPr lang="en-US"/>
          </a:p>
        </p:txBody>
      </p:sp>
    </p:spTree>
    <p:extLst>
      <p:ext uri="{BB962C8B-B14F-4D97-AF65-F5344CB8AC3E}">
        <p14:creationId xmlns:p14="http://schemas.microsoft.com/office/powerpoint/2010/main" val="2493025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76D18-28CA-68FF-9F8F-C6ECCD210F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C98FC7-A26E-D3AB-83BA-6C8549CF33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0F6D01-B41C-205F-7CA2-BA4504471E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3CDF92-E5AE-7EC4-EFB3-6294F5D72BD5}"/>
              </a:ext>
            </a:extLst>
          </p:cNvPr>
          <p:cNvSpPr>
            <a:spLocks noGrp="1"/>
          </p:cNvSpPr>
          <p:nvPr>
            <p:ph type="dt" sz="half" idx="10"/>
          </p:nvPr>
        </p:nvSpPr>
        <p:spPr/>
        <p:txBody>
          <a:bodyPr/>
          <a:lstStyle/>
          <a:p>
            <a:fld id="{8C25E9C3-097B-480A-8FA8-22A65E949B5F}" type="datetimeFigureOut">
              <a:rPr lang="en-US" smtClean="0"/>
              <a:t>5/30/2024</a:t>
            </a:fld>
            <a:endParaRPr lang="en-US"/>
          </a:p>
        </p:txBody>
      </p:sp>
      <p:sp>
        <p:nvSpPr>
          <p:cNvPr id="6" name="Footer Placeholder 5">
            <a:extLst>
              <a:ext uri="{FF2B5EF4-FFF2-40B4-BE49-F238E27FC236}">
                <a16:creationId xmlns:a16="http://schemas.microsoft.com/office/drawing/2014/main" id="{B7184E4B-0C4C-30ED-B1A0-B0747C6872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EAC81D-A94E-32E8-B294-39ABE9285B2C}"/>
              </a:ext>
            </a:extLst>
          </p:cNvPr>
          <p:cNvSpPr>
            <a:spLocks noGrp="1"/>
          </p:cNvSpPr>
          <p:nvPr>
            <p:ph type="sldNum" sz="quarter" idx="12"/>
          </p:nvPr>
        </p:nvSpPr>
        <p:spPr/>
        <p:txBody>
          <a:bodyPr/>
          <a:lstStyle/>
          <a:p>
            <a:fld id="{86594A6F-1C8D-4A29-A025-D0C79E5DF069}" type="slidenum">
              <a:rPr lang="en-US" smtClean="0"/>
              <a:t>‹#›</a:t>
            </a:fld>
            <a:endParaRPr lang="en-US"/>
          </a:p>
        </p:txBody>
      </p:sp>
    </p:spTree>
    <p:extLst>
      <p:ext uri="{BB962C8B-B14F-4D97-AF65-F5344CB8AC3E}">
        <p14:creationId xmlns:p14="http://schemas.microsoft.com/office/powerpoint/2010/main" val="3215705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7B2E6B-EDDB-C738-63EE-3246EF93EE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453045-0267-7345-069F-61728FB7B7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C58DD7-4C6B-136F-66A6-0FA83F31EE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25E9C3-097B-480A-8FA8-22A65E949B5F}" type="datetimeFigureOut">
              <a:rPr lang="en-US" smtClean="0"/>
              <a:t>5/30/2024</a:t>
            </a:fld>
            <a:endParaRPr lang="en-US"/>
          </a:p>
        </p:txBody>
      </p:sp>
      <p:sp>
        <p:nvSpPr>
          <p:cNvPr id="5" name="Footer Placeholder 4">
            <a:extLst>
              <a:ext uri="{FF2B5EF4-FFF2-40B4-BE49-F238E27FC236}">
                <a16:creationId xmlns:a16="http://schemas.microsoft.com/office/drawing/2014/main" id="{704989A4-EAD9-6EC4-1A82-F68F51AA7A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15D469-7BC9-046B-524C-EB36D3AD06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594A6F-1C8D-4A29-A025-D0C79E5DF069}" type="slidenum">
              <a:rPr lang="en-US" smtClean="0"/>
              <a:t>‹#›</a:t>
            </a:fld>
            <a:endParaRPr lang="en-US"/>
          </a:p>
        </p:txBody>
      </p:sp>
    </p:spTree>
    <p:extLst>
      <p:ext uri="{BB962C8B-B14F-4D97-AF65-F5344CB8AC3E}">
        <p14:creationId xmlns:p14="http://schemas.microsoft.com/office/powerpoint/2010/main" val="2403580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A2CC2C-FBC3-72B8-02BA-2346A4E5EA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solidFill>
              <a:schemeClr val="tx1">
                <a:lumMod val="95000"/>
                <a:lumOff val="5000"/>
              </a:schemeClr>
            </a:solidFill>
          </a:ln>
          <a:effectLst>
            <a:softEdge rad="112500"/>
          </a:effectLst>
        </p:spPr>
      </p:pic>
      <p:sp>
        <p:nvSpPr>
          <p:cNvPr id="2" name="Title 1">
            <a:extLst>
              <a:ext uri="{FF2B5EF4-FFF2-40B4-BE49-F238E27FC236}">
                <a16:creationId xmlns:a16="http://schemas.microsoft.com/office/drawing/2014/main" id="{B0765F0D-6D6A-B983-97BF-194597FD819A}"/>
              </a:ext>
            </a:extLst>
          </p:cNvPr>
          <p:cNvSpPr>
            <a:spLocks noGrp="1"/>
          </p:cNvSpPr>
          <p:nvPr>
            <p:ph type="ctrTitle"/>
          </p:nvPr>
        </p:nvSpPr>
        <p:spPr>
          <a:xfrm>
            <a:off x="1247361" y="2216426"/>
            <a:ext cx="9697278" cy="2584726"/>
          </a:xfrm>
        </p:spPr>
        <p:txBody>
          <a:bodyPr>
            <a:noAutofit/>
          </a:bodyPr>
          <a:lstStyle/>
          <a:p>
            <a:r>
              <a:rPr lang="en-US" dirty="0">
                <a:solidFill>
                  <a:schemeClr val="bg1"/>
                </a:solidFill>
                <a:latin typeface="Algerian" panose="04020705040A02060702" pitchFamily="82" charset="0"/>
              </a:rPr>
              <a:t>Market price Prediction Using Machine Learning</a:t>
            </a:r>
          </a:p>
        </p:txBody>
      </p:sp>
    </p:spTree>
    <p:extLst>
      <p:ext uri="{BB962C8B-B14F-4D97-AF65-F5344CB8AC3E}">
        <p14:creationId xmlns:p14="http://schemas.microsoft.com/office/powerpoint/2010/main" val="1985901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A2CC2C-FBC3-72B8-02BA-2346A4E5EA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solidFill>
              <a:schemeClr val="tx1">
                <a:lumMod val="95000"/>
                <a:lumOff val="5000"/>
              </a:schemeClr>
            </a:solidFill>
          </a:ln>
          <a:effectLst>
            <a:softEdge rad="112500"/>
          </a:effectLst>
        </p:spPr>
      </p:pic>
      <p:sp>
        <p:nvSpPr>
          <p:cNvPr id="2" name="Title 1">
            <a:extLst>
              <a:ext uri="{FF2B5EF4-FFF2-40B4-BE49-F238E27FC236}">
                <a16:creationId xmlns:a16="http://schemas.microsoft.com/office/drawing/2014/main" id="{B0765F0D-6D6A-B983-97BF-194597FD819A}"/>
              </a:ext>
            </a:extLst>
          </p:cNvPr>
          <p:cNvSpPr>
            <a:spLocks noGrp="1"/>
          </p:cNvSpPr>
          <p:nvPr>
            <p:ph type="ctrTitle"/>
          </p:nvPr>
        </p:nvSpPr>
        <p:spPr>
          <a:xfrm>
            <a:off x="1247361" y="1520687"/>
            <a:ext cx="9697278" cy="875195"/>
          </a:xfrm>
        </p:spPr>
        <p:txBody>
          <a:bodyPr>
            <a:noAutofit/>
          </a:bodyPr>
          <a:lstStyle/>
          <a:p>
            <a:r>
              <a:rPr lang="en-US" dirty="0">
                <a:solidFill>
                  <a:schemeClr val="bg1"/>
                </a:solidFill>
                <a:latin typeface="Algerian" panose="04020705040A02060702" pitchFamily="82" charset="0"/>
              </a:rPr>
              <a:t>Introduction</a:t>
            </a:r>
          </a:p>
        </p:txBody>
      </p:sp>
      <p:sp>
        <p:nvSpPr>
          <p:cNvPr id="3" name="TextBox 2">
            <a:extLst>
              <a:ext uri="{FF2B5EF4-FFF2-40B4-BE49-F238E27FC236}">
                <a16:creationId xmlns:a16="http://schemas.microsoft.com/office/drawing/2014/main" id="{3D861029-4BD0-BF78-46AA-9D4B558805CA}"/>
              </a:ext>
            </a:extLst>
          </p:cNvPr>
          <p:cNvSpPr txBox="1"/>
          <p:nvPr/>
        </p:nvSpPr>
        <p:spPr>
          <a:xfrm>
            <a:off x="880441" y="3429000"/>
            <a:ext cx="10431117" cy="1631216"/>
          </a:xfrm>
          <a:prstGeom prst="rect">
            <a:avLst/>
          </a:prstGeom>
          <a:noFill/>
        </p:spPr>
        <p:txBody>
          <a:bodyPr wrap="square" rtlCol="0">
            <a:spAutoFit/>
          </a:bodyPr>
          <a:lstStyle/>
          <a:p>
            <a:r>
              <a:rPr lang="en-US" sz="2000" dirty="0">
                <a:solidFill>
                  <a:schemeClr val="bg1"/>
                </a:solidFill>
              </a:rPr>
              <a:t>In the realm of market analysis and forecasting, understanding the intricate patterns within time series data is paramount for informed decision-making. With the advent of machine learning techniques, it’s now possible to delve deeper into historical market data to predict future trends accurately. In this context, we have at our disposal a dataset containing monthly market data spanning multiple years, encompassing various regions, commodities, and pricing information.</a:t>
            </a:r>
          </a:p>
        </p:txBody>
      </p:sp>
    </p:spTree>
    <p:extLst>
      <p:ext uri="{BB962C8B-B14F-4D97-AF65-F5344CB8AC3E}">
        <p14:creationId xmlns:p14="http://schemas.microsoft.com/office/powerpoint/2010/main" val="33431886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A2CC2C-FBC3-72B8-02BA-2346A4E5EA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solidFill>
              <a:schemeClr val="tx1">
                <a:lumMod val="95000"/>
                <a:lumOff val="5000"/>
              </a:schemeClr>
            </a:solidFill>
          </a:ln>
          <a:effectLst>
            <a:softEdge rad="112500"/>
          </a:effectLst>
        </p:spPr>
      </p:pic>
      <p:sp>
        <p:nvSpPr>
          <p:cNvPr id="2" name="Title 1">
            <a:extLst>
              <a:ext uri="{FF2B5EF4-FFF2-40B4-BE49-F238E27FC236}">
                <a16:creationId xmlns:a16="http://schemas.microsoft.com/office/drawing/2014/main" id="{B0765F0D-6D6A-B983-97BF-194597FD819A}"/>
              </a:ext>
            </a:extLst>
          </p:cNvPr>
          <p:cNvSpPr>
            <a:spLocks noGrp="1"/>
          </p:cNvSpPr>
          <p:nvPr>
            <p:ph type="ctrTitle"/>
          </p:nvPr>
        </p:nvSpPr>
        <p:spPr>
          <a:xfrm>
            <a:off x="1247361" y="1520687"/>
            <a:ext cx="9697278" cy="875195"/>
          </a:xfrm>
        </p:spPr>
        <p:txBody>
          <a:bodyPr>
            <a:noAutofit/>
          </a:bodyPr>
          <a:lstStyle/>
          <a:p>
            <a:r>
              <a:rPr lang="en-US" dirty="0">
                <a:solidFill>
                  <a:schemeClr val="bg1"/>
                </a:solidFill>
                <a:latin typeface="Algerian" panose="04020705040A02060702" pitchFamily="82" charset="0"/>
              </a:rPr>
              <a:t>objectives</a:t>
            </a:r>
          </a:p>
        </p:txBody>
      </p:sp>
      <p:sp>
        <p:nvSpPr>
          <p:cNvPr id="3" name="TextBox 2">
            <a:extLst>
              <a:ext uri="{FF2B5EF4-FFF2-40B4-BE49-F238E27FC236}">
                <a16:creationId xmlns:a16="http://schemas.microsoft.com/office/drawing/2014/main" id="{3D861029-4BD0-BF78-46AA-9D4B558805CA}"/>
              </a:ext>
            </a:extLst>
          </p:cNvPr>
          <p:cNvSpPr txBox="1"/>
          <p:nvPr/>
        </p:nvSpPr>
        <p:spPr>
          <a:xfrm>
            <a:off x="880441" y="3429000"/>
            <a:ext cx="10431117" cy="1631216"/>
          </a:xfrm>
          <a:prstGeom prst="rect">
            <a:avLst/>
          </a:prstGeom>
          <a:noFill/>
        </p:spPr>
        <p:txBody>
          <a:bodyPr wrap="square" rtlCol="0">
            <a:spAutoFit/>
          </a:bodyPr>
          <a:lstStyle/>
          <a:p>
            <a:r>
              <a:rPr lang="en-US" sz="2000" dirty="0">
                <a:solidFill>
                  <a:schemeClr val="bg1"/>
                </a:solidFill>
              </a:rPr>
              <a:t>The primary objective of this project is to develop a robust time series machine learning model capable of accurately forecasting market trends based on historical data. By leveraging advanced algorithms, we aim to predict the quantity and prices of commodities for future months, empowering stakeholders to make proactive decisions regarding production, procurement, pricing strategies, and resource allocation.</a:t>
            </a:r>
          </a:p>
        </p:txBody>
      </p:sp>
    </p:spTree>
    <p:extLst>
      <p:ext uri="{BB962C8B-B14F-4D97-AF65-F5344CB8AC3E}">
        <p14:creationId xmlns:p14="http://schemas.microsoft.com/office/powerpoint/2010/main" val="277167041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A2CC2C-FBC3-72B8-02BA-2346A4E5EA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solidFill>
              <a:schemeClr val="tx1">
                <a:lumMod val="95000"/>
                <a:lumOff val="5000"/>
              </a:schemeClr>
            </a:solidFill>
          </a:ln>
          <a:effectLst>
            <a:softEdge rad="112500"/>
          </a:effectLst>
        </p:spPr>
      </p:pic>
      <p:sp>
        <p:nvSpPr>
          <p:cNvPr id="2" name="Title 1">
            <a:extLst>
              <a:ext uri="{FF2B5EF4-FFF2-40B4-BE49-F238E27FC236}">
                <a16:creationId xmlns:a16="http://schemas.microsoft.com/office/drawing/2014/main" id="{B0765F0D-6D6A-B983-97BF-194597FD819A}"/>
              </a:ext>
            </a:extLst>
          </p:cNvPr>
          <p:cNvSpPr>
            <a:spLocks noGrp="1"/>
          </p:cNvSpPr>
          <p:nvPr>
            <p:ph type="ctrTitle"/>
          </p:nvPr>
        </p:nvSpPr>
        <p:spPr>
          <a:xfrm>
            <a:off x="1247361" y="479524"/>
            <a:ext cx="9697278" cy="875195"/>
          </a:xfrm>
        </p:spPr>
        <p:txBody>
          <a:bodyPr>
            <a:noAutofit/>
          </a:bodyPr>
          <a:lstStyle/>
          <a:p>
            <a:r>
              <a:rPr lang="en-US" dirty="0">
                <a:solidFill>
                  <a:schemeClr val="bg1"/>
                </a:solidFill>
                <a:latin typeface="Algerian" panose="04020705040A02060702" pitchFamily="82" charset="0"/>
              </a:rPr>
              <a:t>Dataset’s Attributes</a:t>
            </a:r>
          </a:p>
        </p:txBody>
      </p:sp>
      <p:sp>
        <p:nvSpPr>
          <p:cNvPr id="3" name="TextBox 2">
            <a:extLst>
              <a:ext uri="{FF2B5EF4-FFF2-40B4-BE49-F238E27FC236}">
                <a16:creationId xmlns:a16="http://schemas.microsoft.com/office/drawing/2014/main" id="{3D861029-4BD0-BF78-46AA-9D4B558805CA}"/>
              </a:ext>
            </a:extLst>
          </p:cNvPr>
          <p:cNvSpPr txBox="1"/>
          <p:nvPr/>
        </p:nvSpPr>
        <p:spPr>
          <a:xfrm>
            <a:off x="854765" y="2982975"/>
            <a:ext cx="10376452" cy="3170099"/>
          </a:xfrm>
          <a:prstGeom prst="rect">
            <a:avLst/>
          </a:prstGeom>
          <a:noFill/>
        </p:spPr>
        <p:txBody>
          <a:bodyPr wrap="square" rtlCol="0">
            <a:spAutoFit/>
          </a:bodyPr>
          <a:lstStyle/>
          <a:p>
            <a:pPr marL="171450" indent="-171450">
              <a:buFont typeface="Arial" panose="020B0604020202020204" pitchFamily="34" charset="0"/>
              <a:buChar char="•"/>
            </a:pPr>
            <a:r>
              <a:rPr lang="en-US" sz="2000" dirty="0">
                <a:solidFill>
                  <a:schemeClr val="bg1"/>
                </a:solidFill>
              </a:rPr>
              <a:t>market: The market or commodity under consideration.</a:t>
            </a:r>
          </a:p>
          <a:p>
            <a:pPr marL="171450" indent="-171450">
              <a:buFont typeface="Arial" panose="020B0604020202020204" pitchFamily="34" charset="0"/>
              <a:buChar char="•"/>
            </a:pPr>
            <a:r>
              <a:rPr lang="en-US" sz="2000" dirty="0">
                <a:solidFill>
                  <a:schemeClr val="bg1"/>
                </a:solidFill>
              </a:rPr>
              <a:t>month: The month for which the data is recorded.</a:t>
            </a:r>
          </a:p>
          <a:p>
            <a:pPr marL="171450" indent="-171450">
              <a:buFont typeface="Arial" panose="020B0604020202020204" pitchFamily="34" charset="0"/>
              <a:buChar char="•"/>
            </a:pPr>
            <a:r>
              <a:rPr lang="en-US" sz="2000" dirty="0">
                <a:solidFill>
                  <a:schemeClr val="bg1"/>
                </a:solidFill>
              </a:rPr>
              <a:t>year: The year corresponding to the recorded data.</a:t>
            </a:r>
          </a:p>
          <a:p>
            <a:pPr marL="171450" indent="-171450">
              <a:buFont typeface="Arial" panose="020B0604020202020204" pitchFamily="34" charset="0"/>
              <a:buChar char="•"/>
            </a:pPr>
            <a:r>
              <a:rPr lang="en-US" sz="2000" dirty="0">
                <a:solidFill>
                  <a:schemeClr val="bg1"/>
                </a:solidFill>
              </a:rPr>
              <a:t>quantity: The quantity of the commodity traded or available.</a:t>
            </a:r>
          </a:p>
          <a:p>
            <a:pPr marL="171450" indent="-171450">
              <a:buFont typeface="Arial" panose="020B0604020202020204" pitchFamily="34" charset="0"/>
              <a:buChar char="•"/>
            </a:pPr>
            <a:r>
              <a:rPr lang="en-US" sz="2000" dirty="0" err="1">
                <a:solidFill>
                  <a:schemeClr val="bg1"/>
                </a:solidFill>
              </a:rPr>
              <a:t>priceMin</a:t>
            </a:r>
            <a:r>
              <a:rPr lang="en-US" sz="2000" dirty="0">
                <a:solidFill>
                  <a:schemeClr val="bg1"/>
                </a:solidFill>
              </a:rPr>
              <a:t>: The minimum price of the commodity during the month.</a:t>
            </a:r>
          </a:p>
          <a:p>
            <a:pPr marL="171450" indent="-171450">
              <a:buFont typeface="Arial" panose="020B0604020202020204" pitchFamily="34" charset="0"/>
              <a:buChar char="•"/>
            </a:pPr>
            <a:r>
              <a:rPr lang="en-US" sz="2000" dirty="0" err="1">
                <a:solidFill>
                  <a:schemeClr val="bg1"/>
                </a:solidFill>
              </a:rPr>
              <a:t>priceMax</a:t>
            </a:r>
            <a:r>
              <a:rPr lang="en-US" sz="2000" dirty="0">
                <a:solidFill>
                  <a:schemeClr val="bg1"/>
                </a:solidFill>
              </a:rPr>
              <a:t>: The maximum price of the commodity during the month.</a:t>
            </a:r>
          </a:p>
          <a:p>
            <a:pPr marL="171450" indent="-171450">
              <a:buFont typeface="Arial" panose="020B0604020202020204" pitchFamily="34" charset="0"/>
              <a:buChar char="•"/>
            </a:pPr>
            <a:r>
              <a:rPr lang="en-US" sz="2000" dirty="0" err="1">
                <a:solidFill>
                  <a:schemeClr val="bg1"/>
                </a:solidFill>
              </a:rPr>
              <a:t>priceMod</a:t>
            </a:r>
            <a:r>
              <a:rPr lang="en-US" sz="2000" dirty="0">
                <a:solidFill>
                  <a:schemeClr val="bg1"/>
                </a:solidFill>
              </a:rPr>
              <a:t>: The mode or most frequently occurring price of the commodity during the month.</a:t>
            </a:r>
          </a:p>
          <a:p>
            <a:pPr marL="171450" indent="-171450">
              <a:buFont typeface="Arial" panose="020B0604020202020204" pitchFamily="34" charset="0"/>
              <a:buChar char="•"/>
            </a:pPr>
            <a:r>
              <a:rPr lang="en-US" sz="2000" dirty="0">
                <a:solidFill>
                  <a:schemeClr val="bg1"/>
                </a:solidFill>
              </a:rPr>
              <a:t>state: The state or region where the market is located.</a:t>
            </a:r>
          </a:p>
          <a:p>
            <a:pPr marL="171450" indent="-171450">
              <a:buFont typeface="Arial" panose="020B0604020202020204" pitchFamily="34" charset="0"/>
              <a:buChar char="•"/>
            </a:pPr>
            <a:r>
              <a:rPr lang="en-US" sz="2000" dirty="0">
                <a:solidFill>
                  <a:schemeClr val="bg1"/>
                </a:solidFill>
              </a:rPr>
              <a:t>city: The city where the market is situated.</a:t>
            </a:r>
          </a:p>
          <a:p>
            <a:pPr marL="171450" indent="-171450">
              <a:buFont typeface="Arial" panose="020B0604020202020204" pitchFamily="34" charset="0"/>
              <a:buChar char="•"/>
            </a:pPr>
            <a:r>
              <a:rPr lang="en-US" sz="2000" dirty="0">
                <a:solidFill>
                  <a:schemeClr val="bg1"/>
                </a:solidFill>
              </a:rPr>
              <a:t>date: The specific date of the recorded data.</a:t>
            </a:r>
          </a:p>
        </p:txBody>
      </p:sp>
    </p:spTree>
    <p:extLst>
      <p:ext uri="{BB962C8B-B14F-4D97-AF65-F5344CB8AC3E}">
        <p14:creationId xmlns:p14="http://schemas.microsoft.com/office/powerpoint/2010/main" val="212854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A2CC2C-FBC3-72B8-02BA-2346A4E5EA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solidFill>
              <a:schemeClr val="tx1">
                <a:lumMod val="95000"/>
                <a:lumOff val="5000"/>
              </a:schemeClr>
            </a:solidFill>
          </a:ln>
          <a:effectLst>
            <a:softEdge rad="112500"/>
          </a:effectLst>
        </p:spPr>
      </p:pic>
      <p:sp>
        <p:nvSpPr>
          <p:cNvPr id="2" name="Title 1">
            <a:extLst>
              <a:ext uri="{FF2B5EF4-FFF2-40B4-BE49-F238E27FC236}">
                <a16:creationId xmlns:a16="http://schemas.microsoft.com/office/drawing/2014/main" id="{B0765F0D-6D6A-B983-97BF-194597FD819A}"/>
              </a:ext>
            </a:extLst>
          </p:cNvPr>
          <p:cNvSpPr>
            <a:spLocks noGrp="1"/>
          </p:cNvSpPr>
          <p:nvPr>
            <p:ph type="ctrTitle"/>
          </p:nvPr>
        </p:nvSpPr>
        <p:spPr>
          <a:xfrm>
            <a:off x="1247361" y="479524"/>
            <a:ext cx="9697278" cy="875195"/>
          </a:xfrm>
        </p:spPr>
        <p:txBody>
          <a:bodyPr>
            <a:noAutofit/>
          </a:bodyPr>
          <a:lstStyle/>
          <a:p>
            <a:r>
              <a:rPr lang="en-US" dirty="0">
                <a:solidFill>
                  <a:schemeClr val="bg1"/>
                </a:solidFill>
                <a:latin typeface="Algerian" panose="04020705040A02060702" pitchFamily="82" charset="0"/>
              </a:rPr>
              <a:t>EDA</a:t>
            </a:r>
          </a:p>
        </p:txBody>
      </p:sp>
      <p:pic>
        <p:nvPicPr>
          <p:cNvPr id="6" name="Picture 5">
            <a:extLst>
              <a:ext uri="{FF2B5EF4-FFF2-40B4-BE49-F238E27FC236}">
                <a16:creationId xmlns:a16="http://schemas.microsoft.com/office/drawing/2014/main" id="{DCAEA96A-6502-9394-5540-D21186FED21D}"/>
              </a:ext>
            </a:extLst>
          </p:cNvPr>
          <p:cNvPicPr>
            <a:picLocks noChangeAspect="1"/>
          </p:cNvPicPr>
          <p:nvPr/>
        </p:nvPicPr>
        <p:blipFill>
          <a:blip r:embed="rId3"/>
          <a:stretch>
            <a:fillRect/>
          </a:stretch>
        </p:blipFill>
        <p:spPr>
          <a:xfrm>
            <a:off x="1" y="1669108"/>
            <a:ext cx="6096000" cy="5188892"/>
          </a:xfrm>
          <a:prstGeom prst="rect">
            <a:avLst/>
          </a:prstGeom>
        </p:spPr>
      </p:pic>
      <p:pic>
        <p:nvPicPr>
          <p:cNvPr id="8" name="Picture 7">
            <a:extLst>
              <a:ext uri="{FF2B5EF4-FFF2-40B4-BE49-F238E27FC236}">
                <a16:creationId xmlns:a16="http://schemas.microsoft.com/office/drawing/2014/main" id="{E4D5B47F-8D71-D80C-B16D-C5C7E7A445E5}"/>
              </a:ext>
            </a:extLst>
          </p:cNvPr>
          <p:cNvPicPr>
            <a:picLocks noChangeAspect="1"/>
          </p:cNvPicPr>
          <p:nvPr/>
        </p:nvPicPr>
        <p:blipFill>
          <a:blip r:embed="rId4"/>
          <a:stretch>
            <a:fillRect/>
          </a:stretch>
        </p:blipFill>
        <p:spPr>
          <a:xfrm>
            <a:off x="6096000" y="1669108"/>
            <a:ext cx="6096001" cy="5172397"/>
          </a:xfrm>
          <a:prstGeom prst="rect">
            <a:avLst/>
          </a:prstGeom>
        </p:spPr>
      </p:pic>
    </p:spTree>
    <p:extLst>
      <p:ext uri="{BB962C8B-B14F-4D97-AF65-F5344CB8AC3E}">
        <p14:creationId xmlns:p14="http://schemas.microsoft.com/office/powerpoint/2010/main" val="145722421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A2CC2C-FBC3-72B8-02BA-2346A4E5EA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solidFill>
              <a:schemeClr val="tx1">
                <a:lumMod val="95000"/>
                <a:lumOff val="5000"/>
              </a:schemeClr>
            </a:solidFill>
          </a:ln>
          <a:effectLst>
            <a:softEdge rad="112500"/>
          </a:effectLst>
        </p:spPr>
      </p:pic>
      <p:sp>
        <p:nvSpPr>
          <p:cNvPr id="2" name="Title 1">
            <a:extLst>
              <a:ext uri="{FF2B5EF4-FFF2-40B4-BE49-F238E27FC236}">
                <a16:creationId xmlns:a16="http://schemas.microsoft.com/office/drawing/2014/main" id="{B0765F0D-6D6A-B983-97BF-194597FD819A}"/>
              </a:ext>
            </a:extLst>
          </p:cNvPr>
          <p:cNvSpPr>
            <a:spLocks noGrp="1"/>
          </p:cNvSpPr>
          <p:nvPr>
            <p:ph type="ctrTitle"/>
          </p:nvPr>
        </p:nvSpPr>
        <p:spPr>
          <a:xfrm>
            <a:off x="1247361" y="828321"/>
            <a:ext cx="9697278" cy="875195"/>
          </a:xfrm>
        </p:spPr>
        <p:txBody>
          <a:bodyPr>
            <a:noAutofit/>
          </a:bodyPr>
          <a:lstStyle/>
          <a:p>
            <a:r>
              <a:rPr lang="en-US" dirty="0">
                <a:solidFill>
                  <a:schemeClr val="bg1"/>
                </a:solidFill>
                <a:latin typeface="Algerian" panose="04020705040A02060702" pitchFamily="82" charset="0"/>
              </a:rPr>
              <a:t>Models used</a:t>
            </a:r>
          </a:p>
        </p:txBody>
      </p:sp>
      <p:sp>
        <p:nvSpPr>
          <p:cNvPr id="3" name="TextBox 2">
            <a:extLst>
              <a:ext uri="{FF2B5EF4-FFF2-40B4-BE49-F238E27FC236}">
                <a16:creationId xmlns:a16="http://schemas.microsoft.com/office/drawing/2014/main" id="{3D861029-4BD0-BF78-46AA-9D4B558805CA}"/>
              </a:ext>
            </a:extLst>
          </p:cNvPr>
          <p:cNvSpPr txBox="1"/>
          <p:nvPr/>
        </p:nvSpPr>
        <p:spPr>
          <a:xfrm>
            <a:off x="2668657" y="2008617"/>
            <a:ext cx="1270453" cy="523220"/>
          </a:xfrm>
          <a:prstGeom prst="rect">
            <a:avLst/>
          </a:prstGeom>
          <a:noFill/>
        </p:spPr>
        <p:txBody>
          <a:bodyPr wrap="square" rtlCol="0">
            <a:spAutoFit/>
          </a:bodyPr>
          <a:lstStyle/>
          <a:p>
            <a:r>
              <a:rPr lang="en-US" sz="2800" dirty="0">
                <a:solidFill>
                  <a:schemeClr val="bg1"/>
                </a:solidFill>
              </a:rPr>
              <a:t>ARIMA</a:t>
            </a:r>
          </a:p>
        </p:txBody>
      </p:sp>
      <p:pic>
        <p:nvPicPr>
          <p:cNvPr id="7" name="Picture 6">
            <a:extLst>
              <a:ext uri="{FF2B5EF4-FFF2-40B4-BE49-F238E27FC236}">
                <a16:creationId xmlns:a16="http://schemas.microsoft.com/office/drawing/2014/main" id="{CCB35A3C-F00F-50CB-6B6E-1411B6BBB6F4}"/>
              </a:ext>
            </a:extLst>
          </p:cNvPr>
          <p:cNvPicPr>
            <a:picLocks noChangeAspect="1"/>
          </p:cNvPicPr>
          <p:nvPr/>
        </p:nvPicPr>
        <p:blipFill>
          <a:blip r:embed="rId3"/>
          <a:stretch>
            <a:fillRect/>
          </a:stretch>
        </p:blipFill>
        <p:spPr>
          <a:xfrm>
            <a:off x="137281" y="2623930"/>
            <a:ext cx="5958719" cy="3963048"/>
          </a:xfrm>
          <a:prstGeom prst="rect">
            <a:avLst/>
          </a:prstGeom>
        </p:spPr>
      </p:pic>
      <p:pic>
        <p:nvPicPr>
          <p:cNvPr id="9" name="Picture 8">
            <a:extLst>
              <a:ext uri="{FF2B5EF4-FFF2-40B4-BE49-F238E27FC236}">
                <a16:creationId xmlns:a16="http://schemas.microsoft.com/office/drawing/2014/main" id="{FF0A557B-F603-A8B8-D59E-B0BDCE69A77C}"/>
              </a:ext>
            </a:extLst>
          </p:cNvPr>
          <p:cNvPicPr>
            <a:picLocks noChangeAspect="1"/>
          </p:cNvPicPr>
          <p:nvPr/>
        </p:nvPicPr>
        <p:blipFill>
          <a:blip r:embed="rId4"/>
          <a:stretch>
            <a:fillRect/>
          </a:stretch>
        </p:blipFill>
        <p:spPr>
          <a:xfrm>
            <a:off x="6233281" y="2623930"/>
            <a:ext cx="5821438" cy="3963048"/>
          </a:xfrm>
          <a:prstGeom prst="rect">
            <a:avLst/>
          </a:prstGeom>
        </p:spPr>
      </p:pic>
      <p:sp>
        <p:nvSpPr>
          <p:cNvPr id="14" name="TextBox 13">
            <a:extLst>
              <a:ext uri="{FF2B5EF4-FFF2-40B4-BE49-F238E27FC236}">
                <a16:creationId xmlns:a16="http://schemas.microsoft.com/office/drawing/2014/main" id="{0BABEB7B-AC41-AAFB-77F5-10542753EA44}"/>
              </a:ext>
            </a:extLst>
          </p:cNvPr>
          <p:cNvSpPr txBox="1"/>
          <p:nvPr/>
        </p:nvSpPr>
        <p:spPr>
          <a:xfrm>
            <a:off x="8508773" y="2008617"/>
            <a:ext cx="1440297" cy="523220"/>
          </a:xfrm>
          <a:prstGeom prst="rect">
            <a:avLst/>
          </a:prstGeom>
          <a:noFill/>
        </p:spPr>
        <p:txBody>
          <a:bodyPr wrap="square" rtlCol="0">
            <a:spAutoFit/>
          </a:bodyPr>
          <a:lstStyle/>
          <a:p>
            <a:r>
              <a:rPr lang="en-US" sz="2800" dirty="0">
                <a:solidFill>
                  <a:schemeClr val="bg1"/>
                </a:solidFill>
              </a:rPr>
              <a:t>SARIMA</a:t>
            </a:r>
          </a:p>
        </p:txBody>
      </p:sp>
    </p:spTree>
    <p:extLst>
      <p:ext uri="{BB962C8B-B14F-4D97-AF65-F5344CB8AC3E}">
        <p14:creationId xmlns:p14="http://schemas.microsoft.com/office/powerpoint/2010/main" val="791234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heel(1)">
                                      <p:cBhvr>
                                        <p:cTn id="11" dur="20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A2CC2C-FBC3-72B8-02BA-2346A4E5EA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solidFill>
              <a:schemeClr val="tx1">
                <a:lumMod val="95000"/>
                <a:lumOff val="5000"/>
              </a:schemeClr>
            </a:solidFill>
          </a:ln>
          <a:effectLst>
            <a:softEdge rad="112500"/>
          </a:effectLst>
        </p:spPr>
      </p:pic>
      <p:sp>
        <p:nvSpPr>
          <p:cNvPr id="2" name="Title 1">
            <a:extLst>
              <a:ext uri="{FF2B5EF4-FFF2-40B4-BE49-F238E27FC236}">
                <a16:creationId xmlns:a16="http://schemas.microsoft.com/office/drawing/2014/main" id="{B0765F0D-6D6A-B983-97BF-194597FD819A}"/>
              </a:ext>
            </a:extLst>
          </p:cNvPr>
          <p:cNvSpPr>
            <a:spLocks noGrp="1"/>
          </p:cNvSpPr>
          <p:nvPr>
            <p:ph type="ctrTitle"/>
          </p:nvPr>
        </p:nvSpPr>
        <p:spPr>
          <a:xfrm>
            <a:off x="1247361" y="783340"/>
            <a:ext cx="9697278" cy="875195"/>
          </a:xfrm>
        </p:spPr>
        <p:txBody>
          <a:bodyPr>
            <a:noAutofit/>
          </a:bodyPr>
          <a:lstStyle/>
          <a:p>
            <a:r>
              <a:rPr lang="en-US" dirty="0">
                <a:solidFill>
                  <a:schemeClr val="bg1"/>
                </a:solidFill>
                <a:latin typeface="Algerian" panose="04020705040A02060702" pitchFamily="82" charset="0"/>
              </a:rPr>
              <a:t>Results</a:t>
            </a:r>
          </a:p>
        </p:txBody>
      </p:sp>
      <p:pic>
        <p:nvPicPr>
          <p:cNvPr id="8" name="Picture 7">
            <a:extLst>
              <a:ext uri="{FF2B5EF4-FFF2-40B4-BE49-F238E27FC236}">
                <a16:creationId xmlns:a16="http://schemas.microsoft.com/office/drawing/2014/main" id="{F4B2A980-B02C-E836-3DCA-64EB051726C3}"/>
              </a:ext>
            </a:extLst>
          </p:cNvPr>
          <p:cNvPicPr>
            <a:picLocks noChangeAspect="1"/>
          </p:cNvPicPr>
          <p:nvPr/>
        </p:nvPicPr>
        <p:blipFill>
          <a:blip r:embed="rId3"/>
          <a:stretch>
            <a:fillRect/>
          </a:stretch>
        </p:blipFill>
        <p:spPr>
          <a:xfrm>
            <a:off x="844826" y="1658535"/>
            <a:ext cx="10267122" cy="5037996"/>
          </a:xfrm>
          <a:prstGeom prst="rect">
            <a:avLst/>
          </a:prstGeom>
        </p:spPr>
      </p:pic>
    </p:spTree>
    <p:extLst>
      <p:ext uri="{BB962C8B-B14F-4D97-AF65-F5344CB8AC3E}">
        <p14:creationId xmlns:p14="http://schemas.microsoft.com/office/powerpoint/2010/main" val="100545347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A2CC2C-FBC3-72B8-02BA-2346A4E5EA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solidFill>
              <a:schemeClr val="tx1">
                <a:lumMod val="95000"/>
                <a:lumOff val="5000"/>
              </a:schemeClr>
            </a:solidFill>
          </a:ln>
          <a:effectLst>
            <a:softEdge rad="112500"/>
          </a:effectLst>
        </p:spPr>
      </p:pic>
      <p:sp>
        <p:nvSpPr>
          <p:cNvPr id="2" name="Title 1">
            <a:extLst>
              <a:ext uri="{FF2B5EF4-FFF2-40B4-BE49-F238E27FC236}">
                <a16:creationId xmlns:a16="http://schemas.microsoft.com/office/drawing/2014/main" id="{B0765F0D-6D6A-B983-97BF-194597FD819A}"/>
              </a:ext>
            </a:extLst>
          </p:cNvPr>
          <p:cNvSpPr>
            <a:spLocks noGrp="1"/>
          </p:cNvSpPr>
          <p:nvPr>
            <p:ph type="ctrTitle"/>
          </p:nvPr>
        </p:nvSpPr>
        <p:spPr>
          <a:xfrm>
            <a:off x="1247361" y="2936737"/>
            <a:ext cx="9697278" cy="984526"/>
          </a:xfrm>
        </p:spPr>
        <p:txBody>
          <a:bodyPr>
            <a:noAutofit/>
          </a:bodyPr>
          <a:lstStyle/>
          <a:p>
            <a:r>
              <a:rPr lang="en-US" dirty="0">
                <a:solidFill>
                  <a:schemeClr val="bg1"/>
                </a:solidFill>
                <a:latin typeface="Algerian" panose="04020705040A02060702" pitchFamily="82" charset="0"/>
              </a:rPr>
              <a:t>Thank you</a:t>
            </a:r>
          </a:p>
        </p:txBody>
      </p:sp>
    </p:spTree>
    <p:extLst>
      <p:ext uri="{BB962C8B-B14F-4D97-AF65-F5344CB8AC3E}">
        <p14:creationId xmlns:p14="http://schemas.microsoft.com/office/powerpoint/2010/main" val="8645665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271</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Algerian</vt:lpstr>
      <vt:lpstr>Arial</vt:lpstr>
      <vt:lpstr>Calibri</vt:lpstr>
      <vt:lpstr>Calibri Light</vt:lpstr>
      <vt:lpstr>Office Theme</vt:lpstr>
      <vt:lpstr>Market price Prediction Using Machine Learning</vt:lpstr>
      <vt:lpstr>Introduction</vt:lpstr>
      <vt:lpstr>objectives</vt:lpstr>
      <vt:lpstr>Dataset’s Attributes</vt:lpstr>
      <vt:lpstr>EDA</vt:lpstr>
      <vt:lpstr>Models used</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Disease Prediction Using Machine Learning</dc:title>
  <dc:creator>Amr Hesham</dc:creator>
  <cp:lastModifiedBy>Amr Hesham</cp:lastModifiedBy>
  <cp:revision>3</cp:revision>
  <dcterms:created xsi:type="dcterms:W3CDTF">2024-05-21T17:49:15Z</dcterms:created>
  <dcterms:modified xsi:type="dcterms:W3CDTF">2024-05-30T03:52:02Z</dcterms:modified>
</cp:coreProperties>
</file>