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4113-74B5-2D4C-F293-EC346531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D09A-3ADA-DC3A-C50E-2A09EA04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8360-8547-4CB0-0F90-6AB8F45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9354-B918-3095-D19F-3676F8FE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0778-9B04-8B7C-0184-8182238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1054-355F-F827-CD64-D63EB1D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8D52-CF7B-047A-76E4-EBEC268F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238C-FB92-BB53-CB20-DBB08DBD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6148-4ABA-DF1F-6138-B6B13C89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2531-CCB0-5DCD-BE30-F4377B2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74585-507E-AF10-B20F-05D98F0BB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A8B8D-D174-CA79-9EAC-CBA1F598A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F766-B142-9C26-EC02-1ACA60D7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7729-8D86-54E8-83AB-2C8F35A0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C578-7E84-9F9B-9FB2-3327ACB6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1494-CAC4-C4AA-D108-72653D5A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93C6-F56C-EB56-D511-554F411A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1AE0-3AC7-1053-8481-468B075C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AB68-7809-3105-10DE-380AF92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8D61-BB63-4DEA-B1EE-4852C20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470-CF2B-0481-D456-798EDC1A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C2EE-DDA9-37DD-2198-E47C81CDB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100C-B324-1ED1-0226-E30BB1BF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B5E1-1183-52A5-4457-C995A4CC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325-F1BC-8735-BD5A-22219FC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04EB-A17E-470B-D739-FE831C08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6948-8C7C-08C7-9592-727D9CC1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EBE76-926E-1CEF-DA37-73F29F24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B4C0-BD68-D899-E452-B5157EB7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BC5C-772E-421D-2BCD-0B33BB6D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C7D91-FE26-87D1-077A-1CB437AB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548-29CF-A29C-1294-81732D42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DA05-5775-0833-A2AC-B00BA2F04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CBCD-4F7C-D74B-8EF2-4461D8402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C0559-1701-8DDD-F1C0-38545C35B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E0CD0-0607-1909-9E55-840A68D8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37828-AD9B-EF53-1A12-387193F8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F0120-18CF-3BDF-A4B3-54C5B92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52EFC-DA91-E161-1774-0D8594A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6420-E1D9-D0CB-DAD9-4CAA5301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B9035-24DA-544F-DAD8-4809858E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F0D30-8F5F-470D-B526-604D3989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8847B-A73E-4F04-0B81-D793E557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2806D-211C-47BD-F660-978BF62C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FABA-EEE1-58B3-2CE7-3BB2A93A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385CE-EB5D-F8A7-3758-B6C6247B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2ED-ACF6-B561-DF8D-58D0D596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E316-C7CA-CC0B-A915-B4A0C9F7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D970E-FFAC-FA0F-E2F3-777EF98BD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9D736-E84E-908B-467C-87450BF1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D4835-B313-45FE-BB5E-09D513CE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05524-D444-018F-C125-340E75C3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D18-28CA-68FF-9F8F-C6ECCD21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98FC7-A26E-D3AB-83BA-6C8549CF3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6D01-B41C-205F-7CA2-BA450447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CDF92-E5AE-7EC4-EFB3-6294F5D7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4E4B-0C4C-30ED-B1A0-B0747C6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C81D-A94E-32E8-B294-39ABE928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B2E6B-EDDB-C738-63EE-3246EF93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3045-0267-7345-069F-61728FB7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8DD7-4C6B-136F-66A6-0FA83F31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E9C3-097B-480A-8FA8-22A65E949B5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89A4-EAD9-6EC4-1A82-F68F51AA7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D469-7BC9-046B-524C-EB36D3AD0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4A6F-1C8D-4A29-A025-D0C79E5D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2CC2C-FBC3-72B8-02BA-2346A4E5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65F0D-6D6A-B983-97BF-194597FD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61" y="2563743"/>
            <a:ext cx="9697278" cy="17305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Disease Prediction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8590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2CC2C-FBC3-72B8-02BA-2346A4E5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65F0D-6D6A-B983-97BF-194597FD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61" y="1520687"/>
            <a:ext cx="9697278" cy="875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61029-4BD0-BF78-46AA-9D4B558805CA}"/>
              </a:ext>
            </a:extLst>
          </p:cNvPr>
          <p:cNvSpPr txBox="1"/>
          <p:nvPr/>
        </p:nvSpPr>
        <p:spPr>
          <a:xfrm>
            <a:off x="880441" y="3429000"/>
            <a:ext cx="104311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Healthcare professionals often rely on various diagnostic tests and biomarkers to assess an individual’s health status and diagnose diseases. In this scenario, we have access to a dataset containing multiple health-related attributes such as cholesterol levels, blood cell counts, hormone levels, and other physiological measurements. The dataset also includes information on whether the individual has been diagnosed with a specific disease or not.</a:t>
            </a:r>
          </a:p>
        </p:txBody>
      </p:sp>
    </p:spTree>
    <p:extLst>
      <p:ext uri="{BB962C8B-B14F-4D97-AF65-F5344CB8AC3E}">
        <p14:creationId xmlns:p14="http://schemas.microsoft.com/office/powerpoint/2010/main" val="334318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2CC2C-FBC3-72B8-02BA-2346A4E5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65F0D-6D6A-B983-97BF-194597FD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61" y="1520687"/>
            <a:ext cx="9697278" cy="875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61029-4BD0-BF78-46AA-9D4B558805CA}"/>
              </a:ext>
            </a:extLst>
          </p:cNvPr>
          <p:cNvSpPr txBox="1"/>
          <p:nvPr/>
        </p:nvSpPr>
        <p:spPr>
          <a:xfrm>
            <a:off x="880441" y="3429000"/>
            <a:ext cx="10431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Develop a predictive model that can accurately classify individuals into diseased or non-diseased categories based on their health attributes.</a:t>
            </a:r>
          </a:p>
        </p:txBody>
      </p:sp>
    </p:spTree>
    <p:extLst>
      <p:ext uri="{BB962C8B-B14F-4D97-AF65-F5344CB8AC3E}">
        <p14:creationId xmlns:p14="http://schemas.microsoft.com/office/powerpoint/2010/main" val="277167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2CC2C-FBC3-72B8-02BA-2346A4E5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65F0D-6D6A-B983-97BF-194597FD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61" y="479524"/>
            <a:ext cx="9697278" cy="875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Dataset’s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61029-4BD0-BF78-46AA-9D4B558805CA}"/>
              </a:ext>
            </a:extLst>
          </p:cNvPr>
          <p:cNvSpPr txBox="1"/>
          <p:nvPr/>
        </p:nvSpPr>
        <p:spPr>
          <a:xfrm>
            <a:off x="85311" y="1354719"/>
            <a:ext cx="67130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Cholesterol: Level of cholesterol in the blood (mg/dL)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Hemoglobin: Protein in red blood cells carrying oxygen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Platelets: Blood cells aiding in clotting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White Blood Cells (WBC): Immune system cells fighting infections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Red Blood Cells (RBC): Cells carrying oxygen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Hematocrit: Percentage of blood volume occupied by RBC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Mean Corpuscular Volume (MCV): Average volume of RBC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Mean Corpuscular Hemoglobin (MCH): Average amount of hemoglobin in RBC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Mean Corpuscular Hemoglobin Concentration (MCHC): Average concentration of hemoglobin in RBC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Insulin: Hormone regulating blood sugar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BMI (Body Mass Index): Measure of body fat based on height and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Systolic Blood Pressure (SBP): Pressure in arteries during heartbeats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78D68-1E48-D08D-AFB9-B9D66A70A2E9}"/>
              </a:ext>
            </a:extLst>
          </p:cNvPr>
          <p:cNvSpPr txBox="1"/>
          <p:nvPr/>
        </p:nvSpPr>
        <p:spPr>
          <a:xfrm>
            <a:off x="4880114" y="4146607"/>
            <a:ext cx="70266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Diastolic Blood Pressure (DBP): Pressure in arteries at rest between beats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Triglycerides: Type of fat found in blood (mg/dL)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HbA1c (Glycated Hemoglobin): Measure of average blood sugar levels over past 2-3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LDL (Low-Density Lipoprotein) Cholesterol: "Bad" cholesterol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HDL (High-Density Lipoprotein) Cholesterol: "Good" cholesterol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ALT (Alanine Aminotransferase): Liver enzyme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AST (Aspartate Aminotransferase): Enzyme found in liver and heart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Heart Rate: Number of heartbeats per minute (bpm)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Creatinine: Waste product produced by muscles and filtered by kidneys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Troponin: Protein released into bloodstream during heart muscle damage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C-reactive Protein (CRP): Marker of inflammation in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Disease: Binary indicator (1: Diseased, 0: Non-diseased)</a:t>
            </a:r>
          </a:p>
        </p:txBody>
      </p:sp>
    </p:spTree>
    <p:extLst>
      <p:ext uri="{BB962C8B-B14F-4D97-AF65-F5344CB8AC3E}">
        <p14:creationId xmlns:p14="http://schemas.microsoft.com/office/powerpoint/2010/main" val="2128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2CC2C-FBC3-72B8-02BA-2346A4E5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65F0D-6D6A-B983-97BF-194597FD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61" y="1520687"/>
            <a:ext cx="9697278" cy="875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Model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61029-4BD0-BF78-46AA-9D4B558805CA}"/>
              </a:ext>
            </a:extLst>
          </p:cNvPr>
          <p:cNvSpPr txBox="1"/>
          <p:nvPr/>
        </p:nvSpPr>
        <p:spPr>
          <a:xfrm>
            <a:off x="4215947" y="2531837"/>
            <a:ext cx="393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Forest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7A3AC-AA12-60A9-FD55-75263313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78" y="3191012"/>
            <a:ext cx="696374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2CC2C-FBC3-72B8-02BA-2346A4E5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65F0D-6D6A-B983-97BF-194597FD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61" y="783340"/>
            <a:ext cx="9697278" cy="8751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61029-4BD0-BF78-46AA-9D4B558805CA}"/>
              </a:ext>
            </a:extLst>
          </p:cNvPr>
          <p:cNvSpPr txBox="1"/>
          <p:nvPr/>
        </p:nvSpPr>
        <p:spPr>
          <a:xfrm>
            <a:off x="1620060" y="1487768"/>
            <a:ext cx="1562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Training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D64D9-D22C-3E53-8F9D-BD99FDBD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8" y="2431936"/>
            <a:ext cx="3334215" cy="1143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A21415-45CC-FD61-7C53-AB7BD803D30E}"/>
              </a:ext>
            </a:extLst>
          </p:cNvPr>
          <p:cNvSpPr txBox="1"/>
          <p:nvPr/>
        </p:nvSpPr>
        <p:spPr>
          <a:xfrm>
            <a:off x="9382466" y="1568182"/>
            <a:ext cx="1562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Test Accuracy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A5924-E4D9-BB2A-6F00-4918B6CE0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339" y="2441876"/>
            <a:ext cx="3334215" cy="1133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ED3F41-CA62-FE5D-54BC-BB7504D3A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663" y="3777806"/>
            <a:ext cx="7568551" cy="2877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99AAA-02D5-530A-806C-CDB6AE4121C1}"/>
              </a:ext>
            </a:extLst>
          </p:cNvPr>
          <p:cNvSpPr txBox="1"/>
          <p:nvPr/>
        </p:nvSpPr>
        <p:spPr>
          <a:xfrm>
            <a:off x="4802291" y="2620989"/>
            <a:ext cx="2085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0054534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2CC2C-FBC3-72B8-02BA-2346A4E5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65F0D-6D6A-B983-97BF-194597FD8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61" y="2936737"/>
            <a:ext cx="9697278" cy="98452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456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Disease Prediction Using Machine Learning</vt:lpstr>
      <vt:lpstr>Introduction</vt:lpstr>
      <vt:lpstr>objectives</vt:lpstr>
      <vt:lpstr>Dataset’s Attributes</vt:lpstr>
      <vt:lpstr>Model used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Machine Learning</dc:title>
  <dc:creator>Amr Hesham</dc:creator>
  <cp:lastModifiedBy>Amr Hesham</cp:lastModifiedBy>
  <cp:revision>2</cp:revision>
  <dcterms:created xsi:type="dcterms:W3CDTF">2024-05-21T17:49:15Z</dcterms:created>
  <dcterms:modified xsi:type="dcterms:W3CDTF">2024-05-21T18:28:44Z</dcterms:modified>
</cp:coreProperties>
</file>