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AMRRUTHA S H</a:t>
            </a:r>
            <a:endParaRPr lang="en-US" sz="2400" dirty="0"/>
          </a:p>
          <a:p>
            <a:r>
              <a:rPr lang="en-US" sz="2400" dirty="0"/>
              <a:t>REGISTER NO: 312216364</a:t>
            </a:r>
            <a:endParaRPr lang="en-US" sz="2400" dirty="0"/>
          </a:p>
          <a:p>
            <a:r>
              <a:rPr lang="en-US" sz="2400" dirty="0"/>
              <a:t>DEPARTMENT: B.COM (COMPUTER APPLICATIONS)</a:t>
            </a:r>
            <a:endParaRPr lang="en-US" sz="2400" dirty="0"/>
          </a:p>
          <a:p>
            <a:r>
              <a:rPr lang="en-US" sz="2400" dirty="0"/>
              <a:t>COLLEGE: SHRI SHANKARLAL SUNDARBAI SHASUN JAIN COLLEGE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739775" y="1049337"/>
            <a:ext cx="8794750" cy="5970865"/>
          </a:xfrm>
          <a:prstGeom prst="rect">
            <a:avLst/>
          </a:prstGeom>
          <a:noFill/>
        </p:spPr>
        <p:txBody>
          <a:bodyPr wrap="square" rtlCol="0">
            <a:spAutoFit/>
          </a:bodyPr>
          <a:lstStyle/>
          <a:p>
            <a:r>
              <a:rPr lang="en-IN" sz="2800" dirty="0"/>
              <a:t>Data Collection:</a:t>
            </a:r>
            <a:endParaRPr lang="en-IN" sz="2800" dirty="0"/>
          </a:p>
          <a:p>
            <a:r>
              <a:rPr lang="en-IN" sz="2800" dirty="0"/>
              <a:t>“Kaggle= Employee Turnover Analysis.</a:t>
            </a:r>
            <a:endParaRPr lang="en-IN" sz="2800" dirty="0"/>
          </a:p>
          <a:p>
            <a:endParaRPr lang="en-IN" sz="2800" dirty="0"/>
          </a:p>
          <a:p>
            <a:r>
              <a:rPr lang="en-IN" sz="2800" dirty="0"/>
              <a:t>Features Collection:</a:t>
            </a:r>
            <a:endParaRPr lang="en-IN" sz="2800" dirty="0"/>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endParaRPr lang="en-IN" sz="2800" dirty="0"/>
          </a:p>
          <a:p>
            <a:pPr marL="342900" indent="-342900">
              <a:buFont typeface="+mj-lt"/>
              <a:buAutoNum type="alphaLcPeriod"/>
            </a:pPr>
            <a:r>
              <a:rPr lang="en-IN" sz="2800" dirty="0"/>
              <a:t>Gender Code</a:t>
            </a:r>
            <a:endParaRPr lang="en-IN" sz="2800" dirty="0"/>
          </a:p>
          <a:p>
            <a:pPr marL="342900" indent="-342900">
              <a:buFont typeface="+mj-lt"/>
              <a:buAutoNum type="alphaLcPeriod"/>
            </a:pPr>
            <a:r>
              <a:rPr lang="en-IN" sz="2800" dirty="0"/>
              <a:t>Employee Type </a:t>
            </a:r>
            <a:endParaRPr lang="en-IN" sz="2800" dirty="0"/>
          </a:p>
          <a:p>
            <a:pPr marL="342900" indent="-342900">
              <a:buFont typeface="+mj-lt"/>
              <a:buAutoNum type="alphaLcPeriod"/>
            </a:pPr>
            <a:r>
              <a:rPr lang="en-IN" sz="2800" dirty="0"/>
              <a:t>Department Type</a:t>
            </a:r>
            <a:endParaRPr lang="en-IN" sz="2800" dirty="0"/>
          </a:p>
          <a:p>
            <a:pPr marL="342900" indent="-342900">
              <a:buFont typeface="+mj-lt"/>
              <a:buAutoNum type="alphaLcPeriod"/>
            </a:pPr>
            <a:r>
              <a:rPr lang="en-IN" sz="2800" dirty="0"/>
              <a:t>Start Date</a:t>
            </a:r>
            <a:endParaRPr lang="en-IN" sz="2800" dirty="0"/>
          </a:p>
          <a:p>
            <a:pPr marL="342900" indent="-342900">
              <a:buFont typeface="+mj-lt"/>
              <a:buAutoNum type="alphaLcPeriod"/>
            </a:pPr>
            <a:r>
              <a:rPr lang="en-IN" sz="2800" dirty="0"/>
              <a:t>Quarters</a:t>
            </a:r>
            <a:endParaRPr lang="en-IN" sz="2800" dirty="0"/>
          </a:p>
          <a:p>
            <a:pPr marL="342900" indent="-342900">
              <a:buFont typeface="+mj-lt"/>
              <a:buAutoNum type="alphaLcPeriod"/>
            </a:pPr>
            <a:r>
              <a:rPr lang="en-IN" sz="2800" dirty="0"/>
              <a:t>End Date</a:t>
            </a:r>
            <a:endParaRPr lang="en-IN" sz="2800" dirty="0"/>
          </a:p>
          <a:p>
            <a:pPr marL="342900" indent="-342900">
              <a:buFont typeface="+mj-lt"/>
              <a:buAutoNum type="alphaLcPeriod"/>
            </a:pPr>
            <a:r>
              <a:rPr lang="en-IN" sz="2800" dirty="0"/>
              <a:t>Year</a:t>
            </a:r>
            <a:endParaRPr lang="en-IN" sz="2800" dirty="0"/>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endParaRPr lang="en-GB" dirty="0"/>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endParaRPr lang="en-GB" dirty="0"/>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endParaRPr lang="en-GB" dirty="0"/>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endParaRPr lang="en-GB"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endParaRPr lang="en-GB" sz="2800" dirty="0"/>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endParaRPr lang="en-GB" sz="2800"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endParaRPr lang="en-GB" sz="2800" dirty="0"/>
          </a:p>
          <a:p>
            <a:pPr marL="342900" indent="-342900">
              <a:buAutoNum type="arabicPeriod"/>
            </a:pPr>
            <a:r>
              <a:rPr lang="en-US" sz="2800" dirty="0"/>
              <a:t>Human Resources (HR) Managers</a:t>
            </a:r>
            <a:endParaRPr lang="en-US" sz="2800" dirty="0"/>
          </a:p>
          <a:p>
            <a:pPr marL="342900" indent="-342900">
              <a:buAutoNum type="arabicPeriod"/>
            </a:pPr>
            <a:r>
              <a:rPr lang="en-US" sz="2800" dirty="0"/>
              <a:t>Department Heads</a:t>
            </a:r>
            <a:endParaRPr lang="en-US" sz="2800" dirty="0"/>
          </a:p>
          <a:p>
            <a:pPr marL="342900" indent="-342900">
              <a:buAutoNum type="arabicPeriod"/>
            </a:pPr>
            <a:r>
              <a:rPr lang="en-US" sz="2800" dirty="0"/>
              <a:t>Executives and Leadership</a:t>
            </a:r>
            <a:endParaRPr lang="en-US" sz="2800" dirty="0"/>
          </a:p>
          <a:p>
            <a:pPr marL="342900" indent="-342900">
              <a:buAutoNum type="arabicPeriod"/>
            </a:pPr>
            <a:r>
              <a:rPr lang="en-US" sz="2800" dirty="0"/>
              <a:t>Diversity and Inclusion Officers</a:t>
            </a:r>
            <a:endParaRPr lang="en-US" sz="2800" dirty="0"/>
          </a:p>
          <a:p>
            <a:pPr marL="342900" indent="-342900">
              <a:buAutoNum type="arabicPeriod"/>
            </a:pPr>
            <a:r>
              <a:rPr lang="en-US" sz="2800" dirty="0"/>
              <a:t>Data Analysts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endParaRPr lang="en-GB" sz="2000" dirty="0"/>
          </a:p>
          <a:p>
            <a:pPr marL="342900" indent="-342900">
              <a:buAutoNum type="arabicPeriod"/>
            </a:pPr>
            <a:r>
              <a:rPr lang="en-US" sz="2000" dirty="0"/>
              <a:t>Data-Driven Decision-Making</a:t>
            </a:r>
            <a:endParaRPr lang="en-US" sz="2000" dirty="0"/>
          </a:p>
          <a:p>
            <a:pPr marL="342900" indent="-342900">
              <a:buAutoNum type="arabicPeriod"/>
            </a:pPr>
            <a:r>
              <a:rPr lang="en-US" sz="2000" dirty="0"/>
              <a:t>Enhanced Performance Management</a:t>
            </a:r>
            <a:endParaRPr lang="en-US" sz="2000" dirty="0"/>
          </a:p>
          <a:p>
            <a:pPr marL="342900" indent="-342900">
              <a:buAutoNum type="arabicPeriod"/>
            </a:pPr>
            <a:r>
              <a:rPr lang="en-US" sz="2000" dirty="0"/>
              <a:t>Promoting Equity and Inclusion</a:t>
            </a:r>
            <a:endParaRPr lang="en-US" sz="2000" dirty="0"/>
          </a:p>
          <a:p>
            <a:pPr marL="342900" indent="-342900">
              <a:buAutoNum type="arabicPeriod"/>
            </a:pPr>
            <a:r>
              <a:rPr lang="en-GB" sz="2000" dirty="0"/>
              <a:t>Historical Insights and Trend Analysis</a:t>
            </a:r>
            <a:endParaRPr lang="en-GB" sz="2000" dirty="0"/>
          </a:p>
          <a:p>
            <a:pPr marL="342900" indent="-342900">
              <a:buAutoNum type="arabicPeriod"/>
            </a:pPr>
            <a:r>
              <a:rPr lang="en-US" sz="2000" dirty="0"/>
              <a:t>Resource Optimization</a:t>
            </a:r>
            <a:endParaRPr lang="en-US" sz="2000" dirty="0"/>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endParaRPr lang="en-IN" dirty="0"/>
          </a:p>
          <a:p>
            <a:endParaRPr lang="en-IN" dirty="0"/>
          </a:p>
          <a:p>
            <a:pPr marL="285750" indent="-285750">
              <a:buFont typeface="Wingdings" panose="05000000000000000000" pitchFamily="2" charset="2"/>
              <a:buChar char="ü"/>
            </a:pPr>
            <a:r>
              <a:rPr lang="en-IN" dirty="0"/>
              <a:t>Employee ID</a:t>
            </a:r>
            <a:endParaRPr lang="en-IN" dirty="0"/>
          </a:p>
          <a:p>
            <a:pPr marL="285750" indent="-285750">
              <a:buFont typeface="Wingdings" panose="05000000000000000000" pitchFamily="2" charset="2"/>
              <a:buChar char="ü"/>
            </a:pPr>
            <a:r>
              <a:rPr lang="en-IN" dirty="0"/>
              <a:t>Gender Code</a:t>
            </a:r>
            <a:endParaRPr lang="en-IN" dirty="0"/>
          </a:p>
          <a:p>
            <a:pPr marL="285750" indent="-285750">
              <a:buFont typeface="Wingdings" panose="05000000000000000000" pitchFamily="2" charset="2"/>
              <a:buChar char="ü"/>
            </a:pPr>
            <a:r>
              <a:rPr lang="en-IN" dirty="0"/>
              <a:t>Employee type</a:t>
            </a:r>
            <a:endParaRPr lang="en-IN" dirty="0"/>
          </a:p>
          <a:p>
            <a:endParaRPr lang="en-IN" dirty="0"/>
          </a:p>
          <a:p>
            <a:pPr marL="285750" indent="-285750">
              <a:buFont typeface="Arial" panose="020B0604020202020204" pitchFamily="34" charset="0"/>
              <a:buChar char="•"/>
            </a:pPr>
            <a:r>
              <a:rPr lang="en-IN" dirty="0"/>
              <a:t>Departments:</a:t>
            </a:r>
            <a:endParaRPr lang="en-IN" dirty="0"/>
          </a:p>
          <a:p>
            <a:endParaRPr lang="en-IN" dirty="0"/>
          </a:p>
          <a:p>
            <a:pPr marL="285750" indent="-285750">
              <a:buFont typeface="Wingdings" panose="05000000000000000000" pitchFamily="2" charset="2"/>
              <a:buChar char="ü"/>
            </a:pPr>
            <a:r>
              <a:rPr lang="en-IN" dirty="0"/>
              <a:t>Department ID</a:t>
            </a:r>
            <a:endParaRPr lang="en-IN" dirty="0"/>
          </a:p>
          <a:p>
            <a:pPr marL="285750" indent="-285750">
              <a:buFont typeface="Wingdings" panose="05000000000000000000" pitchFamily="2" charset="2"/>
              <a:buChar char="ü"/>
            </a:pPr>
            <a:r>
              <a:rPr lang="en-IN" dirty="0"/>
              <a:t>Department Name</a:t>
            </a:r>
            <a:endParaRPr lang="en-IN" dirty="0"/>
          </a:p>
          <a:p>
            <a:pPr marL="285750" indent="-285750">
              <a:buFont typeface="Arial" panose="020B0604020202020204" pitchFamily="34" charset="0"/>
              <a:buChar char="•"/>
            </a:pPr>
            <a:r>
              <a:rPr lang="en-IN" dirty="0"/>
              <a:t>Performance Score:</a:t>
            </a:r>
            <a:endParaRPr lang="en-IN" dirty="0"/>
          </a:p>
          <a:p>
            <a:pPr marL="285750" indent="-285750">
              <a:buFont typeface="Wingdings" panose="05000000000000000000" pitchFamily="2" charset="2"/>
              <a:buChar char="ü"/>
            </a:pPr>
            <a:r>
              <a:rPr lang="en-IN" dirty="0"/>
              <a:t>Performance Score ID</a:t>
            </a:r>
            <a:endParaRPr lang="en-IN" dirty="0"/>
          </a:p>
          <a:p>
            <a:pPr marL="285750" indent="-285750">
              <a:buFont typeface="Wingdings" panose="05000000000000000000" pitchFamily="2" charset="2"/>
              <a:buChar char="ü"/>
            </a:pPr>
            <a:r>
              <a:rPr lang="en-IN" dirty="0"/>
              <a:t>Score Date</a:t>
            </a:r>
            <a:endParaRPr lang="en-IN" dirty="0"/>
          </a:p>
          <a:p>
            <a:pPr marL="285750" indent="-285750">
              <a:buFont typeface="Wingdings" panose="05000000000000000000" pitchFamily="2" charset="2"/>
              <a:buChar char="ü"/>
            </a:pPr>
            <a:r>
              <a:rPr lang="en-IN" dirty="0"/>
              <a:t>Year</a:t>
            </a: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endParaRPr lang="en-IN" dirty="0"/>
          </a:p>
          <a:p>
            <a:pPr marL="285750" indent="-285750">
              <a:buFont typeface="Wingdings" panose="05000000000000000000" pitchFamily="2" charset="2"/>
              <a:buChar char="ü"/>
            </a:pPr>
            <a:r>
              <a:rPr lang="en-IN" dirty="0"/>
              <a:t>Start Date</a:t>
            </a:r>
            <a:endParaRPr lang="en-IN" dirty="0"/>
          </a:p>
          <a:p>
            <a:pPr marL="285750" indent="-285750">
              <a:buFont typeface="Wingdings" panose="05000000000000000000" pitchFamily="2" charset="2"/>
              <a:buChar char="ü"/>
            </a:pPr>
            <a:r>
              <a:rPr lang="en-IN" dirty="0"/>
              <a:t>End Date</a:t>
            </a: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endParaRPr lang="en-GB" sz="2800" dirty="0">
              <a:solidFill>
                <a:srgbClr val="0D0D0D"/>
              </a:solidFill>
              <a:latin typeface="Times New Roman" panose="02020603050405020304" pitchFamily="18" charset="0"/>
              <a:cs typeface="Times New Roman" panose="02020603050405020304" pitchFamily="18" charset="0"/>
            </a:endParaRPr>
          </a:p>
          <a:p>
            <a:pPr algn="l"/>
            <a:r>
              <a:rPr lang="en-GB" sz="2800" dirty="0">
                <a:solidFill>
                  <a:srgbClr val="0D0D0D"/>
                </a:solidFill>
                <a:latin typeface="Times New Roman" panose="02020603050405020304" pitchFamily="18" charset="0"/>
                <a:cs typeface="Times New Roman" panose="02020603050405020304" pitchFamily="18" charset="0"/>
              </a:rPr>
              <a:t>=J2+K2+L2</a:t>
            </a:r>
            <a:endParaRPr lang="en-GB" sz="2800" dirty="0">
              <a:solidFill>
                <a:srgbClr val="0D0D0D"/>
              </a:solidFill>
              <a:latin typeface="Times New Roman" panose="02020603050405020304" pitchFamily="18" charset="0"/>
              <a:cs typeface="Times New Roman" panose="02020603050405020304" pitchFamily="18" charset="0"/>
            </a:endParaRPr>
          </a:p>
          <a:p>
            <a:pPr algn="l"/>
            <a:r>
              <a:rPr lang="en-GB" sz="2800" dirty="0">
                <a:solidFill>
                  <a:srgbClr val="0D0D0D"/>
                </a:solidFill>
                <a:latin typeface="Times New Roman" panose="02020603050405020304" pitchFamily="18" charset="0"/>
                <a:cs typeface="Times New Roman" panose="02020603050405020304" pitchFamily="18" charset="0"/>
              </a:rPr>
              <a:t> =F2-(G2+H2+I2)</a:t>
            </a:r>
            <a:endParaRPr lang="en-GB" sz="2800" dirty="0">
              <a:solidFill>
                <a:srgbClr val="0D0D0D"/>
              </a:solidFill>
              <a:latin typeface="Times New Roman" panose="02020603050405020304" pitchFamily="18" charset="0"/>
              <a:cs typeface="Times New Roman" panose="02020603050405020304" pitchFamily="18" charset="0"/>
            </a:endParaRP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3548</Words>
  <Application>WPS Presentation</Application>
  <PresentationFormat>Widescreen</PresentationFormat>
  <Paragraphs>144</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fm</cp:lastModifiedBy>
  <cp:revision>14</cp:revision>
  <dcterms:created xsi:type="dcterms:W3CDTF">2024-03-29T15:07:00Z</dcterms:created>
  <dcterms:modified xsi:type="dcterms:W3CDTF">2024-09-03T19:10:15Z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4352B1D626D0415BBB38465E799E86E5_12</vt:lpwstr>
  </property>
  <property fmtid="{D5CDD505-2E9C-101B-9397-08002B2CF9AE}" pid="5" name="KSOProductBuildVer">
    <vt:lpwstr>1033-12.2.0.17562</vt:lpwstr>
  </property>
</Properties>
</file>