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4" r:id="rId5"/>
    <p:sldId id="265" r:id="rId6"/>
    <p:sldId id="266" r:id="rId7"/>
    <p:sldId id="267" r:id="rId8"/>
    <p:sldId id="271" r:id="rId9"/>
    <p:sldId id="262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0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D79EE-E981-4BB0-B2DD-18C6D195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A53C6-D97A-41E1-A034-36B823E9629F}" type="datetimeFigureOut">
              <a:rPr lang="en-CA"/>
              <a:pPr>
                <a:defRPr/>
              </a:pPr>
              <a:t>2018-01-25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CE97-A370-4C31-A41E-0AD20FA3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943E-258D-41B8-9E3E-04A670A1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99525-BD62-4316-8C2E-7FDF2F81A008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3661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/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3F787-A826-4A89-8197-6C7D14ED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3544A-CB49-4597-9402-D009B2650E05}" type="datetimeFigureOut">
              <a:rPr lang="en-CA"/>
              <a:pPr>
                <a:defRPr/>
              </a:pPr>
              <a:t>2018-01-25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EE52F-39BF-48B2-ABC3-A407F082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5DC2-05BA-40CD-B217-2AB4850F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DF026-D7FE-4E95-A5B5-4056C16487DE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4388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/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/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667A0-81A0-4622-87DD-E5C58311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4B3B9-514D-4060-B879-DED7D775FA66}" type="datetimeFigureOut">
              <a:rPr lang="en-CA"/>
              <a:pPr>
                <a:defRPr/>
              </a:pPr>
              <a:t>2018-01-25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CB89C-4A02-4470-90C3-1CE90DE0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24B2A-8CD1-4C8D-892A-C8D1B320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F31BA-BE8B-4B6A-B97C-87EE5CA9F6D9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234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B3D33-B88A-4883-B82A-4C848060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931DB-7DEA-4664-BC0A-C779AC346D85}" type="datetimeFigureOut">
              <a:rPr lang="en-CA"/>
              <a:pPr>
                <a:defRPr/>
              </a:pPr>
              <a:t>2018-01-25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3FA8-956D-457C-A5DF-D3280005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876E7-CD52-41B2-A7C2-36EB5481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EB558-87A9-4A84-BC2D-EEFAFB529215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7718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17D03-3F82-4D6E-A0F2-8E16F7FB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EBEC3-9DD1-4DC4-A152-7D34AF58C09C}" type="datetimeFigureOut">
              <a:rPr lang="en-CA"/>
              <a:pPr>
                <a:defRPr/>
              </a:pPr>
              <a:t>2018-01-25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84BBB-374B-4D69-B958-4E07D32E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6B40E-A317-41E5-9017-F10EF2D0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B5E88-A730-4E3D-9047-44FE9B827C42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4704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C497BC-6800-4C17-B30A-7EB09664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E9CBA-A18A-4199-B47C-391F3F225F70}" type="datetimeFigureOut">
              <a:rPr lang="en-CA"/>
              <a:pPr>
                <a:defRPr/>
              </a:pPr>
              <a:t>2018-01-25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E9E366-CCEF-4F01-8C05-08871E52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DE4AD2-6CCB-4720-AB6A-C50C8628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6BCCB8-1DA5-4EC5-A0D9-7DDE018EA2C0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8000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/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34040FF-0FF2-4858-BC5F-046ACCE2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18E20-F612-4495-BA22-1A557212FE6C}" type="datetimeFigureOut">
              <a:rPr lang="en-CA"/>
              <a:pPr>
                <a:defRPr/>
              </a:pPr>
              <a:t>2018-01-25</a:t>
            </a:fld>
            <a:endParaRPr lang="en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FDF8217-B01A-40A2-9974-57BED494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A0CB17-DAD0-499E-AD93-8D9CDBEE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E2733-D1B9-4AE9-9B29-A84C65E5482B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0300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AC2D63C-3993-47D9-99AF-901DA8D3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031EC-88F7-4A75-AF88-B58DB213F0B2}" type="datetimeFigureOut">
              <a:rPr lang="en-CA"/>
              <a:pPr>
                <a:defRPr/>
              </a:pPr>
              <a:t>2018-01-25</a:t>
            </a:fld>
            <a:endParaRPr lang="en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E8E179-2AA9-4DCC-8CC3-736582E0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D30DB1E-6023-4E5C-BE53-A511B07D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64241-9E90-4805-8B70-96F80A671B6A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375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D6B1DE8-50B4-4F11-B75C-439DD65D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53611-511A-4A8C-8906-A3884A569D3E}" type="datetimeFigureOut">
              <a:rPr lang="en-CA"/>
              <a:pPr>
                <a:defRPr/>
              </a:pPr>
              <a:t>2018-01-25</a:t>
            </a:fld>
            <a:endParaRPr lang="en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EC819D0-A65B-4482-BDB4-07D5455E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B8E9457-06E8-42C3-8FAE-2516A2D7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F1332-E6A6-4F7A-80E1-3424FAE28E93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3179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C21B182-C3AA-4779-9518-86B7120D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35505-605A-4132-9B3F-6A4C704E8B48}" type="datetimeFigureOut">
              <a:rPr lang="en-CA"/>
              <a:pPr>
                <a:defRPr/>
              </a:pPr>
              <a:t>2018-01-25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E38EA4D-7C46-464F-B363-C7F7C0D9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F3123B-C18F-4B0A-9793-DE23CDD0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EB6C7-9803-4D9B-8357-B254D6F7562B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250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/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90B117-644F-4BF8-97C4-73FB8A90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D3181-4C3C-4DFA-B795-92EFBE136105}" type="datetimeFigureOut">
              <a:rPr lang="en-CA"/>
              <a:pPr>
                <a:defRPr/>
              </a:pPr>
              <a:t>2018-01-25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CB9981E-DB66-478F-804F-C5A6D48E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3395C4-C92A-4701-B328-19EAE9D0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84EE6-88BA-4CFE-9425-B14CA344E22E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8622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6C1D5E1-AB26-4B6E-B8E5-97571C9A1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CA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B928F39-08DB-4962-B080-131C48441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CA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5BDE-99BB-49B4-BF54-0C7C8A647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25A9CE3-5893-47DD-9778-ABA6F452DA9F}" type="datetimeFigureOut">
              <a:rPr lang="en-CA"/>
              <a:pPr>
                <a:defRPr/>
              </a:pPr>
              <a:t>2018-01-25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0A6B2-1FF7-45C3-BE18-E39AB18F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47C46-C0B2-4CEC-AF4E-AE133C0C6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31E8BA9-BC39-49A8-A1A5-EA0D79777CA9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54750EE2-14A6-4639-8B3E-4BEFADE2F3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ENSE 470, Milestone 2</a:t>
            </a:r>
            <a:endParaRPr lang="en-CA" altLang="en-US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B7048D32-3E69-4A77-9BED-0D20BE4CDC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HELL’s Tech Support</a:t>
            </a:r>
          </a:p>
          <a:p>
            <a:pPr eaLnBrk="1" hangingPunct="1"/>
            <a:r>
              <a:rPr lang="en-US" altLang="en-US"/>
              <a:t>Shawn Clake, Nikolas Lendvoy, Amruo Hasnoon</a:t>
            </a:r>
          </a:p>
          <a:p>
            <a:pPr eaLnBrk="1" hangingPunct="1"/>
            <a:r>
              <a:rPr lang="en-US" altLang="en-US"/>
              <a:t>January 25,2018</a:t>
            </a:r>
            <a:endParaRPr lang="en-CA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C380662-D739-431B-ACAB-D69D891A8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Current state Value Stream Map (VSM)</a:t>
            </a:r>
            <a:endParaRPr lang="en-CA" altLang="en-US"/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52561838-93E2-4D6D-A7D5-23D412C48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8" t="15205" r="1003" b="13866"/>
          <a:stretch>
            <a:fillRect/>
          </a:stretch>
        </p:blipFill>
        <p:spPr bwMode="auto">
          <a:xfrm>
            <a:off x="838200" y="1327150"/>
            <a:ext cx="9301163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679E312-C09D-4342-8FA4-E8568629D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 reflection</a:t>
            </a:r>
            <a:endParaRPr lang="en-CA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192BF63E-E1B5-4E5B-A106-B1F780D971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did you feel about this milestone? What did you like about it? What did you dislike?</a:t>
            </a:r>
          </a:p>
          <a:p>
            <a:pPr lvl="1" eaLnBrk="1" hangingPunct="1"/>
            <a:r>
              <a:rPr lang="en-US" altLang="en-US" dirty="0"/>
              <a:t>This milestone allowed us to further expand on the ideas we had during the last milestone, and we enjoyed planning out our ideas in more detail.</a:t>
            </a:r>
          </a:p>
          <a:p>
            <a:pPr eaLnBrk="1" hangingPunct="1"/>
            <a:r>
              <a:rPr lang="en-US" altLang="en-US" dirty="0"/>
              <a:t>What did you learn about yourself as you collaborated and worked through this milestone?</a:t>
            </a:r>
          </a:p>
          <a:p>
            <a:pPr lvl="1" eaLnBrk="1" hangingPunct="1"/>
            <a:r>
              <a:rPr lang="en-US" altLang="en-US" dirty="0"/>
              <a:t>We learned that using better software is a more effective use of our time. We also learned how to effectively distribute tasks among our members.</a:t>
            </a:r>
          </a:p>
          <a:p>
            <a:pPr lvl="1" eaLnBrk="1" hangingPunct="1"/>
            <a:r>
              <a:rPr lang="en-US" altLang="en-US" dirty="0"/>
              <a:t>Some member’s artwork is better than others.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8AAA611-C6C8-4DA1-B38C-D22BCED6F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 reflection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2F3AE62F-4C42-4C85-805D-4FCABA661E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will you use what you have learned going forward?</a:t>
            </a:r>
          </a:p>
          <a:p>
            <a:pPr lvl="1" eaLnBrk="1" hangingPunct="1"/>
            <a:r>
              <a:rPr lang="en-US" altLang="en-US" dirty="0"/>
              <a:t>We will use these new ideas to  efficiently work on future milestones and develop overall improved products.</a:t>
            </a:r>
          </a:p>
          <a:p>
            <a:pPr eaLnBrk="1" hangingPunct="1"/>
            <a:r>
              <a:rPr lang="en-US" altLang="en-US" dirty="0"/>
              <a:t>What “stuff &amp; things” related to this milestone would you want help with?</a:t>
            </a:r>
          </a:p>
          <a:p>
            <a:pPr lvl="1"/>
            <a:r>
              <a:rPr lang="en-US" altLang="en-US" dirty="0"/>
              <a:t>Upload the Idea Sheet word file (.</a:t>
            </a:r>
            <a:r>
              <a:rPr lang="en-US" altLang="en-US" dirty="0" err="1"/>
              <a:t>docx</a:t>
            </a:r>
            <a:r>
              <a:rPr lang="en-US" altLang="en-US" dirty="0"/>
              <a:t>) as well as the PDF such that the top boxes can easily be typed in for readability/clarity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2C1A619-98BF-4A5A-AFE6-E5F6D4666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Current state Value Stream Map (VSM)</a:t>
            </a:r>
            <a:endParaRPr lang="en-CA" altLang="en-US"/>
          </a:p>
        </p:txBody>
      </p:sp>
      <p:pic>
        <p:nvPicPr>
          <p:cNvPr id="3075" name="Picture 4">
            <a:extLst>
              <a:ext uri="{FF2B5EF4-FFF2-40B4-BE49-F238E27FC236}">
                <a16:creationId xmlns:a16="http://schemas.microsoft.com/office/drawing/2014/main" id="{E8E50A49-3482-486A-945F-FD5D98157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8" t="15205" r="1003" b="13866"/>
          <a:stretch>
            <a:fillRect/>
          </a:stretch>
        </p:blipFill>
        <p:spPr bwMode="auto">
          <a:xfrm>
            <a:off x="838200" y="1581150"/>
            <a:ext cx="9301163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Scan_20180123.png">
            <a:extLst>
              <a:ext uri="{FF2B5EF4-FFF2-40B4-BE49-F238E27FC236}">
                <a16:creationId xmlns:a16="http://schemas.microsoft.com/office/drawing/2014/main" id="{20D0AB43-BE6F-4AF6-AD8A-3788089D2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2" t="11717" r="7113" b="12929"/>
          <a:stretch/>
        </p:blipFill>
        <p:spPr bwMode="auto">
          <a:xfrm>
            <a:off x="1205345" y="0"/>
            <a:ext cx="10125371" cy="684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B9365E-3398-415F-9721-C6D6559C28F0}"/>
              </a:ext>
            </a:extLst>
          </p:cNvPr>
          <p:cNvSpPr txBox="1"/>
          <p:nvPr/>
        </p:nvSpPr>
        <p:spPr>
          <a:xfrm>
            <a:off x="0" y="16038"/>
            <a:ext cx="134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 Sheet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Scan_20180123 (2).png">
            <a:extLst>
              <a:ext uri="{FF2B5EF4-FFF2-40B4-BE49-F238E27FC236}">
                <a16:creationId xmlns:a16="http://schemas.microsoft.com/office/drawing/2014/main" id="{F9A0BEA5-D5A0-4A84-BD64-05D9823CA2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9" t="11717" r="7039" b="13233"/>
          <a:stretch/>
        </p:blipFill>
        <p:spPr bwMode="auto">
          <a:xfrm>
            <a:off x="1160508" y="0"/>
            <a:ext cx="1018085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F651FD-2E84-4E30-ABB3-5485615A8944}"/>
              </a:ext>
            </a:extLst>
          </p:cNvPr>
          <p:cNvSpPr txBox="1"/>
          <p:nvPr/>
        </p:nvSpPr>
        <p:spPr>
          <a:xfrm>
            <a:off x="0" y="16038"/>
            <a:ext cx="134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 Sheet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Scan_20180123 (3).png">
            <a:extLst>
              <a:ext uri="{FF2B5EF4-FFF2-40B4-BE49-F238E27FC236}">
                <a16:creationId xmlns:a16="http://schemas.microsoft.com/office/drawing/2014/main" id="{14E7A27C-0F03-47A1-8010-86FE876EB4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3" t="12222" r="7480" b="11717"/>
          <a:stretch/>
        </p:blipFill>
        <p:spPr bwMode="auto">
          <a:xfrm>
            <a:off x="1368988" y="0"/>
            <a:ext cx="995457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C46F23-B04A-4A2C-9D2F-4F41AB04AE19}"/>
              </a:ext>
            </a:extLst>
          </p:cNvPr>
          <p:cNvSpPr txBox="1"/>
          <p:nvPr/>
        </p:nvSpPr>
        <p:spPr>
          <a:xfrm>
            <a:off x="0" y="16038"/>
            <a:ext cx="134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 Sheet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Scan_20180123 (4).png">
            <a:extLst>
              <a:ext uri="{FF2B5EF4-FFF2-40B4-BE49-F238E27FC236}">
                <a16:creationId xmlns:a16="http://schemas.microsoft.com/office/drawing/2014/main" id="{570FF7B6-745C-483F-AA20-2549667A5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4" t="12122" r="7039" b="14647"/>
          <a:stretch/>
        </p:blipFill>
        <p:spPr bwMode="auto">
          <a:xfrm>
            <a:off x="1037706" y="0"/>
            <a:ext cx="1036740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18F6B5-EDD3-41A8-AAB5-34882F93849F}"/>
              </a:ext>
            </a:extLst>
          </p:cNvPr>
          <p:cNvSpPr txBox="1"/>
          <p:nvPr/>
        </p:nvSpPr>
        <p:spPr>
          <a:xfrm>
            <a:off x="0" y="16038"/>
            <a:ext cx="134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 Sheet 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Scan_20180123 (5).png">
            <a:extLst>
              <a:ext uri="{FF2B5EF4-FFF2-40B4-BE49-F238E27FC236}">
                <a16:creationId xmlns:a16="http://schemas.microsoft.com/office/drawing/2014/main" id="{D1A81CA2-1F79-44B0-992C-9FEFA6CA0C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4" t="12424" r="12547" b="12829"/>
          <a:stretch/>
        </p:blipFill>
        <p:spPr bwMode="auto">
          <a:xfrm>
            <a:off x="837322" y="792"/>
            <a:ext cx="10211678" cy="685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CB8FB0-14F9-4B85-853E-C1201E0E2AE1}"/>
              </a:ext>
            </a:extLst>
          </p:cNvPr>
          <p:cNvSpPr txBox="1"/>
          <p:nvPr/>
        </p:nvSpPr>
        <p:spPr>
          <a:xfrm>
            <a:off x="0" y="16038"/>
            <a:ext cx="134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 Sheet 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0706-43EC-4C2C-B41C-BCAED285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C7154-E85D-47C1-B7F1-CA4EE73DBED1}"/>
              </a:ext>
            </a:extLst>
          </p:cNvPr>
          <p:cNvSpPr txBox="1"/>
          <p:nvPr/>
        </p:nvSpPr>
        <p:spPr>
          <a:xfrm>
            <a:off x="838200" y="1501249"/>
            <a:ext cx="185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Ticket Submission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F4D1D-EDA0-4E57-8BC2-07639ACACC7A}"/>
              </a:ext>
            </a:extLst>
          </p:cNvPr>
          <p:cNvSpPr txBox="1"/>
          <p:nvPr/>
        </p:nvSpPr>
        <p:spPr>
          <a:xfrm>
            <a:off x="5205147" y="1508177"/>
            <a:ext cx="17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Ticket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4E97E-AA24-4698-BD62-1B264F00BECA}"/>
              </a:ext>
            </a:extLst>
          </p:cNvPr>
          <p:cNvSpPr txBox="1"/>
          <p:nvPr/>
        </p:nvSpPr>
        <p:spPr>
          <a:xfrm>
            <a:off x="9782759" y="1501249"/>
            <a:ext cx="133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Ticket Fixing</a:t>
            </a:r>
          </a:p>
        </p:txBody>
      </p:sp>
      <p:pic>
        <p:nvPicPr>
          <p:cNvPr id="7" name="Picture 6" descr="Scan_20180123.png">
            <a:extLst>
              <a:ext uri="{FF2B5EF4-FFF2-40B4-BE49-F238E27FC236}">
                <a16:creationId xmlns:a16="http://schemas.microsoft.com/office/drawing/2014/main" id="{C35358B0-D284-40A7-B35A-8A9FA59D08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2" t="11717" r="7113" b="12929"/>
          <a:stretch/>
        </p:blipFill>
        <p:spPr bwMode="auto">
          <a:xfrm>
            <a:off x="565236" y="1870581"/>
            <a:ext cx="2397075" cy="161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Scan_20180123 (2).png">
            <a:extLst>
              <a:ext uri="{FF2B5EF4-FFF2-40B4-BE49-F238E27FC236}">
                <a16:creationId xmlns:a16="http://schemas.microsoft.com/office/drawing/2014/main" id="{52A46465-EA1C-4A7B-944C-8EF2104C32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9" t="11717" r="7039" b="13233"/>
          <a:stretch/>
        </p:blipFill>
        <p:spPr bwMode="auto">
          <a:xfrm>
            <a:off x="4893712" y="1877509"/>
            <a:ext cx="2404576" cy="161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Scan_20180123 (3).png">
            <a:extLst>
              <a:ext uri="{FF2B5EF4-FFF2-40B4-BE49-F238E27FC236}">
                <a16:creationId xmlns:a16="http://schemas.microsoft.com/office/drawing/2014/main" id="{7B2F0052-6378-4C75-8BEA-F1D917C04E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3" t="12222" r="7480" b="11717"/>
          <a:stretch/>
        </p:blipFill>
        <p:spPr bwMode="auto">
          <a:xfrm>
            <a:off x="4893712" y="3525107"/>
            <a:ext cx="2404576" cy="161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Scan_20180123 (4).png">
            <a:extLst>
              <a:ext uri="{FF2B5EF4-FFF2-40B4-BE49-F238E27FC236}">
                <a16:creationId xmlns:a16="http://schemas.microsoft.com/office/drawing/2014/main" id="{5884E43A-87C1-4238-9369-33D2984D1B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4" t="12122" r="7039" b="14647"/>
          <a:stretch/>
        </p:blipFill>
        <p:spPr bwMode="auto">
          <a:xfrm>
            <a:off x="4893712" y="5168520"/>
            <a:ext cx="2404576" cy="161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Scan_20180123 (5).png">
            <a:extLst>
              <a:ext uri="{FF2B5EF4-FFF2-40B4-BE49-F238E27FC236}">
                <a16:creationId xmlns:a16="http://schemas.microsoft.com/office/drawing/2014/main" id="{5A06BED5-12DB-4DCE-B41A-AEA89863F9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4" t="12424" r="12547" b="12829"/>
          <a:stretch/>
        </p:blipFill>
        <p:spPr bwMode="auto">
          <a:xfrm>
            <a:off x="9241778" y="1877509"/>
            <a:ext cx="2412135" cy="161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CB6866-9E17-4CCD-8B66-B4B90651DE5D}"/>
              </a:ext>
            </a:extLst>
          </p:cNvPr>
          <p:cNvSpPr txBox="1"/>
          <p:nvPr/>
        </p:nvSpPr>
        <p:spPr>
          <a:xfrm>
            <a:off x="8928003" y="2398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5C22FE-9C09-485D-97A7-B201BAF99ED2}"/>
              </a:ext>
            </a:extLst>
          </p:cNvPr>
          <p:cNvSpPr txBox="1"/>
          <p:nvPr/>
        </p:nvSpPr>
        <p:spPr>
          <a:xfrm>
            <a:off x="4592026" y="2398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D627E-2888-4460-A719-3CE05B9963FE}"/>
              </a:ext>
            </a:extLst>
          </p:cNvPr>
          <p:cNvSpPr txBox="1"/>
          <p:nvPr/>
        </p:nvSpPr>
        <p:spPr>
          <a:xfrm>
            <a:off x="4592026" y="4050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F1B484-1EB1-41E5-BA3A-0822B7C6901A}"/>
              </a:ext>
            </a:extLst>
          </p:cNvPr>
          <p:cNvSpPr txBox="1"/>
          <p:nvPr/>
        </p:nvSpPr>
        <p:spPr>
          <a:xfrm>
            <a:off x="4592026" y="5713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DFC23B-C4CD-4A42-9B19-E6F0AA2A07BC}"/>
              </a:ext>
            </a:extLst>
          </p:cNvPr>
          <p:cNvSpPr txBox="1"/>
          <p:nvPr/>
        </p:nvSpPr>
        <p:spPr>
          <a:xfrm>
            <a:off x="263550" y="2398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464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Untitled Diagram.png">
            <a:extLst>
              <a:ext uri="{FF2B5EF4-FFF2-40B4-BE49-F238E27FC236}">
                <a16:creationId xmlns:a16="http://schemas.microsoft.com/office/drawing/2014/main" id="{DF319D27-BAAD-4C1F-8CB0-D31A5853A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609600"/>
            <a:ext cx="11112500" cy="559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236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ENSE 470, Milestone 2</vt:lpstr>
      <vt:lpstr>Current state Value Stream Map (VSM)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Themes</vt:lpstr>
      <vt:lpstr>PowerPoint Presentation</vt:lpstr>
      <vt:lpstr>Current state Value Stream Map (VSM)</vt:lpstr>
      <vt:lpstr>Group reflection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Milestone 1</dc:title>
  <dc:creator>Tim Maciag</dc:creator>
  <cp:lastModifiedBy>Shawn Clake</cp:lastModifiedBy>
  <cp:revision>10</cp:revision>
  <dcterms:created xsi:type="dcterms:W3CDTF">2018-01-12T17:42:16Z</dcterms:created>
  <dcterms:modified xsi:type="dcterms:W3CDTF">2018-01-25T12:04:10Z</dcterms:modified>
</cp:coreProperties>
</file>