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3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96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03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61925"/>
            <a:ext cx="9075265" cy="2098675"/>
          </a:xfrm>
        </p:spPr>
        <p:txBody>
          <a:bodyPr/>
          <a:lstStyle/>
          <a:p>
            <a:r>
              <a:rPr lang="en-US" dirty="0">
                <a:cs typeface="Calibri Light"/>
              </a:rPr>
              <a:t>ENSE 470: Milestone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96679"/>
            <a:ext cx="9144000" cy="2207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Team: Hell's Tech Support</a:t>
            </a:r>
            <a:endParaRPr lang="en-US"/>
          </a:p>
          <a:p>
            <a:pPr algn="ctr"/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Shawn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Clake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, Nikolas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Lendvoy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Amruo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Hasnoon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cs typeface="Calibri"/>
              </a:rPr>
              <a:t>February 1,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98DDE4-9C76-4A44-993E-B1B36F79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5" y="117475"/>
            <a:ext cx="11957050" cy="66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1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9C5A-7991-47C1-8483-7A54F0DC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49" y="85725"/>
            <a:ext cx="10958051" cy="1104338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User stories::Ticket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5966-432B-4F42-A7F1-01B91F74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6" y="1323975"/>
            <a:ext cx="11567354" cy="538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cs typeface="Calibri"/>
              </a:rPr>
              <a:t>Create Ticket: </a:t>
            </a:r>
            <a:r>
              <a:rPr lang="en-US" sz="2200" dirty="0">
                <a:cs typeface="Calibri"/>
              </a:rPr>
              <a:t>As a user I want to be able to create a ticket such that I can be approved for and receive new software.</a:t>
            </a:r>
            <a:endParaRPr lang="en-US"/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List Tickets: </a:t>
            </a:r>
            <a:r>
              <a:rPr lang="en-US" sz="2200" dirty="0">
                <a:cs typeface="Calibri"/>
              </a:rPr>
              <a:t>As a user I want to see a list of all the tickets I've submitted such that it is easy to see their current status.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Edit Ticket: </a:t>
            </a:r>
            <a:r>
              <a:rPr lang="en-US" sz="2200" dirty="0">
                <a:cs typeface="Calibri"/>
              </a:rPr>
              <a:t>As a user I want to be able to edit a ticket to fix any mistakes or typos I made during the submission process.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Remove Ticket: </a:t>
            </a:r>
            <a:r>
              <a:rPr lang="en-US" sz="2200" dirty="0">
                <a:cs typeface="Calibri"/>
              </a:rPr>
              <a:t>As a user I want to be able to remove a ticket in case I no longer need the software or I made a mistake which can't be edited. (E.g. Software type)</a:t>
            </a:r>
          </a:p>
        </p:txBody>
      </p:sp>
    </p:spTree>
    <p:extLst>
      <p:ext uri="{BB962C8B-B14F-4D97-AF65-F5344CB8AC3E}">
        <p14:creationId xmlns:p14="http://schemas.microsoft.com/office/powerpoint/2010/main" val="13606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3F07-E1D5-48E0-94CA-A2CBF3E3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09550"/>
            <a:ext cx="10515600" cy="1325563"/>
          </a:xfrm>
        </p:spPr>
        <p:txBody>
          <a:bodyPr/>
          <a:lstStyle/>
          <a:p>
            <a:r>
              <a:rPr lang="en-US" b="1" u="sng" dirty="0">
                <a:cs typeface="Calibri Light"/>
              </a:rPr>
              <a:t>User stories::Ticket Processing</a:t>
            </a:r>
            <a:endParaRPr lang="en-US" u="sng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30F3-E648-4A83-A738-18D754EA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90" y="1557170"/>
            <a:ext cx="11049335" cy="4919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Ticket List: </a:t>
            </a:r>
            <a:r>
              <a:rPr lang="en-US" sz="2400" dirty="0">
                <a:cs typeface="Calibri"/>
              </a:rPr>
              <a:t>As an approver or IT Analyst, I want to view a list of tickets which I am responsible for, so that I can easily find and manage those tickets.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Approve Ticket: </a:t>
            </a:r>
            <a:r>
              <a:rPr lang="en-US" sz="2400" dirty="0">
                <a:cs typeface="Calibri"/>
              </a:rPr>
              <a:t>As an approver, I want to be able to approve or deny the ticket such that users don't gain unauthorized access to software which they should not use.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Update Ticket Status: </a:t>
            </a:r>
            <a:r>
              <a:rPr lang="en-US" sz="2400" dirty="0">
                <a:cs typeface="Calibri"/>
              </a:rPr>
              <a:t>As an IT Analyst I want to be able to update the status of a ticket to reflect where it is in the process such that the customer understands  the status of their ticket</a:t>
            </a:r>
          </a:p>
        </p:txBody>
      </p:sp>
    </p:spTree>
    <p:extLst>
      <p:ext uri="{BB962C8B-B14F-4D97-AF65-F5344CB8AC3E}">
        <p14:creationId xmlns:p14="http://schemas.microsoft.com/office/powerpoint/2010/main" val="43117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2D9F8-233F-488C-9CF0-5EDA9419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3" y="66675"/>
            <a:ext cx="12006262" cy="65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1339380D-0472-4A42-833D-DA3EDD4AE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06" y="85725"/>
            <a:ext cx="11600882" cy="2401888"/>
          </a:xfrm>
          <a:prstGeom prst="rect">
            <a:avLst/>
          </a:prstGeom>
        </p:spPr>
      </p:pic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3BC4A48-A2AC-40E9-95ED-FEE82524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" y="2451294"/>
            <a:ext cx="11593513" cy="42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A8FE-5EEB-4898-A4EA-B8F1CC3B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09550"/>
            <a:ext cx="10515600" cy="1121355"/>
          </a:xfrm>
        </p:spPr>
        <p:txBody>
          <a:bodyPr/>
          <a:lstStyle/>
          <a:p>
            <a:r>
              <a:rPr lang="en-US" dirty="0"/>
              <a:t>Changes &amp; Misc.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1672-DA63-4E0D-88FA-EBE1CA46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524000"/>
            <a:ext cx="11299825" cy="4657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Have your plans changed since your group's initial conception and </a:t>
            </a:r>
            <a:endParaRPr lang="en-US"/>
          </a:p>
          <a:p>
            <a:pPr marL="0" indent="0">
              <a:buNone/>
            </a:pPr>
            <a:r>
              <a:rPr lang="en-US" sz="2400" dirty="0"/>
              <a:t>    project evolution ? </a:t>
            </a:r>
            <a:endParaRPr lang="en-US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47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7FF6-EE6C-4148-ABE8-F42C21D1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150"/>
            <a:ext cx="10498667" cy="1023409"/>
          </a:xfrm>
        </p:spPr>
        <p:txBody>
          <a:bodyPr/>
          <a:lstStyle/>
          <a:p>
            <a:r>
              <a:rPr lang="en-US" b="1" dirty="0"/>
              <a:t>Group reflection</a:t>
            </a:r>
            <a:r>
              <a:rPr lang="en-US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5D7A6-97F0-4207-9DF2-C0F96F939921}"/>
              </a:ext>
            </a:extLst>
          </p:cNvPr>
          <p:cNvSpPr txBox="1"/>
          <p:nvPr/>
        </p:nvSpPr>
        <p:spPr>
          <a:xfrm>
            <a:off x="238125" y="942975"/>
            <a:ext cx="11752262" cy="59318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How did you feel about this milestone? What did you like about it? What did you dislike?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 - We expanded our knowledge and thoughts while making the user story mapping and that's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    was an enjoyable work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What did you learn about yourself as you collaborated and worked through this milestone?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- An individual ideas can be improved with team collaboration.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- Collaboration is a good way to get everyone up to speed.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How will you use what you have learned going forward?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- user story mapping give a better understanding to what the user want to do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  Which will be a good reference as we go further.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 b="1" dirty="0"/>
              <a:t>What “stuff &amp; things” related to this milestone would you want help with? 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- User story mapping reflect the user view of the feature of the product which is an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      An important role in project design. </a:t>
            </a:r>
            <a:r>
              <a:rPr lang="en-US" sz="2000" dirty="0"/>
              <a:t> 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B86A-7ECC-4AF2-BC05-13DF2550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095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Any Questions ???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24614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ENSE 470: Milestone 3</vt:lpstr>
      <vt:lpstr>PowerPoint Presentation</vt:lpstr>
      <vt:lpstr>User stories::Ticket Submission</vt:lpstr>
      <vt:lpstr>User stories::Ticket Processing</vt:lpstr>
      <vt:lpstr>PowerPoint Presentation</vt:lpstr>
      <vt:lpstr>PowerPoint Presentation</vt:lpstr>
      <vt:lpstr>Changes &amp; Misc.</vt:lpstr>
      <vt:lpstr>Group reflection </vt:lpstr>
      <vt:lpstr>Any 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2013-07-15T20:26:40Z</dcterms:created>
  <dcterms:modified xsi:type="dcterms:W3CDTF">2018-01-31T13:04:43Z</dcterms:modified>
</cp:coreProperties>
</file>