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483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84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0963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2588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103034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3721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9816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900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440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888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485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05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966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92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750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759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607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161925"/>
            <a:ext cx="9075265" cy="2098675"/>
          </a:xfrm>
        </p:spPr>
        <p:txBody>
          <a:bodyPr/>
          <a:lstStyle/>
          <a:p>
            <a:r>
              <a:rPr lang="en-US" dirty="0">
                <a:cs typeface="Calibri Light"/>
              </a:rPr>
              <a:t>ENSE 470: Milestone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9225" y="3096679"/>
            <a:ext cx="9144000" cy="22071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cs typeface="Calibri"/>
              </a:rPr>
              <a:t>Team: Hell's Tech Support</a:t>
            </a:r>
            <a:endParaRPr lang="en-US"/>
          </a:p>
          <a:p>
            <a:pPr algn="ctr"/>
            <a:endParaRPr lang="en-US" sz="2400" dirty="0">
              <a:solidFill>
                <a:srgbClr val="000000"/>
              </a:solidFill>
              <a:cs typeface="Calibri"/>
            </a:endParaRPr>
          </a:p>
          <a:p>
            <a:pPr algn="ctr"/>
            <a:r>
              <a:rPr lang="en-US" sz="2400" dirty="0">
                <a:solidFill>
                  <a:srgbClr val="000000"/>
                </a:solidFill>
                <a:cs typeface="Calibri"/>
              </a:rPr>
              <a:t>Shawn </a:t>
            </a:r>
            <a:r>
              <a:rPr lang="en-US" sz="2400" dirty="0" err="1">
                <a:solidFill>
                  <a:srgbClr val="000000"/>
                </a:solidFill>
                <a:cs typeface="Calibri"/>
              </a:rPr>
              <a:t>Clake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, Nikolas </a:t>
            </a:r>
            <a:r>
              <a:rPr lang="en-US" sz="2400" dirty="0" err="1">
                <a:solidFill>
                  <a:srgbClr val="000000"/>
                </a:solidFill>
                <a:cs typeface="Calibri"/>
              </a:rPr>
              <a:t>Lendvoy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, </a:t>
            </a:r>
            <a:r>
              <a:rPr lang="en-US" sz="2400" dirty="0" err="1">
                <a:solidFill>
                  <a:srgbClr val="000000"/>
                </a:solidFill>
                <a:cs typeface="Calibri"/>
              </a:rPr>
              <a:t>Amruo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cs typeface="Calibri"/>
              </a:rPr>
              <a:t>Hasnoon</a:t>
            </a:r>
            <a:endParaRPr lang="en-US" sz="2400" dirty="0">
              <a:solidFill>
                <a:srgbClr val="000000"/>
              </a:solidFill>
              <a:cs typeface="Calibri"/>
            </a:endParaRPr>
          </a:p>
          <a:p>
            <a:pPr algn="ctr"/>
            <a:r>
              <a:rPr lang="en-US" sz="2400" dirty="0">
                <a:solidFill>
                  <a:srgbClr val="000000"/>
                </a:solidFill>
                <a:cs typeface="Calibri"/>
              </a:rPr>
              <a:t>February 1, 2018</a:t>
            </a:r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5A98DDE4-9C76-4A44-993E-B1B36F79F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7475" y="117475"/>
            <a:ext cx="11957050" cy="662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091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2A9C5A-7991-47C1-8483-7A54F0DCF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49" y="85725"/>
            <a:ext cx="10958051" cy="1104338"/>
          </a:xfrm>
        </p:spPr>
        <p:txBody>
          <a:bodyPr/>
          <a:lstStyle/>
          <a:p>
            <a:r>
              <a:rPr lang="en-US" b="1" u="sng" dirty="0">
                <a:cs typeface="Calibri Light"/>
              </a:rPr>
              <a:t>User stories::Ticket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AC5966-432B-4F42-A7F1-01B91F740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96" y="1323975"/>
            <a:ext cx="11567354" cy="5384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dirty="0">
                <a:cs typeface="Calibri"/>
              </a:rPr>
              <a:t>Create Ticket: </a:t>
            </a:r>
            <a:r>
              <a:rPr lang="en-US" sz="2200" dirty="0">
                <a:cs typeface="Calibri"/>
              </a:rPr>
              <a:t>As a user I want to be able to create a ticket such that I can be approved for and receive new software.</a:t>
            </a:r>
            <a:endParaRPr lang="en-US"/>
          </a:p>
          <a:p>
            <a:endParaRPr lang="en-US" sz="2200" dirty="0">
              <a:cs typeface="Calibri"/>
            </a:endParaRPr>
          </a:p>
          <a:p>
            <a:r>
              <a:rPr lang="en-US" sz="2200" b="1" dirty="0">
                <a:cs typeface="Calibri"/>
              </a:rPr>
              <a:t>List Tickets: </a:t>
            </a:r>
            <a:r>
              <a:rPr lang="en-US" sz="2200" dirty="0">
                <a:cs typeface="Calibri"/>
              </a:rPr>
              <a:t>As a user I want to see a list of all the tickets I've submitted such that it is easy to see their current status.</a:t>
            </a:r>
          </a:p>
          <a:p>
            <a:endParaRPr lang="en-US" sz="2200" dirty="0">
              <a:cs typeface="Calibri"/>
            </a:endParaRPr>
          </a:p>
          <a:p>
            <a:r>
              <a:rPr lang="en-US" sz="2200" b="1" dirty="0">
                <a:cs typeface="Calibri"/>
              </a:rPr>
              <a:t>Edit Ticket: </a:t>
            </a:r>
            <a:r>
              <a:rPr lang="en-US" sz="2200" dirty="0">
                <a:cs typeface="Calibri"/>
              </a:rPr>
              <a:t>As a user I want to be able to edit a ticket to fix any mistakes or typos I made during the submission process.</a:t>
            </a:r>
          </a:p>
          <a:p>
            <a:endParaRPr lang="en-US" sz="2200" dirty="0">
              <a:cs typeface="Calibri"/>
            </a:endParaRPr>
          </a:p>
          <a:p>
            <a:r>
              <a:rPr lang="en-US" sz="2200" b="1" dirty="0">
                <a:cs typeface="Calibri"/>
              </a:rPr>
              <a:t>Remove Ticket: </a:t>
            </a:r>
            <a:r>
              <a:rPr lang="en-US" sz="2200" dirty="0">
                <a:cs typeface="Calibri"/>
              </a:rPr>
              <a:t>As a user I want to be able to remove a ticket in case I no longer need the software or I made a mistake which can't be edited. (E.g. Software type)</a:t>
            </a:r>
          </a:p>
        </p:txBody>
      </p:sp>
    </p:spTree>
    <p:extLst>
      <p:ext uri="{BB962C8B-B14F-4D97-AF65-F5344CB8AC3E}">
        <p14:creationId xmlns:p14="http://schemas.microsoft.com/office/powerpoint/2010/main" xmlns="" val="136069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533F07-E1D5-48E0-94CA-A2CBF3E3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209550"/>
            <a:ext cx="10515600" cy="1325563"/>
          </a:xfrm>
        </p:spPr>
        <p:txBody>
          <a:bodyPr/>
          <a:lstStyle/>
          <a:p>
            <a:r>
              <a:rPr lang="en-US" b="1" u="sng" dirty="0">
                <a:cs typeface="Calibri Light"/>
              </a:rPr>
              <a:t>User stories::Ticket Processing</a:t>
            </a:r>
            <a:endParaRPr lang="en-US" u="sng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1C30F3-E648-4A83-A738-18D754EA8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190" y="1557170"/>
            <a:ext cx="11049335" cy="49198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cs typeface="Calibri"/>
              </a:rPr>
              <a:t>Ticket List: </a:t>
            </a:r>
            <a:r>
              <a:rPr lang="en-US" sz="2400" dirty="0">
                <a:cs typeface="Calibri"/>
              </a:rPr>
              <a:t>As an approver or IT Analyst, I want to view a list of tickets which I am responsible for, so that I can easily find and manage those tickets.</a:t>
            </a:r>
          </a:p>
          <a:p>
            <a:endParaRPr lang="en-US" sz="2400" dirty="0">
              <a:cs typeface="Calibri"/>
            </a:endParaRPr>
          </a:p>
          <a:p>
            <a:r>
              <a:rPr lang="en-US" sz="2400" b="1" dirty="0">
                <a:cs typeface="Calibri"/>
              </a:rPr>
              <a:t>Approve Ticket: </a:t>
            </a:r>
            <a:r>
              <a:rPr lang="en-US" sz="2400" dirty="0">
                <a:cs typeface="Calibri"/>
              </a:rPr>
              <a:t>As an approver, I want to be able to approve or deny the ticket such that users don't gain unauthorized access to software which they should not use.</a:t>
            </a:r>
          </a:p>
          <a:p>
            <a:endParaRPr lang="en-US" sz="2400" dirty="0">
              <a:cs typeface="Calibri"/>
            </a:endParaRPr>
          </a:p>
          <a:p>
            <a:r>
              <a:rPr lang="en-US" sz="2400" b="1" dirty="0">
                <a:cs typeface="Calibri"/>
              </a:rPr>
              <a:t>Update Ticket Status: </a:t>
            </a:r>
            <a:r>
              <a:rPr lang="en-US" sz="2400" dirty="0">
                <a:cs typeface="Calibri"/>
              </a:rPr>
              <a:t>As an IT Analyst I want to be able to update the status of a ticket to reflect where it is in the process such that the customer understands  the status of their ticket</a:t>
            </a:r>
          </a:p>
        </p:txBody>
      </p:sp>
    </p:spTree>
    <p:extLst>
      <p:ext uri="{BB962C8B-B14F-4D97-AF65-F5344CB8AC3E}">
        <p14:creationId xmlns:p14="http://schemas.microsoft.com/office/powerpoint/2010/main" xmlns="" val="43117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ikolas\Pictures\ENSE470_UserStoryMap (5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257" y="352697"/>
            <a:ext cx="5767700" cy="6191794"/>
          </a:xfrm>
          <a:prstGeom prst="rect">
            <a:avLst/>
          </a:prstGeom>
          <a:noFill/>
        </p:spPr>
      </p:pic>
      <p:pic>
        <p:nvPicPr>
          <p:cNvPr id="1027" name="Picture 3" descr="C:\Users\Nikolas\Pictures\ENSE470_UserStoryMap (2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0468" y="1530419"/>
            <a:ext cx="5526732" cy="50140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4711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Nikolas\Pictures\ENSE470_UserStoryMap (3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5212" y="320220"/>
            <a:ext cx="4245428" cy="6271653"/>
          </a:xfrm>
          <a:prstGeom prst="rect">
            <a:avLst/>
          </a:prstGeom>
          <a:noFill/>
        </p:spPr>
      </p:pic>
      <p:pic>
        <p:nvPicPr>
          <p:cNvPr id="2051" name="Picture 3" descr="C:\Users\Nikolas\Pictures\ENSE470_UserStoryMap (4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6743" y="1586097"/>
            <a:ext cx="4349930" cy="50024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3520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3EA8FE-5EEB-4898-A4EA-B8F1CC3BA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209550"/>
            <a:ext cx="10515600" cy="1121355"/>
          </a:xfrm>
        </p:spPr>
        <p:txBody>
          <a:bodyPr/>
          <a:lstStyle/>
          <a:p>
            <a:r>
              <a:rPr lang="en-US" dirty="0"/>
              <a:t>Changes &amp; Misc.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801672-DA63-4E0D-88FA-EBE1CA464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1524000"/>
            <a:ext cx="11299825" cy="4657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Have your plans changed since your group's initial conception and 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    project evolution ? 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400" dirty="0" smtClean="0"/>
              <a:t>			- At every step, we seem to find a way to reduce the complexity of the project in one way or another. Some ideas we’ve had have come partially from other groups.</a:t>
            </a:r>
          </a:p>
          <a:p>
            <a:pPr>
              <a:buNone/>
            </a:pPr>
            <a:r>
              <a:rPr lang="en-US" sz="2400" dirty="0" smtClean="0"/>
              <a:t>			- Most of the ideas involve how to organize our thoughts better rather than anything about the project itself.</a:t>
            </a:r>
          </a:p>
        </p:txBody>
      </p:sp>
    </p:spTree>
    <p:extLst>
      <p:ext uri="{BB962C8B-B14F-4D97-AF65-F5344CB8AC3E}">
        <p14:creationId xmlns:p14="http://schemas.microsoft.com/office/powerpoint/2010/main" xmlns="" val="2456471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B57FF6-EE6C-4148-ABE8-F42C21D1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7150"/>
            <a:ext cx="10498667" cy="1023409"/>
          </a:xfrm>
        </p:spPr>
        <p:txBody>
          <a:bodyPr/>
          <a:lstStyle/>
          <a:p>
            <a:r>
              <a:rPr lang="en-US" b="1" dirty="0"/>
              <a:t>Group reflection</a:t>
            </a:r>
            <a:r>
              <a:rPr lang="en-US" dirty="0"/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4A5D7A6-97F0-4207-9DF2-C0F96F939921}"/>
              </a:ext>
            </a:extLst>
          </p:cNvPr>
          <p:cNvSpPr txBox="1"/>
          <p:nvPr/>
        </p:nvSpPr>
        <p:spPr>
          <a:xfrm>
            <a:off x="627017" y="696313"/>
            <a:ext cx="10136777" cy="547944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b="1" dirty="0"/>
              <a:t>How did you feel about this milestone? What did you like about it? What did you dislike? </a:t>
            </a:r>
            <a:endParaRPr lang="en-US" dirty="0"/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US" dirty="0"/>
              <a:t>    - </a:t>
            </a:r>
            <a:r>
              <a:rPr lang="en-US" dirty="0" smtClean="0"/>
              <a:t>The user story map allowed us to start creating specific functions. Organizing our thoughts 	this way gave us a feeling of greater control over the ideas we’ve had.</a:t>
            </a: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b="1" dirty="0"/>
              <a:t>What did you learn about yourself as you collaborated and worked through this milestone? 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  - An individual ideas can be improved with team collaboration.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  - Collaboration is a good way to get everyone up to speed.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b="1" dirty="0"/>
              <a:t>How will you use what you have learned going forward? 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   - </a:t>
            </a:r>
            <a:r>
              <a:rPr lang="en-US" dirty="0" smtClean="0"/>
              <a:t>User </a:t>
            </a:r>
            <a:r>
              <a:rPr lang="en-US" dirty="0"/>
              <a:t>story mapping give a better understanding to what </a:t>
            </a:r>
            <a:r>
              <a:rPr lang="en-US" dirty="0" smtClean="0"/>
              <a:t>each function will </a:t>
            </a:r>
            <a:r>
              <a:rPr lang="en-US" dirty="0"/>
              <a:t>do 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 smtClean="0"/>
              <a:t>	</a:t>
            </a:r>
            <a:r>
              <a:rPr lang="en-US" dirty="0" smtClean="0"/>
              <a:t>which </a:t>
            </a:r>
            <a:r>
              <a:rPr lang="en-US" dirty="0"/>
              <a:t>will be a good reference as we go further.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b="1" dirty="0"/>
              <a:t>What “stuff &amp; things” related to this milestone would you want help with? </a:t>
            </a: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dirty="0" smtClean="0"/>
              <a:t>	- We did not find anything difficult involving this milestone.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809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7BB86A-7ECC-4AF2-BC05-13DF2550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20955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Any Questions ???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xmlns="" val="22461408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77</Words>
  <Application>Microsoft Office PowerPoint</Application>
  <PresentationFormat>Custom</PresentationFormat>
  <Paragraphs>38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ENSE 470: Milestone 3</vt:lpstr>
      <vt:lpstr>Slide 2</vt:lpstr>
      <vt:lpstr>User stories::Ticket Submission</vt:lpstr>
      <vt:lpstr>User stories::Ticket Processing</vt:lpstr>
      <vt:lpstr>Slide 5</vt:lpstr>
      <vt:lpstr>Slide 6</vt:lpstr>
      <vt:lpstr>Changes &amp; Misc.</vt:lpstr>
      <vt:lpstr>Group reflection </vt:lpstr>
      <vt:lpstr>Any Questions ???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Nikolas L</dc:creator>
  <cp:lastModifiedBy>Nikolas</cp:lastModifiedBy>
  <cp:revision>14</cp:revision>
  <dcterms:created xsi:type="dcterms:W3CDTF">2013-07-15T20:26:40Z</dcterms:created>
  <dcterms:modified xsi:type="dcterms:W3CDTF">2018-02-01T03:58:43Z</dcterms:modified>
</cp:coreProperties>
</file>