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70" r:id="rId3"/>
    <p:sldId id="271" r:id="rId4"/>
    <p:sldId id="259" r:id="rId5"/>
    <p:sldId id="263" r:id="rId6"/>
    <p:sldId id="257" r:id="rId7"/>
    <p:sldId id="265" r:id="rId8"/>
    <p:sldId id="266" r:id="rId9"/>
    <p:sldId id="267" r:id="rId10"/>
    <p:sldId id="264" r:id="rId11"/>
    <p:sldId id="262" r:id="rId12"/>
    <p:sldId id="268" r:id="rId13"/>
    <p:sldId id="273" r:id="rId14"/>
    <p:sldId id="277" r:id="rId15"/>
    <p:sldId id="278" r:id="rId16"/>
    <p:sldId id="279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BF224-281C-485E-8519-31FEBF0D1370}" v="13" dt="2024-09-10T17:55:36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70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al Khot" userId="ad5c4bcaba886f73" providerId="LiveId" clId="{0E5BF224-281C-485E-8519-31FEBF0D1370}"/>
    <pc:docChg chg="undo custSel addSld delSld modSld">
      <pc:chgData name="Sonal Khot" userId="ad5c4bcaba886f73" providerId="LiveId" clId="{0E5BF224-281C-485E-8519-31FEBF0D1370}" dt="2024-09-10T17:56:02.182" v="393" actId="20577"/>
      <pc:docMkLst>
        <pc:docMk/>
      </pc:docMkLst>
      <pc:sldChg chg="modSp mod">
        <pc:chgData name="Sonal Khot" userId="ad5c4bcaba886f73" providerId="LiveId" clId="{0E5BF224-281C-485E-8519-31FEBF0D1370}" dt="2024-09-10T17:03:33.289" v="10" actId="1076"/>
        <pc:sldMkLst>
          <pc:docMk/>
          <pc:sldMk cId="863008492" sldId="256"/>
        </pc:sldMkLst>
        <pc:spChg chg="mod">
          <ac:chgData name="Sonal Khot" userId="ad5c4bcaba886f73" providerId="LiveId" clId="{0E5BF224-281C-485E-8519-31FEBF0D1370}" dt="2024-09-10T17:03:25.203" v="7" actId="27636"/>
          <ac:spMkLst>
            <pc:docMk/>
            <pc:sldMk cId="863008492" sldId="256"/>
            <ac:spMk id="2" creationId="{72BC0347-8036-631E-D466-1DC91BC0CFE0}"/>
          </ac:spMkLst>
        </pc:spChg>
        <pc:spChg chg="mod">
          <ac:chgData name="Sonal Khot" userId="ad5c4bcaba886f73" providerId="LiveId" clId="{0E5BF224-281C-485E-8519-31FEBF0D1370}" dt="2024-09-10T17:03:33.289" v="10" actId="1076"/>
          <ac:spMkLst>
            <pc:docMk/>
            <pc:sldMk cId="863008492" sldId="256"/>
            <ac:spMk id="4" creationId="{E27B30F1-6BDE-BD94-B475-EF9DB71AA4CE}"/>
          </ac:spMkLst>
        </pc:spChg>
      </pc:sldChg>
      <pc:sldChg chg="modSp mod">
        <pc:chgData name="Sonal Khot" userId="ad5c4bcaba886f73" providerId="LiveId" clId="{0E5BF224-281C-485E-8519-31FEBF0D1370}" dt="2024-09-10T17:42:51.576" v="369" actId="20577"/>
        <pc:sldMkLst>
          <pc:docMk/>
          <pc:sldMk cId="2483066847" sldId="257"/>
        </pc:sldMkLst>
        <pc:spChg chg="mod">
          <ac:chgData name="Sonal Khot" userId="ad5c4bcaba886f73" providerId="LiveId" clId="{0E5BF224-281C-485E-8519-31FEBF0D1370}" dt="2024-09-10T17:42:51.576" v="369" actId="20577"/>
          <ac:spMkLst>
            <pc:docMk/>
            <pc:sldMk cId="2483066847" sldId="257"/>
            <ac:spMk id="2" creationId="{AACD4F80-129B-8D29-1E8F-FA1F8D4B273F}"/>
          </ac:spMkLst>
        </pc:spChg>
        <pc:spChg chg="mod">
          <ac:chgData name="Sonal Khot" userId="ad5c4bcaba886f73" providerId="LiveId" clId="{0E5BF224-281C-485E-8519-31FEBF0D1370}" dt="2024-09-10T17:06:33.595" v="65" actId="1076"/>
          <ac:spMkLst>
            <pc:docMk/>
            <pc:sldMk cId="2483066847" sldId="257"/>
            <ac:spMk id="3" creationId="{6C20E864-F672-AF18-B33D-79876B3B095D}"/>
          </ac:spMkLst>
        </pc:spChg>
        <pc:picChg chg="mod">
          <ac:chgData name="Sonal Khot" userId="ad5c4bcaba886f73" providerId="LiveId" clId="{0E5BF224-281C-485E-8519-31FEBF0D1370}" dt="2024-09-10T17:06:17.747" v="56" actId="1076"/>
          <ac:picMkLst>
            <pc:docMk/>
            <pc:sldMk cId="2483066847" sldId="257"/>
            <ac:picMk id="5" creationId="{C0EB101C-D079-F99B-3F89-F0474EED5B2A}"/>
          </ac:picMkLst>
        </pc:picChg>
        <pc:picChg chg="mod">
          <ac:chgData name="Sonal Khot" userId="ad5c4bcaba886f73" providerId="LiveId" clId="{0E5BF224-281C-485E-8519-31FEBF0D1370}" dt="2024-09-10T17:06:15.082" v="55" actId="1076"/>
          <ac:picMkLst>
            <pc:docMk/>
            <pc:sldMk cId="2483066847" sldId="257"/>
            <ac:picMk id="7" creationId="{B8361BCD-498A-E7B9-81AA-63628E4F3B3B}"/>
          </ac:picMkLst>
        </pc:picChg>
      </pc:sldChg>
      <pc:sldChg chg="addSp delSp modSp mod">
        <pc:chgData name="Sonal Khot" userId="ad5c4bcaba886f73" providerId="LiveId" clId="{0E5BF224-281C-485E-8519-31FEBF0D1370}" dt="2024-09-10T17:05:38.767" v="48" actId="1076"/>
        <pc:sldMkLst>
          <pc:docMk/>
          <pc:sldMk cId="1440755792" sldId="259"/>
        </pc:sldMkLst>
        <pc:spChg chg="mod">
          <ac:chgData name="Sonal Khot" userId="ad5c4bcaba886f73" providerId="LiveId" clId="{0E5BF224-281C-485E-8519-31FEBF0D1370}" dt="2024-09-10T17:05:06.725" v="44" actId="14100"/>
          <ac:spMkLst>
            <pc:docMk/>
            <pc:sldMk cId="1440755792" sldId="259"/>
            <ac:spMk id="3" creationId="{45A77C93-9246-E605-C9CE-2DF394369F6D}"/>
          </ac:spMkLst>
        </pc:spChg>
        <pc:graphicFrameChg chg="del mod modGraphic">
          <ac:chgData name="Sonal Khot" userId="ad5c4bcaba886f73" providerId="LiveId" clId="{0E5BF224-281C-485E-8519-31FEBF0D1370}" dt="2024-09-10T17:05:17.093" v="46" actId="478"/>
          <ac:graphicFrameMkLst>
            <pc:docMk/>
            <pc:sldMk cId="1440755792" sldId="259"/>
            <ac:graphicFrameMk id="5" creationId="{0949D604-E896-C22C-FDAF-E7A8022323DD}"/>
          </ac:graphicFrameMkLst>
        </pc:graphicFrameChg>
        <pc:picChg chg="add mod">
          <ac:chgData name="Sonal Khot" userId="ad5c4bcaba886f73" providerId="LiveId" clId="{0E5BF224-281C-485E-8519-31FEBF0D1370}" dt="2024-09-10T17:05:38.767" v="48" actId="1076"/>
          <ac:picMkLst>
            <pc:docMk/>
            <pc:sldMk cId="1440755792" sldId="259"/>
            <ac:picMk id="6" creationId="{F64330A8-A861-7413-B7E6-8E82709C5FCA}"/>
          </ac:picMkLst>
        </pc:picChg>
      </pc:sldChg>
      <pc:sldChg chg="modSp mod">
        <pc:chgData name="Sonal Khot" userId="ad5c4bcaba886f73" providerId="LiveId" clId="{0E5BF224-281C-485E-8519-31FEBF0D1370}" dt="2024-09-10T17:09:30.419" v="120" actId="1076"/>
        <pc:sldMkLst>
          <pc:docMk/>
          <pc:sldMk cId="2542535220" sldId="262"/>
        </pc:sldMkLst>
        <pc:spChg chg="mod">
          <ac:chgData name="Sonal Khot" userId="ad5c4bcaba886f73" providerId="LiveId" clId="{0E5BF224-281C-485E-8519-31FEBF0D1370}" dt="2024-09-10T17:03:25.136" v="6"/>
          <ac:spMkLst>
            <pc:docMk/>
            <pc:sldMk cId="2542535220" sldId="262"/>
            <ac:spMk id="2" creationId="{C893DCFE-826C-D15B-9C53-B2316DCFF066}"/>
          </ac:spMkLst>
        </pc:spChg>
        <pc:spChg chg="mod">
          <ac:chgData name="Sonal Khot" userId="ad5c4bcaba886f73" providerId="LiveId" clId="{0E5BF224-281C-485E-8519-31FEBF0D1370}" dt="2024-09-10T17:09:30.419" v="120" actId="1076"/>
          <ac:spMkLst>
            <pc:docMk/>
            <pc:sldMk cId="2542535220" sldId="262"/>
            <ac:spMk id="7" creationId="{9FA2C6A1-81B9-8FE5-0B56-2E0F2391F233}"/>
          </ac:spMkLst>
        </pc:spChg>
        <pc:picChg chg="mod">
          <ac:chgData name="Sonal Khot" userId="ad5c4bcaba886f73" providerId="LiveId" clId="{0E5BF224-281C-485E-8519-31FEBF0D1370}" dt="2024-09-10T17:09:24.911" v="117" actId="1076"/>
          <ac:picMkLst>
            <pc:docMk/>
            <pc:sldMk cId="2542535220" sldId="262"/>
            <ac:picMk id="5" creationId="{3E40F0C8-ABCD-3E50-CF80-EC52F4ABB3A0}"/>
          </ac:picMkLst>
        </pc:picChg>
      </pc:sldChg>
      <pc:sldChg chg="addSp modSp mod">
        <pc:chgData name="Sonal Khot" userId="ad5c4bcaba886f73" providerId="LiveId" clId="{0E5BF224-281C-485E-8519-31FEBF0D1370}" dt="2024-09-10T17:41:03.154" v="361" actId="20577"/>
        <pc:sldMkLst>
          <pc:docMk/>
          <pc:sldMk cId="1793852100" sldId="263"/>
        </pc:sldMkLst>
        <pc:spChg chg="mod">
          <ac:chgData name="Sonal Khot" userId="ad5c4bcaba886f73" providerId="LiveId" clId="{0E5BF224-281C-485E-8519-31FEBF0D1370}" dt="2024-09-10T17:03:25.136" v="6"/>
          <ac:spMkLst>
            <pc:docMk/>
            <pc:sldMk cId="1793852100" sldId="263"/>
            <ac:spMk id="2" creationId="{0101B8F4-8985-F9B4-ACA1-BF2E54B8F5B6}"/>
          </ac:spMkLst>
        </pc:spChg>
        <pc:spChg chg="add mod">
          <ac:chgData name="Sonal Khot" userId="ad5c4bcaba886f73" providerId="LiveId" clId="{0E5BF224-281C-485E-8519-31FEBF0D1370}" dt="2024-09-10T17:18:17.128" v="289" actId="1076"/>
          <ac:spMkLst>
            <pc:docMk/>
            <pc:sldMk cId="1793852100" sldId="263"/>
            <ac:spMk id="4" creationId="{C616C609-A19C-D2DC-B1DB-8FF3F33B5D5B}"/>
          </ac:spMkLst>
        </pc:spChg>
        <pc:spChg chg="add mod">
          <ac:chgData name="Sonal Khot" userId="ad5c4bcaba886f73" providerId="LiveId" clId="{0E5BF224-281C-485E-8519-31FEBF0D1370}" dt="2024-09-10T17:40:23.631" v="331" actId="1076"/>
          <ac:spMkLst>
            <pc:docMk/>
            <pc:sldMk cId="1793852100" sldId="263"/>
            <ac:spMk id="5" creationId="{7FF8B472-FF69-CE1B-73ED-0A8D64D35E22}"/>
          </ac:spMkLst>
        </pc:spChg>
        <pc:spChg chg="add mod">
          <ac:chgData name="Sonal Khot" userId="ad5c4bcaba886f73" providerId="LiveId" clId="{0E5BF224-281C-485E-8519-31FEBF0D1370}" dt="2024-09-10T17:41:03.154" v="361" actId="20577"/>
          <ac:spMkLst>
            <pc:docMk/>
            <pc:sldMk cId="1793852100" sldId="263"/>
            <ac:spMk id="8" creationId="{E69ACCA3-C17D-C600-5543-DCE6EDE2296E}"/>
          </ac:spMkLst>
        </pc:spChg>
        <pc:picChg chg="mod">
          <ac:chgData name="Sonal Khot" userId="ad5c4bcaba886f73" providerId="LiveId" clId="{0E5BF224-281C-485E-8519-31FEBF0D1370}" dt="2024-09-10T17:05:52.229" v="49" actId="1076"/>
          <ac:picMkLst>
            <pc:docMk/>
            <pc:sldMk cId="1793852100" sldId="263"/>
            <ac:picMk id="6" creationId="{315D949D-D16F-D1D9-5129-F930B270380F}"/>
          </ac:picMkLst>
        </pc:picChg>
        <pc:picChg chg="mod">
          <ac:chgData name="Sonal Khot" userId="ad5c4bcaba886f73" providerId="LiveId" clId="{0E5BF224-281C-485E-8519-31FEBF0D1370}" dt="2024-09-10T17:05:53.918" v="50" actId="1076"/>
          <ac:picMkLst>
            <pc:docMk/>
            <pc:sldMk cId="1793852100" sldId="263"/>
            <ac:picMk id="7" creationId="{BE9B97BC-C35F-5B9B-FD3D-39F204C0AC83}"/>
          </ac:picMkLst>
        </pc:picChg>
      </pc:sldChg>
      <pc:sldChg chg="modSp mod">
        <pc:chgData name="Sonal Khot" userId="ad5c4bcaba886f73" providerId="LiveId" clId="{0E5BF224-281C-485E-8519-31FEBF0D1370}" dt="2024-09-10T17:19:25.778" v="293" actId="1076"/>
        <pc:sldMkLst>
          <pc:docMk/>
          <pc:sldMk cId="193540700" sldId="264"/>
        </pc:sldMkLst>
        <pc:spChg chg="mod">
          <ac:chgData name="Sonal Khot" userId="ad5c4bcaba886f73" providerId="LiveId" clId="{0E5BF224-281C-485E-8519-31FEBF0D1370}" dt="2024-09-10T17:03:25.136" v="6"/>
          <ac:spMkLst>
            <pc:docMk/>
            <pc:sldMk cId="193540700" sldId="264"/>
            <ac:spMk id="2" creationId="{2087D254-A2D2-950F-B37A-20DDA4E71BCE}"/>
          </ac:spMkLst>
        </pc:spChg>
        <pc:spChg chg="mod">
          <ac:chgData name="Sonal Khot" userId="ad5c4bcaba886f73" providerId="LiveId" clId="{0E5BF224-281C-485E-8519-31FEBF0D1370}" dt="2024-09-10T17:19:25.778" v="293" actId="1076"/>
          <ac:spMkLst>
            <pc:docMk/>
            <pc:sldMk cId="193540700" sldId="264"/>
            <ac:spMk id="7" creationId="{AC367E76-FF6C-96E7-14DE-9188AE9993DD}"/>
          </ac:spMkLst>
        </pc:spChg>
        <pc:picChg chg="mod">
          <ac:chgData name="Sonal Khot" userId="ad5c4bcaba886f73" providerId="LiveId" clId="{0E5BF224-281C-485E-8519-31FEBF0D1370}" dt="2024-09-10T17:19:22.530" v="292" actId="1076"/>
          <ac:picMkLst>
            <pc:docMk/>
            <pc:sldMk cId="193540700" sldId="264"/>
            <ac:picMk id="5" creationId="{4ABD8AAE-477E-F47F-F463-05FE68EB4418}"/>
          </ac:picMkLst>
        </pc:picChg>
      </pc:sldChg>
      <pc:sldChg chg="modSp mod">
        <pc:chgData name="Sonal Khot" userId="ad5c4bcaba886f73" providerId="LiveId" clId="{0E5BF224-281C-485E-8519-31FEBF0D1370}" dt="2024-09-10T17:06:48.505" v="72" actId="1076"/>
        <pc:sldMkLst>
          <pc:docMk/>
          <pc:sldMk cId="3966995053" sldId="265"/>
        </pc:sldMkLst>
        <pc:spChg chg="mod">
          <ac:chgData name="Sonal Khot" userId="ad5c4bcaba886f73" providerId="LiveId" clId="{0E5BF224-281C-485E-8519-31FEBF0D1370}" dt="2024-09-10T17:03:25.136" v="6"/>
          <ac:spMkLst>
            <pc:docMk/>
            <pc:sldMk cId="3966995053" sldId="265"/>
            <ac:spMk id="2" creationId="{83BAF2E6-53F1-7C5B-405B-B9FC4774B981}"/>
          </ac:spMkLst>
        </pc:spChg>
        <pc:spChg chg="mod">
          <ac:chgData name="Sonal Khot" userId="ad5c4bcaba886f73" providerId="LiveId" clId="{0E5BF224-281C-485E-8519-31FEBF0D1370}" dt="2024-09-10T17:06:48.505" v="72" actId="1076"/>
          <ac:spMkLst>
            <pc:docMk/>
            <pc:sldMk cId="3966995053" sldId="265"/>
            <ac:spMk id="3" creationId="{F8C97323-03AB-746D-1C07-AF42815FEB26}"/>
          </ac:spMkLst>
        </pc:spChg>
        <pc:picChg chg="mod">
          <ac:chgData name="Sonal Khot" userId="ad5c4bcaba886f73" providerId="LiveId" clId="{0E5BF224-281C-485E-8519-31FEBF0D1370}" dt="2024-09-10T17:06:40.571" v="68" actId="14100"/>
          <ac:picMkLst>
            <pc:docMk/>
            <pc:sldMk cId="3966995053" sldId="265"/>
            <ac:picMk id="5" creationId="{4ABC1861-8666-5BE0-5134-78E657091BA7}"/>
          </ac:picMkLst>
        </pc:picChg>
        <pc:picChg chg="mod">
          <ac:chgData name="Sonal Khot" userId="ad5c4bcaba886f73" providerId="LiveId" clId="{0E5BF224-281C-485E-8519-31FEBF0D1370}" dt="2024-09-10T17:06:45.863" v="71" actId="1076"/>
          <ac:picMkLst>
            <pc:docMk/>
            <pc:sldMk cId="3966995053" sldId="265"/>
            <ac:picMk id="12" creationId="{785F630A-BC79-D96C-F1A3-0AEE086C091E}"/>
          </ac:picMkLst>
        </pc:picChg>
      </pc:sldChg>
      <pc:sldChg chg="addSp modSp mod">
        <pc:chgData name="Sonal Khot" userId="ad5c4bcaba886f73" providerId="LiveId" clId="{0E5BF224-281C-485E-8519-31FEBF0D1370}" dt="2024-09-10T17:19:10.323" v="291" actId="1076"/>
        <pc:sldMkLst>
          <pc:docMk/>
          <pc:sldMk cId="2326839620" sldId="266"/>
        </pc:sldMkLst>
        <pc:spChg chg="add mod">
          <ac:chgData name="Sonal Khot" userId="ad5c4bcaba886f73" providerId="LiveId" clId="{0E5BF224-281C-485E-8519-31FEBF0D1370}" dt="2024-09-10T17:19:10.323" v="291" actId="1076"/>
          <ac:spMkLst>
            <pc:docMk/>
            <pc:sldMk cId="2326839620" sldId="266"/>
            <ac:spMk id="2" creationId="{431733F9-23C4-019C-0715-CDF56EE451AE}"/>
          </ac:spMkLst>
        </pc:spChg>
        <pc:spChg chg="mod">
          <ac:chgData name="Sonal Khot" userId="ad5c4bcaba886f73" providerId="LiveId" clId="{0E5BF224-281C-485E-8519-31FEBF0D1370}" dt="2024-09-10T17:07:21.584" v="82" actId="1076"/>
          <ac:spMkLst>
            <pc:docMk/>
            <pc:sldMk cId="2326839620" sldId="266"/>
            <ac:spMk id="3" creationId="{14EE9CB2-49F2-8385-5644-6930DD8234BD}"/>
          </ac:spMkLst>
        </pc:spChg>
        <pc:picChg chg="mod">
          <ac:chgData name="Sonal Khot" userId="ad5c4bcaba886f73" providerId="LiveId" clId="{0E5BF224-281C-485E-8519-31FEBF0D1370}" dt="2024-09-10T17:07:29.704" v="85" actId="1076"/>
          <ac:picMkLst>
            <pc:docMk/>
            <pc:sldMk cId="2326839620" sldId="266"/>
            <ac:picMk id="4" creationId="{C81196D9-F55D-4C1C-9184-B223614F9917}"/>
          </ac:picMkLst>
        </pc:picChg>
      </pc:sldChg>
      <pc:sldChg chg="modSp mod">
        <pc:chgData name="Sonal Khot" userId="ad5c4bcaba886f73" providerId="LiveId" clId="{0E5BF224-281C-485E-8519-31FEBF0D1370}" dt="2024-09-10T17:09:21.424" v="116" actId="1076"/>
        <pc:sldMkLst>
          <pc:docMk/>
          <pc:sldMk cId="2457698744" sldId="267"/>
        </pc:sldMkLst>
        <pc:spChg chg="mod">
          <ac:chgData name="Sonal Khot" userId="ad5c4bcaba886f73" providerId="LiveId" clId="{0E5BF224-281C-485E-8519-31FEBF0D1370}" dt="2024-09-10T17:03:25.136" v="6"/>
          <ac:spMkLst>
            <pc:docMk/>
            <pc:sldMk cId="2457698744" sldId="267"/>
            <ac:spMk id="2" creationId="{E25E822F-3F0B-0432-0595-855AFDBAE797}"/>
          </ac:spMkLst>
        </pc:spChg>
        <pc:spChg chg="mod">
          <ac:chgData name="Sonal Khot" userId="ad5c4bcaba886f73" providerId="LiveId" clId="{0E5BF224-281C-485E-8519-31FEBF0D1370}" dt="2024-09-10T17:09:21.424" v="116" actId="1076"/>
          <ac:spMkLst>
            <pc:docMk/>
            <pc:sldMk cId="2457698744" sldId="267"/>
            <ac:spMk id="6" creationId="{FAAA9BAE-17D3-3D35-F7F1-3563829C57FA}"/>
          </ac:spMkLst>
        </pc:spChg>
        <pc:picChg chg="mod">
          <ac:chgData name="Sonal Khot" userId="ad5c4bcaba886f73" providerId="LiveId" clId="{0E5BF224-281C-485E-8519-31FEBF0D1370}" dt="2024-09-10T17:09:15.954" v="114" actId="1076"/>
          <ac:picMkLst>
            <pc:docMk/>
            <pc:sldMk cId="2457698744" sldId="267"/>
            <ac:picMk id="4" creationId="{5CCB635D-0C2D-4576-AAC8-C498CF8EC99C}"/>
          </ac:picMkLst>
        </pc:picChg>
      </pc:sldChg>
      <pc:sldChg chg="modSp mod">
        <pc:chgData name="Sonal Khot" userId="ad5c4bcaba886f73" providerId="LiveId" clId="{0E5BF224-281C-485E-8519-31FEBF0D1370}" dt="2024-09-10T17:09:38.051" v="123" actId="1076"/>
        <pc:sldMkLst>
          <pc:docMk/>
          <pc:sldMk cId="3586919395" sldId="268"/>
        </pc:sldMkLst>
        <pc:spChg chg="mod">
          <ac:chgData name="Sonal Khot" userId="ad5c4bcaba886f73" providerId="LiveId" clId="{0E5BF224-281C-485E-8519-31FEBF0D1370}" dt="2024-09-10T17:03:25.136" v="6"/>
          <ac:spMkLst>
            <pc:docMk/>
            <pc:sldMk cId="3586919395" sldId="268"/>
            <ac:spMk id="2" creationId="{6CBF6B56-223D-C3B2-8C41-8AF01962BFEA}"/>
          </ac:spMkLst>
        </pc:spChg>
        <pc:spChg chg="mod">
          <ac:chgData name="Sonal Khot" userId="ad5c4bcaba886f73" providerId="LiveId" clId="{0E5BF224-281C-485E-8519-31FEBF0D1370}" dt="2024-09-10T17:09:38.051" v="123" actId="1076"/>
          <ac:spMkLst>
            <pc:docMk/>
            <pc:sldMk cId="3586919395" sldId="268"/>
            <ac:spMk id="6" creationId="{30B30F17-25E1-E9E1-5645-0FD5D196FA47}"/>
          </ac:spMkLst>
        </pc:spChg>
        <pc:picChg chg="mod">
          <ac:chgData name="Sonal Khot" userId="ad5c4bcaba886f73" providerId="LiveId" clId="{0E5BF224-281C-485E-8519-31FEBF0D1370}" dt="2024-09-10T17:09:34.113" v="121" actId="1076"/>
          <ac:picMkLst>
            <pc:docMk/>
            <pc:sldMk cId="3586919395" sldId="268"/>
            <ac:picMk id="4" creationId="{5914D1D5-BDB7-4938-9E82-2F0C716DC086}"/>
          </ac:picMkLst>
        </pc:picChg>
      </pc:sldChg>
      <pc:sldChg chg="modSp mod">
        <pc:chgData name="Sonal Khot" userId="ad5c4bcaba886f73" providerId="LiveId" clId="{0E5BF224-281C-485E-8519-31FEBF0D1370}" dt="2024-09-10T17:04:38.037" v="39" actId="14100"/>
        <pc:sldMkLst>
          <pc:docMk/>
          <pc:sldMk cId="1825429528" sldId="270"/>
        </pc:sldMkLst>
        <pc:spChg chg="mod">
          <ac:chgData name="Sonal Khot" userId="ad5c4bcaba886f73" providerId="LiveId" clId="{0E5BF224-281C-485E-8519-31FEBF0D1370}" dt="2024-09-10T17:04:38.037" v="39" actId="14100"/>
          <ac:spMkLst>
            <pc:docMk/>
            <pc:sldMk cId="1825429528" sldId="270"/>
            <ac:spMk id="5" creationId="{F134B4E5-1776-8C0F-16A6-DF960C0D8B63}"/>
          </ac:spMkLst>
        </pc:spChg>
      </pc:sldChg>
      <pc:sldChg chg="delSp modSp del mod">
        <pc:chgData name="Sonal Khot" userId="ad5c4bcaba886f73" providerId="LiveId" clId="{0E5BF224-281C-485E-8519-31FEBF0D1370}" dt="2024-09-10T17:04:41.495" v="40" actId="47"/>
        <pc:sldMkLst>
          <pc:docMk/>
          <pc:sldMk cId="2228187306" sldId="272"/>
        </pc:sldMkLst>
        <pc:spChg chg="del mod">
          <ac:chgData name="Sonal Khot" userId="ad5c4bcaba886f73" providerId="LiveId" clId="{0E5BF224-281C-485E-8519-31FEBF0D1370}" dt="2024-09-10T17:04:15.304" v="30"/>
          <ac:spMkLst>
            <pc:docMk/>
            <pc:sldMk cId="2228187306" sldId="272"/>
            <ac:spMk id="3" creationId="{DA740F14-C3B0-442B-64C4-3268C354C118}"/>
          </ac:spMkLst>
        </pc:spChg>
      </pc:sldChg>
      <pc:sldChg chg="modSp mod">
        <pc:chgData name="Sonal Khot" userId="ad5c4bcaba886f73" providerId="LiveId" clId="{0E5BF224-281C-485E-8519-31FEBF0D1370}" dt="2024-09-10T17:13:38.260" v="180" actId="6549"/>
        <pc:sldMkLst>
          <pc:docMk/>
          <pc:sldMk cId="179290088" sldId="273"/>
        </pc:sldMkLst>
        <pc:spChg chg="mod">
          <ac:chgData name="Sonal Khot" userId="ad5c4bcaba886f73" providerId="LiveId" clId="{0E5BF224-281C-485E-8519-31FEBF0D1370}" dt="2024-09-10T17:13:38.260" v="180" actId="6549"/>
          <ac:spMkLst>
            <pc:docMk/>
            <pc:sldMk cId="179290088" sldId="273"/>
            <ac:spMk id="5" creationId="{7098FDAE-9BE3-53C8-2D1A-4E44F3C2A32D}"/>
          </ac:spMkLst>
        </pc:spChg>
      </pc:sldChg>
      <pc:sldChg chg="modSp del mod">
        <pc:chgData name="Sonal Khot" userId="ad5c4bcaba886f73" providerId="LiveId" clId="{0E5BF224-281C-485E-8519-31FEBF0D1370}" dt="2024-09-10T17:13:40.457" v="181" actId="47"/>
        <pc:sldMkLst>
          <pc:docMk/>
          <pc:sldMk cId="1406877567" sldId="275"/>
        </pc:sldMkLst>
        <pc:spChg chg="mod">
          <ac:chgData name="Sonal Khot" userId="ad5c4bcaba886f73" providerId="LiveId" clId="{0E5BF224-281C-485E-8519-31FEBF0D1370}" dt="2024-09-10T17:12:11.607" v="129" actId="21"/>
          <ac:spMkLst>
            <pc:docMk/>
            <pc:sldMk cId="1406877567" sldId="275"/>
            <ac:spMk id="3" creationId="{A4D567AA-3796-DF4C-D9B9-B6838F229BC0}"/>
          </ac:spMkLst>
        </pc:spChg>
      </pc:sldChg>
      <pc:sldChg chg="del">
        <pc:chgData name="Sonal Khot" userId="ad5c4bcaba886f73" providerId="LiveId" clId="{0E5BF224-281C-485E-8519-31FEBF0D1370}" dt="2024-09-10T17:14:04.149" v="182" actId="47"/>
        <pc:sldMkLst>
          <pc:docMk/>
          <pc:sldMk cId="2790641474" sldId="276"/>
        </pc:sldMkLst>
      </pc:sldChg>
      <pc:sldChg chg="modSp mod">
        <pc:chgData name="Sonal Khot" userId="ad5c4bcaba886f73" providerId="LiveId" clId="{0E5BF224-281C-485E-8519-31FEBF0D1370}" dt="2024-09-10T17:16:48.297" v="191" actId="1076"/>
        <pc:sldMkLst>
          <pc:docMk/>
          <pc:sldMk cId="3917627516" sldId="277"/>
        </pc:sldMkLst>
        <pc:spChg chg="mod">
          <ac:chgData name="Sonal Khot" userId="ad5c4bcaba886f73" providerId="LiveId" clId="{0E5BF224-281C-485E-8519-31FEBF0D1370}" dt="2024-09-10T17:16:48.297" v="191" actId="1076"/>
          <ac:spMkLst>
            <pc:docMk/>
            <pc:sldMk cId="3917627516" sldId="277"/>
            <ac:spMk id="2" creationId="{897D28C9-BAF7-BB3F-5038-F0737BD064D8}"/>
          </ac:spMkLst>
        </pc:spChg>
      </pc:sldChg>
      <pc:sldChg chg="modSp mod">
        <pc:chgData name="Sonal Khot" userId="ad5c4bcaba886f73" providerId="LiveId" clId="{0E5BF224-281C-485E-8519-31FEBF0D1370}" dt="2024-09-10T17:55:51.760" v="388" actId="21"/>
        <pc:sldMkLst>
          <pc:docMk/>
          <pc:sldMk cId="2602778893" sldId="278"/>
        </pc:sldMkLst>
        <pc:spChg chg="mod">
          <ac:chgData name="Sonal Khot" userId="ad5c4bcaba886f73" providerId="LiveId" clId="{0E5BF224-281C-485E-8519-31FEBF0D1370}" dt="2024-09-10T17:21:52.052" v="302" actId="20577"/>
          <ac:spMkLst>
            <pc:docMk/>
            <pc:sldMk cId="2602778893" sldId="278"/>
            <ac:spMk id="3" creationId="{6E6A0E97-CAE8-D91F-AE52-34B82E474C5F}"/>
          </ac:spMkLst>
        </pc:spChg>
        <pc:spChg chg="mod">
          <ac:chgData name="Sonal Khot" userId="ad5c4bcaba886f73" providerId="LiveId" clId="{0E5BF224-281C-485E-8519-31FEBF0D1370}" dt="2024-09-10T17:55:51.760" v="388" actId="21"/>
          <ac:spMkLst>
            <pc:docMk/>
            <pc:sldMk cId="2602778893" sldId="278"/>
            <ac:spMk id="6" creationId="{58ECFCD3-CE1B-F6C1-EBA7-5656CFAFCA54}"/>
          </ac:spMkLst>
        </pc:spChg>
      </pc:sldChg>
      <pc:sldChg chg="modSp del mod">
        <pc:chgData name="Sonal Khot" userId="ad5c4bcaba886f73" providerId="LiveId" clId="{0E5BF224-281C-485E-8519-31FEBF0D1370}" dt="2024-09-10T17:18:57.741" v="290" actId="47"/>
        <pc:sldMkLst>
          <pc:docMk/>
          <pc:sldMk cId="231156063" sldId="279"/>
        </pc:sldMkLst>
        <pc:spChg chg="mod">
          <ac:chgData name="Sonal Khot" userId="ad5c4bcaba886f73" providerId="LiveId" clId="{0E5BF224-281C-485E-8519-31FEBF0D1370}" dt="2024-09-10T17:06:09.664" v="53" actId="1076"/>
          <ac:spMkLst>
            <pc:docMk/>
            <pc:sldMk cId="231156063" sldId="279"/>
            <ac:spMk id="6" creationId="{8ED4C792-B3E3-FA0F-B87F-E67EBB2B6358}"/>
          </ac:spMkLst>
        </pc:spChg>
        <pc:picChg chg="mod">
          <ac:chgData name="Sonal Khot" userId="ad5c4bcaba886f73" providerId="LiveId" clId="{0E5BF224-281C-485E-8519-31FEBF0D1370}" dt="2024-09-10T17:05:59.530" v="51" actId="1076"/>
          <ac:picMkLst>
            <pc:docMk/>
            <pc:sldMk cId="231156063" sldId="279"/>
            <ac:picMk id="5" creationId="{FD365142-5540-3FDD-AAA8-796CEF967466}"/>
          </ac:picMkLst>
        </pc:picChg>
      </pc:sldChg>
      <pc:sldChg chg="addSp modSp new mod">
        <pc:chgData name="Sonal Khot" userId="ad5c4bcaba886f73" providerId="LiveId" clId="{0E5BF224-281C-485E-8519-31FEBF0D1370}" dt="2024-09-10T17:56:02.182" v="393" actId="20577"/>
        <pc:sldMkLst>
          <pc:docMk/>
          <pc:sldMk cId="3921948227" sldId="279"/>
        </pc:sldMkLst>
        <pc:spChg chg="add mod">
          <ac:chgData name="Sonal Khot" userId="ad5c4bcaba886f73" providerId="LiveId" clId="{0E5BF224-281C-485E-8519-31FEBF0D1370}" dt="2024-09-10T17:56:02.182" v="393" actId="20577"/>
          <ac:spMkLst>
            <pc:docMk/>
            <pc:sldMk cId="3921948227" sldId="279"/>
            <ac:spMk id="3" creationId="{F7165975-D3EE-F3F5-AA99-E24303455731}"/>
          </ac:spMkLst>
        </pc:spChg>
        <pc:picChg chg="add mod">
          <ac:chgData name="Sonal Khot" userId="ad5c4bcaba886f73" providerId="LiveId" clId="{0E5BF224-281C-485E-8519-31FEBF0D1370}" dt="2024-09-10T17:55:38.523" v="387" actId="1076"/>
          <ac:picMkLst>
            <pc:docMk/>
            <pc:sldMk cId="3921948227" sldId="279"/>
            <ac:picMk id="4" creationId="{F5A7AC30-832E-1F83-ECB6-1D9535049C6C}"/>
          </ac:picMkLst>
        </pc:picChg>
      </pc:sldChg>
      <pc:sldChg chg="delSp modSp del mod">
        <pc:chgData name="Sonal Khot" userId="ad5c4bcaba886f73" providerId="LiveId" clId="{0E5BF224-281C-485E-8519-31FEBF0D1370}" dt="2024-09-10T17:22:27.374" v="312" actId="47"/>
        <pc:sldMkLst>
          <pc:docMk/>
          <pc:sldMk cId="4000450286" sldId="280"/>
        </pc:sldMkLst>
        <pc:spChg chg="del mod">
          <ac:chgData name="Sonal Khot" userId="ad5c4bcaba886f73" providerId="LiveId" clId="{0E5BF224-281C-485E-8519-31FEBF0D1370}" dt="2024-09-10T17:22:15.692" v="307"/>
          <ac:spMkLst>
            <pc:docMk/>
            <pc:sldMk cId="4000450286" sldId="280"/>
            <ac:spMk id="3" creationId="{26C3E9E7-E24F-261F-E85A-36F7AF7E97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A5F5-6D5C-48A3-8354-6C386ED970E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01A7352-E993-4B17-9037-CDF39FCB88A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55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A5F5-6D5C-48A3-8354-6C386ED970E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352-E993-4B17-9037-CDF39FCB88A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41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A5F5-6D5C-48A3-8354-6C386ED970E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352-E993-4B17-9037-CDF39FCB88A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6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A5F5-6D5C-48A3-8354-6C386ED970E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352-E993-4B17-9037-CDF39FCB88A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64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A5F5-6D5C-48A3-8354-6C386ED970E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352-E993-4B17-9037-CDF39FCB88A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27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A5F5-6D5C-48A3-8354-6C386ED970E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352-E993-4B17-9037-CDF39FCB88A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6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A5F5-6D5C-48A3-8354-6C386ED970E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352-E993-4B17-9037-CDF39FCB88A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68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A5F5-6D5C-48A3-8354-6C386ED970E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352-E993-4B17-9037-CDF39FCB88A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18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A5F5-6D5C-48A3-8354-6C386ED970E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352-E993-4B17-9037-CDF39FCB8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49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A5F5-6D5C-48A3-8354-6C386ED970E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352-E993-4B17-9037-CDF39FCB88A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4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BC3A5F5-6D5C-48A3-8354-6C386ED970E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352-E993-4B17-9037-CDF39FCB88A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95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3A5F5-6D5C-48A3-8354-6C386ED970E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01A7352-E993-4B17-9037-CDF39FCB88A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29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0347-8036-631E-D466-1DC91BC0C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016" y="327992"/>
            <a:ext cx="7235688" cy="1331843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Airbnb Case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B30F1-6BDE-BD94-B475-EF9DB71AA4CE}"/>
              </a:ext>
            </a:extLst>
          </p:cNvPr>
          <p:cNvSpPr txBox="1"/>
          <p:nvPr/>
        </p:nvSpPr>
        <p:spPr>
          <a:xfrm>
            <a:off x="9615307" y="4555802"/>
            <a:ext cx="37559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Sonal Khot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Amruta Patil</a:t>
            </a:r>
          </a:p>
          <a:p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Abhinandan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Gupta</a:t>
            </a:r>
          </a:p>
          <a:p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99D777-97EA-CF00-3D57-CFE0F72309AC}"/>
              </a:ext>
            </a:extLst>
          </p:cNvPr>
          <p:cNvSpPr>
            <a:spLocks noGrp="1"/>
          </p:cNvSpPr>
          <p:nvPr/>
        </p:nvSpPr>
        <p:spPr>
          <a:xfrm>
            <a:off x="1934819" y="2235446"/>
            <a:ext cx="7772400" cy="2714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4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Airbnb Post-Pandemic Strategy: Data-Driven Insights</a:t>
            </a:r>
            <a:endParaRPr lang="en-US" sz="40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40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Analysis for Revenue Growth</a:t>
            </a:r>
          </a:p>
          <a:p>
            <a:endParaRPr sz="40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00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D254-A2D2-950F-B37A-20DDA4E7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Popularity of Localities and Properties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D8AAE-477E-F47F-F463-05FE68EB4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6440" y="1940661"/>
            <a:ext cx="4637995" cy="41128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367E76-FF6C-96E7-14DE-9188AE9993DD}"/>
              </a:ext>
            </a:extLst>
          </p:cNvPr>
          <p:cNvSpPr txBox="1"/>
          <p:nvPr/>
        </p:nvSpPr>
        <p:spPr>
          <a:xfrm>
            <a:off x="1617422" y="2542034"/>
            <a:ext cx="393813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Bedford-Stuyvesant in Brooklyn leads in popularity with a total of 110,352 reviews, followed by Williamsburg. In Manhattan, Harlem has received the highest number of reviews, followed closely by Hell’s Kitchen.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40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DCFE-826C-D15B-9C53-B2316DCF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 Night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40F0C8-ABCD-3E50-CF80-EC52F4ABB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6406" y="2009391"/>
            <a:ext cx="7238674" cy="38814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A2C6A1-81B9-8FE5-0B56-2E0F2391F233}"/>
              </a:ext>
            </a:extLst>
          </p:cNvPr>
          <p:cNvSpPr txBox="1"/>
          <p:nvPr/>
        </p:nvSpPr>
        <p:spPr>
          <a:xfrm>
            <a:off x="671051" y="2365920"/>
            <a:ext cx="38408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Majority of listing are booked for minimum 3 days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Manhattan and Brooklyn has the max nights booked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42535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6B56-223D-C3B2-8C41-8AF01962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Neighbourhood vs Availability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5914D1D5-BDB7-4938-9E82-2F0C716DC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8623" y="2004340"/>
            <a:ext cx="6385424" cy="3881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B30F17-25E1-E9E1-5645-0FD5D196FA47}"/>
              </a:ext>
            </a:extLst>
          </p:cNvPr>
          <p:cNvSpPr txBox="1"/>
          <p:nvPr/>
        </p:nvSpPr>
        <p:spPr>
          <a:xfrm>
            <a:off x="845573" y="2309336"/>
            <a:ext cx="43065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Bedford offers the highest availability and is priced on the lower side, making it a great option for customers.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Harlem follows a similar pattern, though to a slightly lesser extent.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Chelsea, while priced higher, has limited availability.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contrast, William is priced high with only average availability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6919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69ABB0-6068-B5FE-023E-E6A21D98D4F8}"/>
              </a:ext>
            </a:extLst>
          </p:cNvPr>
          <p:cNvSpPr txBox="1"/>
          <p:nvPr/>
        </p:nvSpPr>
        <p:spPr>
          <a:xfrm>
            <a:off x="2771361" y="212149"/>
            <a:ext cx="66492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&amp; </a:t>
            </a:r>
            <a:r>
              <a:rPr lang="en-US" sz="4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Findings</a:t>
            </a:r>
            <a:endParaRPr lang="en-IN" sz="40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8FDAE-9BE3-53C8-2D1A-4E44F3C2A32D}"/>
              </a:ext>
            </a:extLst>
          </p:cNvPr>
          <p:cNvSpPr txBox="1"/>
          <p:nvPr/>
        </p:nvSpPr>
        <p:spPr>
          <a:xfrm>
            <a:off x="442451" y="1411648"/>
            <a:ext cx="1141525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 Insights: Entire homes in Manhattan and Brooklyn generate the most revenue and reviews.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Pricing: Mid-range pricing ($100-$200) sees higher occupancy, especially in popular neighborhoods.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Preferences: Guests prefer entire homes for longer stays, while private rooms need promotions in affordable areas.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Listings in popular neighborhoods like Manhattan and Brooklyn are priced significantly higher, while less popular areas show lower demand.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strong correlation between competitive pricing and occupancy rates, especially in mid-range price brackets ($100-$200).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Private rooms are more popular in affordable neighborhoods but may require promotional efforts to maintain occupancy.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High-speed Wi-Fi and flexible check-ins are top customer preferences.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Properties with fewer amenities and lower reviews underperform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90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7D28C9-BAF7-BB3F-5038-F0737BD06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77" y="1657778"/>
            <a:ext cx="1147424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(Python)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Python (Pandas, NumPy)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 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Replaced missing values in columns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reviews_per_month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"NA" or 0.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 Removal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Used interquartile range (IQR) to detect and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remove outliers in fields like price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minimum_nights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Formatting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Standardized date fields and normalized text.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786258-E502-BE4F-AA9D-8C3689AA30BE}"/>
              </a:ext>
            </a:extLst>
          </p:cNvPr>
          <p:cNvSpPr txBox="1"/>
          <p:nvPr/>
        </p:nvSpPr>
        <p:spPr>
          <a:xfrm>
            <a:off x="3197942" y="169294"/>
            <a:ext cx="6100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Appendix: Methodology</a:t>
            </a:r>
          </a:p>
        </p:txBody>
      </p:sp>
    </p:spTree>
    <p:extLst>
      <p:ext uri="{BB962C8B-B14F-4D97-AF65-F5344CB8AC3E}">
        <p14:creationId xmlns:p14="http://schemas.microsoft.com/office/powerpoint/2010/main" val="3917627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6A0E97-CAE8-D91F-AE52-34B82E474C5F}"/>
              </a:ext>
            </a:extLst>
          </p:cNvPr>
          <p:cNvSpPr txBox="1"/>
          <p:nvPr/>
        </p:nvSpPr>
        <p:spPr>
          <a:xfrm>
            <a:off x="639097" y="492570"/>
            <a:ext cx="90161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Insights &amp; Visualization (Tableau &amp; Excel)</a:t>
            </a:r>
          </a:p>
          <a:p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Tableau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Imported the cleaned dataset into Tableau.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CFCD3-CE1B-F6C1-EBA7-5656CFAFCA54}"/>
              </a:ext>
            </a:extLst>
          </p:cNvPr>
          <p:cNvSpPr txBox="1"/>
          <p:nvPr/>
        </p:nvSpPr>
        <p:spPr>
          <a:xfrm>
            <a:off x="560438" y="2431562"/>
            <a:ext cx="11395587" cy="423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 of NYC Airbnb Listing – created table by adding the Room type and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Neighbourhood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Rows and Columns while considered total count for value in table A in tableau and Average of the Prices in Table B for Value in Excel Worksheet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 Type listing Added Room type in Rows and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Neighbouhood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Columns with the Count of the listing as value and selected packed bubble for Visualization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Profit and Revenue insights – we used side by side bars with text table to compare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neighbourhoods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per room type to find the highest revenue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generato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02870" lvl="0" indent="-342900">
              <a:lnSpc>
                <a:spcPct val="110000"/>
              </a:lnSpc>
              <a:spcBef>
                <a:spcPts val="160"/>
              </a:spcBef>
              <a:buFont typeface="+mj-lt"/>
              <a:buAutoNum type="arabicPeriod"/>
              <a:tabLst>
                <a:tab pos="554990" algn="l"/>
                <a:tab pos="555625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Pricing Analysis -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IN" sz="1800" kern="1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en-IN" sz="1800" kern="1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1800" kern="1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en-IN" sz="1800" kern="1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IN" sz="1800" kern="100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whisker’s</a:t>
            </a:r>
            <a:r>
              <a:rPr lang="en-IN" sz="1800" kern="1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</a:t>
            </a:r>
            <a:r>
              <a:rPr lang="en-IN" sz="1800" kern="1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IN" sz="1800" kern="1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Neighbourhood</a:t>
            </a:r>
            <a:r>
              <a:rPr lang="en-IN" sz="1800" kern="100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Groups</a:t>
            </a:r>
            <a:r>
              <a:rPr lang="en-IN" sz="1800" kern="1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IN" sz="1800" kern="1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r>
              <a:rPr lang="en-IN" sz="1800" kern="1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IN" sz="1800" kern="100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en-IN" sz="1800" kern="100" spc="-2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IN" sz="1800" kern="1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Rows. We</a:t>
            </a:r>
            <a:r>
              <a:rPr lang="en-IN" sz="1800" kern="1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changed</a:t>
            </a:r>
            <a:r>
              <a:rPr lang="en-IN" sz="1800" kern="1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IN" sz="1800" kern="1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en-IN" sz="1800" kern="1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IN" sz="1800" kern="100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1800" kern="1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IN" sz="1800" kern="1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</a:t>
            </a:r>
            <a:r>
              <a:rPr lang="en-IN" sz="1800" kern="100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IN" sz="1800" kern="100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IN" sz="1800" kern="1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median</a:t>
            </a:r>
            <a:r>
              <a:rPr lang="en-IN" sz="1800" kern="1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Price of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Neighbourhood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We created a bubble chart with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Neighbourhood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Groups in Columns and Price column in Rows.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778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165975-D3EE-F3F5-AA99-E24303455731}"/>
              </a:ext>
            </a:extLst>
          </p:cNvPr>
          <p:cNvSpPr txBox="1"/>
          <p:nvPr/>
        </p:nvSpPr>
        <p:spPr>
          <a:xfrm>
            <a:off x="560439" y="2930477"/>
            <a:ext cx="11474244" cy="185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6.Popularity of Localities and Properties – We created bar chart and sorted it to highlight the top 10 best performing neighbourhood and filter top 10 in 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 way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Minimum Night Insights – Created Groups for the Night by Right click to click option &gt; Create &gt; group  then added the required numbers in a group and applied the same.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Neighbourhood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vs Availability - We created a dual axis chart using bar chart for availability 365 and line chart for price for top 10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neighbourhood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group sorted by price.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5.jpeg">
            <a:extLst>
              <a:ext uri="{FF2B5EF4-FFF2-40B4-BE49-F238E27FC236}">
                <a16:creationId xmlns:a16="http://schemas.microsoft.com/office/drawing/2014/main" id="{F5A7AC30-832E-1F83-ECB6-1D9535049C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513" t="15761"/>
          <a:stretch/>
        </p:blipFill>
        <p:spPr bwMode="auto">
          <a:xfrm>
            <a:off x="728436" y="592127"/>
            <a:ext cx="4462145" cy="20358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21948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F28DCF-D22D-39BD-7406-2524C3BDE8B9}"/>
              </a:ext>
            </a:extLst>
          </p:cNvPr>
          <p:cNvSpPr txBox="1"/>
          <p:nvPr/>
        </p:nvSpPr>
        <p:spPr>
          <a:xfrm>
            <a:off x="3876262" y="2385392"/>
            <a:ext cx="4880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IN" sz="72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AC0614-A6F3-1535-1750-27E97F6318BD}"/>
              </a:ext>
            </a:extLst>
          </p:cNvPr>
          <p:cNvSpPr txBox="1"/>
          <p:nvPr/>
        </p:nvSpPr>
        <p:spPr>
          <a:xfrm>
            <a:off x="2104104" y="451437"/>
            <a:ext cx="7275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1"/>
                </a:solidFill>
              </a:rPr>
              <a:t>Introduction &amp; Business Context</a:t>
            </a:r>
            <a:endParaRPr lang="en-IN" sz="36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4B4E5-1776-8C0F-16A6-DF960C0D8B63}"/>
              </a:ext>
            </a:extLst>
          </p:cNvPr>
          <p:cNvSpPr txBox="1"/>
          <p:nvPr/>
        </p:nvSpPr>
        <p:spPr>
          <a:xfrm>
            <a:off x="716898" y="1293030"/>
            <a:ext cx="11357115" cy="467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Background: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Airbnb has seen a decline in revenue during the pandemic.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With restrictions lifting, the business needs to prepare for increased demand.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This analysis will focus on identifying key actions Airbnb can take to boost revenue.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The focus will be on hosts, customers,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neighbourhoods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pricing, and properties.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endParaRPr lang="en-US" sz="24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clear, actionable insights that can be leveraged by data teams to support decision-making and optimize Airbnb’s strategy in the NYC market.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42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48B50C-FA08-0F8A-F2CD-37288D91A62D}"/>
              </a:ext>
            </a:extLst>
          </p:cNvPr>
          <p:cNvSpPr txBox="1"/>
          <p:nvPr/>
        </p:nvSpPr>
        <p:spPr>
          <a:xfrm>
            <a:off x="586408" y="212775"/>
            <a:ext cx="8905461" cy="5039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 of the Analysis:</a:t>
            </a:r>
          </a:p>
          <a:p>
            <a:pPr>
              <a:lnSpc>
                <a:spcPct val="17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perform a comprehensive data-driven analysis of Airbnb listings in New York City, focusing on Key insights on host acquisition and retention based on listing performance.</a:t>
            </a:r>
          </a:p>
          <a:p>
            <a:pPr>
              <a:lnSpc>
                <a:spcPct val="17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Pricing strategies aligned with customer preferences and neighborhood trends.</a:t>
            </a:r>
          </a:p>
          <a:p>
            <a:pPr>
              <a:lnSpc>
                <a:spcPct val="17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Room type and neighborhood analysis to better understand user booking behavior.</a:t>
            </a:r>
          </a:p>
        </p:txBody>
      </p:sp>
    </p:spTree>
    <p:extLst>
      <p:ext uri="{BB962C8B-B14F-4D97-AF65-F5344CB8AC3E}">
        <p14:creationId xmlns:p14="http://schemas.microsoft.com/office/powerpoint/2010/main" val="391009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17D9-4217-39FC-18BE-72CC7273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308" y="104175"/>
            <a:ext cx="8534400" cy="1507067"/>
          </a:xfrm>
        </p:spPr>
        <p:txBody>
          <a:bodyPr/>
          <a:lstStyle/>
          <a:p>
            <a:r>
              <a:rPr lang="en-IN" b="1" dirty="0"/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7C93-9246-E605-C9CE-2DF394369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16" y="1855443"/>
            <a:ext cx="5788742" cy="4351338"/>
          </a:xfrm>
        </p:spPr>
        <p:txBody>
          <a:bodyPr>
            <a:normAutofit/>
          </a:bodyPr>
          <a:lstStyle/>
          <a:p>
            <a:r>
              <a:rPr lang="en-IN" dirty="0"/>
              <a:t>The columns which were majorly missing in the database are </a:t>
            </a:r>
            <a:r>
              <a:rPr lang="en-IN" dirty="0" err="1"/>
              <a:t>Host_Name</a:t>
            </a:r>
            <a:r>
              <a:rPr lang="en-IN" dirty="0"/>
              <a:t>, Name of the Listing, Last Review and Reviews per month which we have replaced with NA “ Not Available”</a:t>
            </a:r>
          </a:p>
          <a:p>
            <a:r>
              <a:rPr lang="en-IN" dirty="0"/>
              <a:t>While some reviews and the number of nights seem to vague we didn’t change the same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330A8-A861-7413-B7E6-8E82709C5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922" y="2147492"/>
            <a:ext cx="4001058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5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B8F4-8985-F9B4-ACA1-BF2E54B8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of NYC Airbnb Listings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E7E75-6046-A6AA-270F-3D9D61906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2768" cy="4351338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Data of Airbnb contains a total 48,985 listings with 16 heading 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contains 5 Neighbourhood Groups – Bronx, Brooklyn, Manhattan, Queens, and Staten Island while there are 221 unique neighbourhood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Room Types – Entire Home /apt, Private Room, Shared Room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Average price for overall starts from 51$ to Max 249$</a:t>
            </a:r>
          </a:p>
          <a:p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9B97BC-C35F-5B9B-FD3D-39F204C0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32" y="2092559"/>
            <a:ext cx="5127112" cy="1536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5D949D-D16F-D1D9-5129-F930B2703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584" y="4133959"/>
            <a:ext cx="5278960" cy="15549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16C609-A19C-D2DC-B1DB-8FF3F33B5D5B}"/>
              </a:ext>
            </a:extLst>
          </p:cNvPr>
          <p:cNvSpPr txBox="1"/>
          <p:nvPr/>
        </p:nvSpPr>
        <p:spPr>
          <a:xfrm>
            <a:off x="5004620" y="5838409"/>
            <a:ext cx="8436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Appendix Created the Table in Tableau (rows and Columns) and Excel (Pivot function)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8B472-FF69-CE1B-73ED-0A8D64D35E22}"/>
              </a:ext>
            </a:extLst>
          </p:cNvPr>
          <p:cNvSpPr txBox="1"/>
          <p:nvPr/>
        </p:nvSpPr>
        <p:spPr>
          <a:xfrm>
            <a:off x="6921432" y="1869826"/>
            <a:ext cx="298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ACCA3-C17D-C600-5543-DCE6EDE2296E}"/>
              </a:ext>
            </a:extLst>
          </p:cNvPr>
          <p:cNvSpPr txBox="1"/>
          <p:nvPr/>
        </p:nvSpPr>
        <p:spPr>
          <a:xfrm>
            <a:off x="6990292" y="3683045"/>
            <a:ext cx="298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B – Excel Worksheet</a:t>
            </a:r>
          </a:p>
        </p:txBody>
      </p:sp>
    </p:spTree>
    <p:extLst>
      <p:ext uri="{BB962C8B-B14F-4D97-AF65-F5344CB8AC3E}">
        <p14:creationId xmlns:p14="http://schemas.microsoft.com/office/powerpoint/2010/main" val="179385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4F80-129B-8D29-1E8F-FA1F8D4B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Room type Listing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0E864-F672-AF18-B33D-79876B3B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2140103"/>
            <a:ext cx="7264451" cy="2214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Major listing on Airbnb is done for Entire home/apt i.e. 25409 while Private room are the second in listing</a:t>
            </a: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Manhattan, Brooklyn are the top 2 Neighbourhood Groups with most of the listings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IN" sz="2400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B101C-D079-F99B-3F89-F0474EED5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69" y="4461158"/>
            <a:ext cx="5677692" cy="1619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361BCD-498A-E7B9-81AA-63628E4F3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53" y="1853754"/>
            <a:ext cx="4146603" cy="425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6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F2E6-53F1-7C5B-405B-B9FC4774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and Revenue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7323-03AB-746D-1C07-AF42815FE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800" y="2543592"/>
            <a:ext cx="3962397" cy="1320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Airbnb major profits are earned from Entire Home / Apt. booking followed by  private room 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F630A-BC79-D96C-F1A3-0AEE086C0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66" y="4677135"/>
            <a:ext cx="4631267" cy="132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BC1861-8666-5BE0-5134-78E657091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269" y="1974002"/>
            <a:ext cx="6276596" cy="407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9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E9CB2-49F2-8385-5644-6930DD823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7" y="1809135"/>
            <a:ext cx="5279919" cy="490138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majority of price outliers are concentrated in Brooklyn and Manhattan.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Manhattan has the widest range of prices among all the listings.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Bronx is the most affordable neighborhood overall.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median prices for all neighborhood groups fall between $80 and $300.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Prices show a strong positive skew, with the median positioned near the lower quartile, and some notable outliers, as indicated in the boxplot below</a:t>
            </a:r>
            <a:r>
              <a:rPr lang="en-US" sz="1800" dirty="0"/>
              <a:t>.</a:t>
            </a:r>
            <a:endParaRPr lang="en-IN" sz="1800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C81196D9-F55D-4C1C-9184-B223614F991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766" y="157316"/>
            <a:ext cx="6686234" cy="5771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733F9-23C4-019C-0715-CDF56EE4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2284" y="929148"/>
            <a:ext cx="8193667" cy="552333"/>
          </a:xfrm>
        </p:spPr>
        <p:txBody>
          <a:bodyPr/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Pricing Analysis</a:t>
            </a:r>
          </a:p>
        </p:txBody>
      </p:sp>
    </p:spTree>
    <p:extLst>
      <p:ext uri="{BB962C8B-B14F-4D97-AF65-F5344CB8AC3E}">
        <p14:creationId xmlns:p14="http://schemas.microsoft.com/office/powerpoint/2010/main" val="232683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822F-3F0B-0432-0595-855AFDBA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Price of Neighbourhood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5CCB635D-0C2D-4576-AAC8-C498CF8EC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6096000" y="2078502"/>
            <a:ext cx="5480477" cy="34650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AA9BAE-17D3-3D35-F7F1-3563829C57FA}"/>
              </a:ext>
            </a:extLst>
          </p:cNvPr>
          <p:cNvSpPr txBox="1"/>
          <p:nvPr/>
        </p:nvSpPr>
        <p:spPr>
          <a:xfrm>
            <a:off x="1005348" y="2538613"/>
            <a:ext cx="48940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Manhattan has the highest average property listing price at $196.9, followed by Brooklyn at $124.4.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Bronx stands out as a more affordable option, with an average price nearly half that of Manhattan.</a:t>
            </a:r>
          </a:p>
        </p:txBody>
      </p:sp>
    </p:spTree>
    <p:extLst>
      <p:ext uri="{BB962C8B-B14F-4D97-AF65-F5344CB8AC3E}">
        <p14:creationId xmlns:p14="http://schemas.microsoft.com/office/powerpoint/2010/main" val="24576987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820</TotalTime>
  <Words>1102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Gill Sans MT</vt:lpstr>
      <vt:lpstr>Gallery</vt:lpstr>
      <vt:lpstr>Airbnb Case Study</vt:lpstr>
      <vt:lpstr>PowerPoint Presentation</vt:lpstr>
      <vt:lpstr>PowerPoint Presentation</vt:lpstr>
      <vt:lpstr>Data Cleaning and Preparation</vt:lpstr>
      <vt:lpstr>Overview of NYC Airbnb Listings</vt:lpstr>
      <vt:lpstr>Room type Listing</vt:lpstr>
      <vt:lpstr>Profit and Revenue Insights</vt:lpstr>
      <vt:lpstr>Pricing Analysis</vt:lpstr>
      <vt:lpstr>Average Price of Neighbourhood</vt:lpstr>
      <vt:lpstr>Popularity of Localities and Properties</vt:lpstr>
      <vt:lpstr>Minimum Night Insights</vt:lpstr>
      <vt:lpstr>Neighbourhood vs Availability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Sonal Khot</dc:creator>
  <cp:lastModifiedBy>Sonal Khot</cp:lastModifiedBy>
  <cp:revision>3</cp:revision>
  <dcterms:created xsi:type="dcterms:W3CDTF">2024-09-08T09:06:56Z</dcterms:created>
  <dcterms:modified xsi:type="dcterms:W3CDTF">2024-09-10T17:56:03Z</dcterms:modified>
</cp:coreProperties>
</file>