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63" r:id="rId2"/>
    <p:sldId id="257" r:id="rId3"/>
    <p:sldId id="259" r:id="rId4"/>
    <p:sldId id="260" r:id="rId5"/>
    <p:sldId id="261" r:id="rId6"/>
    <p:sldId id="262" r:id="rId7"/>
    <p:sldId id="264" r:id="rId8"/>
    <p:sldId id="265" r:id="rId9"/>
    <p:sldId id="258" r:id="rId10"/>
    <p:sldId id="266" r:id="rId11"/>
    <p:sldId id="267" r:id="rId12"/>
    <p:sldId id="270"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P" initials="H" lastIdx="1" clrIdx="0">
    <p:extLst>
      <p:ext uri="{19B8F6BF-5375-455C-9EA6-DF929625EA0E}">
        <p15:presenceInfo xmlns:p15="http://schemas.microsoft.com/office/powerpoint/2012/main" userId="50310da3e23f95e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6-19T22:03:07.652" idx="1">
    <p:pos x="10" y="10"/>
    <p:text/>
    <p:extLst>
      <p:ext uri="{C676402C-5697-4E1C-873F-D02D1690AC5C}">
        <p15:threadingInfo xmlns:p15="http://schemas.microsoft.com/office/powerpoint/2012/main" timeZoneBias="-330"/>
      </p:ext>
    </p:extLst>
  </p:cm>
</p:cmLst>
</file>

<file path=ppt/diagrams/_rels/data5.xml.rels><?xml version="1.0" encoding="UTF-8" standalone="yes"?>
<Relationships xmlns="http://schemas.openxmlformats.org/package/2006/relationships"><Relationship Id="rId1" Type="http://schemas.openxmlformats.org/officeDocument/2006/relationships/hyperlink" Target="https://en.wikipedia.org/wiki/Alarm_devices" TargetMode="External"/></Relationships>
</file>

<file path=ppt/diagrams/_rels/drawing5.xml.rels><?xml version="1.0" encoding="UTF-8" standalone="yes"?>
<Relationships xmlns="http://schemas.openxmlformats.org/package/2006/relationships"><Relationship Id="rId1" Type="http://schemas.openxmlformats.org/officeDocument/2006/relationships/hyperlink" Target="https://en.wikipedia.org/wiki/Alarm_devices"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F7FF81-FEF7-4E89-8CA3-A7A7C1689772}"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753EDEDF-38F2-40B0-A59A-EAEBC0B2FEA3}">
      <dgm:prSet phldrT="[Text]"/>
      <dgm:spPr/>
      <dgm:t>
        <a:bodyPr/>
        <a:lstStyle/>
        <a:p>
          <a:r>
            <a:rPr lang="en-US" dirty="0" smtClean="0"/>
            <a:t>Arduino UNO R3</a:t>
          </a:r>
          <a:endParaRPr lang="en-US" dirty="0"/>
        </a:p>
      </dgm:t>
    </dgm:pt>
    <dgm:pt modelId="{BA8DFFED-28BD-49FC-A3EB-7C288D2999ED}" type="parTrans" cxnId="{F4C7620E-1CC8-4A10-92DE-E015DB8E6578}">
      <dgm:prSet/>
      <dgm:spPr/>
      <dgm:t>
        <a:bodyPr/>
        <a:lstStyle/>
        <a:p>
          <a:endParaRPr lang="en-US"/>
        </a:p>
      </dgm:t>
    </dgm:pt>
    <dgm:pt modelId="{EFA009E6-5507-4099-9440-1A4DC1E8B8EB}" type="sibTrans" cxnId="{F4C7620E-1CC8-4A10-92DE-E015DB8E6578}">
      <dgm:prSet/>
      <dgm:spPr/>
      <dgm:t>
        <a:bodyPr/>
        <a:lstStyle/>
        <a:p>
          <a:endParaRPr lang="en-US"/>
        </a:p>
      </dgm:t>
    </dgm:pt>
    <dgm:pt modelId="{0E1326BD-A108-4A9E-8416-31AB8124615D}">
      <dgm:prSet phldrT="[Text]"/>
      <dgm:spPr/>
      <dgm:t>
        <a:bodyPr/>
        <a:lstStyle/>
        <a:p>
          <a:r>
            <a:rPr lang="en-US" dirty="0" smtClean="0"/>
            <a:t>IR Sensor</a:t>
          </a:r>
          <a:endParaRPr lang="en-US" dirty="0"/>
        </a:p>
      </dgm:t>
    </dgm:pt>
    <dgm:pt modelId="{F150DC01-6F5A-4EEE-A064-C485E0824949}" type="parTrans" cxnId="{758A2023-64C5-46E2-A81E-B56C505A74B7}">
      <dgm:prSet/>
      <dgm:spPr/>
      <dgm:t>
        <a:bodyPr/>
        <a:lstStyle/>
        <a:p>
          <a:endParaRPr lang="en-US"/>
        </a:p>
      </dgm:t>
    </dgm:pt>
    <dgm:pt modelId="{19D1D069-3DD0-45D6-90AD-33FE0DC47DF0}" type="sibTrans" cxnId="{758A2023-64C5-46E2-A81E-B56C505A74B7}">
      <dgm:prSet/>
      <dgm:spPr/>
      <dgm:t>
        <a:bodyPr/>
        <a:lstStyle/>
        <a:p>
          <a:endParaRPr lang="en-US"/>
        </a:p>
      </dgm:t>
    </dgm:pt>
    <dgm:pt modelId="{E386A40D-B510-4C7A-886F-1C1F366EE67A}">
      <dgm:prSet phldrT="[Text]"/>
      <dgm:spPr/>
      <dgm:t>
        <a:bodyPr/>
        <a:lstStyle/>
        <a:p>
          <a:r>
            <a:rPr lang="en-US" dirty="0" smtClean="0"/>
            <a:t>L298D Motor Driver</a:t>
          </a:r>
          <a:endParaRPr lang="en-US" dirty="0"/>
        </a:p>
      </dgm:t>
    </dgm:pt>
    <dgm:pt modelId="{54F7BC5B-157E-4163-8226-8D3C4BFA657D}" type="parTrans" cxnId="{92A738D1-E84B-43C0-BD2D-A80AA8EB21DB}">
      <dgm:prSet/>
      <dgm:spPr/>
      <dgm:t>
        <a:bodyPr/>
        <a:lstStyle/>
        <a:p>
          <a:endParaRPr lang="en-US"/>
        </a:p>
      </dgm:t>
    </dgm:pt>
    <dgm:pt modelId="{BBEDC208-CF9D-4E6E-B57A-530BC7F25FF2}" type="sibTrans" cxnId="{92A738D1-E84B-43C0-BD2D-A80AA8EB21DB}">
      <dgm:prSet/>
      <dgm:spPr/>
      <dgm:t>
        <a:bodyPr/>
        <a:lstStyle/>
        <a:p>
          <a:endParaRPr lang="en-US"/>
        </a:p>
      </dgm:t>
    </dgm:pt>
    <dgm:pt modelId="{CF907D3C-3A3A-45BA-8D55-164A77EE133A}" type="pres">
      <dgm:prSet presAssocID="{ECF7FF81-FEF7-4E89-8CA3-A7A7C1689772}" presName="linear" presStyleCnt="0">
        <dgm:presLayoutVars>
          <dgm:dir/>
          <dgm:animLvl val="lvl"/>
          <dgm:resizeHandles val="exact"/>
        </dgm:presLayoutVars>
      </dgm:prSet>
      <dgm:spPr/>
      <dgm:t>
        <a:bodyPr/>
        <a:lstStyle/>
        <a:p>
          <a:endParaRPr lang="en-US"/>
        </a:p>
      </dgm:t>
    </dgm:pt>
    <dgm:pt modelId="{CFEF1783-94AF-4DC2-9CEF-28F95C0C8B67}" type="pres">
      <dgm:prSet presAssocID="{753EDEDF-38F2-40B0-A59A-EAEBC0B2FEA3}" presName="parentLin" presStyleCnt="0"/>
      <dgm:spPr/>
    </dgm:pt>
    <dgm:pt modelId="{180A11D1-319C-4430-906F-709354E11556}" type="pres">
      <dgm:prSet presAssocID="{753EDEDF-38F2-40B0-A59A-EAEBC0B2FEA3}" presName="parentLeftMargin" presStyleLbl="node1" presStyleIdx="0" presStyleCnt="3"/>
      <dgm:spPr/>
      <dgm:t>
        <a:bodyPr/>
        <a:lstStyle/>
        <a:p>
          <a:endParaRPr lang="en-US"/>
        </a:p>
      </dgm:t>
    </dgm:pt>
    <dgm:pt modelId="{11E35100-52D3-46FF-A49B-ADDA8146DE13}" type="pres">
      <dgm:prSet presAssocID="{753EDEDF-38F2-40B0-A59A-EAEBC0B2FEA3}" presName="parentText" presStyleLbl="node1" presStyleIdx="0" presStyleCnt="3">
        <dgm:presLayoutVars>
          <dgm:chMax val="0"/>
          <dgm:bulletEnabled val="1"/>
        </dgm:presLayoutVars>
      </dgm:prSet>
      <dgm:spPr/>
      <dgm:t>
        <a:bodyPr/>
        <a:lstStyle/>
        <a:p>
          <a:endParaRPr lang="en-US"/>
        </a:p>
      </dgm:t>
    </dgm:pt>
    <dgm:pt modelId="{E0E05AED-C025-4F12-B249-7EC49BD49ACB}" type="pres">
      <dgm:prSet presAssocID="{753EDEDF-38F2-40B0-A59A-EAEBC0B2FEA3}" presName="negativeSpace" presStyleCnt="0"/>
      <dgm:spPr/>
    </dgm:pt>
    <dgm:pt modelId="{A21FC59F-6231-4CC5-8178-27498432ECEC}" type="pres">
      <dgm:prSet presAssocID="{753EDEDF-38F2-40B0-A59A-EAEBC0B2FEA3}" presName="childText" presStyleLbl="conFgAcc1" presStyleIdx="0" presStyleCnt="3">
        <dgm:presLayoutVars>
          <dgm:bulletEnabled val="1"/>
        </dgm:presLayoutVars>
      </dgm:prSet>
      <dgm:spPr/>
    </dgm:pt>
    <dgm:pt modelId="{03A22321-A24D-4FDC-B0EE-87BA015C6975}" type="pres">
      <dgm:prSet presAssocID="{EFA009E6-5507-4099-9440-1A4DC1E8B8EB}" presName="spaceBetweenRectangles" presStyleCnt="0"/>
      <dgm:spPr/>
    </dgm:pt>
    <dgm:pt modelId="{4BCE19F7-20CE-4F5E-AFF1-624A06660A8C}" type="pres">
      <dgm:prSet presAssocID="{0E1326BD-A108-4A9E-8416-31AB8124615D}" presName="parentLin" presStyleCnt="0"/>
      <dgm:spPr/>
    </dgm:pt>
    <dgm:pt modelId="{B79071B0-AE79-4D48-85C6-A2DFB3F29A82}" type="pres">
      <dgm:prSet presAssocID="{0E1326BD-A108-4A9E-8416-31AB8124615D}" presName="parentLeftMargin" presStyleLbl="node1" presStyleIdx="0" presStyleCnt="3"/>
      <dgm:spPr/>
      <dgm:t>
        <a:bodyPr/>
        <a:lstStyle/>
        <a:p>
          <a:endParaRPr lang="en-US"/>
        </a:p>
      </dgm:t>
    </dgm:pt>
    <dgm:pt modelId="{A7231256-4693-47F0-9E1A-56C4994ED231}" type="pres">
      <dgm:prSet presAssocID="{0E1326BD-A108-4A9E-8416-31AB8124615D}" presName="parentText" presStyleLbl="node1" presStyleIdx="1" presStyleCnt="3">
        <dgm:presLayoutVars>
          <dgm:chMax val="0"/>
          <dgm:bulletEnabled val="1"/>
        </dgm:presLayoutVars>
      </dgm:prSet>
      <dgm:spPr/>
      <dgm:t>
        <a:bodyPr/>
        <a:lstStyle/>
        <a:p>
          <a:endParaRPr lang="en-US"/>
        </a:p>
      </dgm:t>
    </dgm:pt>
    <dgm:pt modelId="{BD9A533C-1A77-4399-A7DF-10688A9DC262}" type="pres">
      <dgm:prSet presAssocID="{0E1326BD-A108-4A9E-8416-31AB8124615D}" presName="negativeSpace" presStyleCnt="0"/>
      <dgm:spPr/>
    </dgm:pt>
    <dgm:pt modelId="{03726000-9476-4556-9F46-DC367C41C905}" type="pres">
      <dgm:prSet presAssocID="{0E1326BD-A108-4A9E-8416-31AB8124615D}" presName="childText" presStyleLbl="conFgAcc1" presStyleIdx="1" presStyleCnt="3">
        <dgm:presLayoutVars>
          <dgm:bulletEnabled val="1"/>
        </dgm:presLayoutVars>
      </dgm:prSet>
      <dgm:spPr/>
    </dgm:pt>
    <dgm:pt modelId="{84D85D8E-BAEA-4D1E-89B9-A08D958573A9}" type="pres">
      <dgm:prSet presAssocID="{19D1D069-3DD0-45D6-90AD-33FE0DC47DF0}" presName="spaceBetweenRectangles" presStyleCnt="0"/>
      <dgm:spPr/>
    </dgm:pt>
    <dgm:pt modelId="{4C9EFDDF-12CB-4982-9F97-0FFB41686B89}" type="pres">
      <dgm:prSet presAssocID="{E386A40D-B510-4C7A-886F-1C1F366EE67A}" presName="parentLin" presStyleCnt="0"/>
      <dgm:spPr/>
    </dgm:pt>
    <dgm:pt modelId="{E9132E5A-C3A1-41F1-813C-FEFA6D8E4C36}" type="pres">
      <dgm:prSet presAssocID="{E386A40D-B510-4C7A-886F-1C1F366EE67A}" presName="parentLeftMargin" presStyleLbl="node1" presStyleIdx="1" presStyleCnt="3"/>
      <dgm:spPr/>
      <dgm:t>
        <a:bodyPr/>
        <a:lstStyle/>
        <a:p>
          <a:endParaRPr lang="en-US"/>
        </a:p>
      </dgm:t>
    </dgm:pt>
    <dgm:pt modelId="{1DD15D3D-B669-4E49-9BF5-BCA9613836E5}" type="pres">
      <dgm:prSet presAssocID="{E386A40D-B510-4C7A-886F-1C1F366EE67A}" presName="parentText" presStyleLbl="node1" presStyleIdx="2" presStyleCnt="3">
        <dgm:presLayoutVars>
          <dgm:chMax val="0"/>
          <dgm:bulletEnabled val="1"/>
        </dgm:presLayoutVars>
      </dgm:prSet>
      <dgm:spPr/>
      <dgm:t>
        <a:bodyPr/>
        <a:lstStyle/>
        <a:p>
          <a:endParaRPr lang="en-US"/>
        </a:p>
      </dgm:t>
    </dgm:pt>
    <dgm:pt modelId="{BF68EFA9-6058-4535-8949-2CD37548EE44}" type="pres">
      <dgm:prSet presAssocID="{E386A40D-B510-4C7A-886F-1C1F366EE67A}" presName="negativeSpace" presStyleCnt="0"/>
      <dgm:spPr/>
    </dgm:pt>
    <dgm:pt modelId="{F04E05B8-871A-44F7-8FD5-0B2BB6CD81F3}" type="pres">
      <dgm:prSet presAssocID="{E386A40D-B510-4C7A-886F-1C1F366EE67A}" presName="childText" presStyleLbl="conFgAcc1" presStyleIdx="2" presStyleCnt="3">
        <dgm:presLayoutVars>
          <dgm:bulletEnabled val="1"/>
        </dgm:presLayoutVars>
      </dgm:prSet>
      <dgm:spPr/>
    </dgm:pt>
  </dgm:ptLst>
  <dgm:cxnLst>
    <dgm:cxn modelId="{9F8AF4DC-83A7-44EB-8E60-521E6666EBD7}" type="presOf" srcId="{ECF7FF81-FEF7-4E89-8CA3-A7A7C1689772}" destId="{CF907D3C-3A3A-45BA-8D55-164A77EE133A}" srcOrd="0" destOrd="0" presId="urn:microsoft.com/office/officeart/2005/8/layout/list1"/>
    <dgm:cxn modelId="{758A2023-64C5-46E2-A81E-B56C505A74B7}" srcId="{ECF7FF81-FEF7-4E89-8CA3-A7A7C1689772}" destId="{0E1326BD-A108-4A9E-8416-31AB8124615D}" srcOrd="1" destOrd="0" parTransId="{F150DC01-6F5A-4EEE-A064-C485E0824949}" sibTransId="{19D1D069-3DD0-45D6-90AD-33FE0DC47DF0}"/>
    <dgm:cxn modelId="{D6DBBCF5-8AD3-4AA8-B97A-0077968D4EE3}" type="presOf" srcId="{E386A40D-B510-4C7A-886F-1C1F366EE67A}" destId="{1DD15D3D-B669-4E49-9BF5-BCA9613836E5}" srcOrd="1" destOrd="0" presId="urn:microsoft.com/office/officeart/2005/8/layout/list1"/>
    <dgm:cxn modelId="{54C7D94A-386F-4C07-B338-0B55617A99FB}" type="presOf" srcId="{E386A40D-B510-4C7A-886F-1C1F366EE67A}" destId="{E9132E5A-C3A1-41F1-813C-FEFA6D8E4C36}" srcOrd="0" destOrd="0" presId="urn:microsoft.com/office/officeart/2005/8/layout/list1"/>
    <dgm:cxn modelId="{C5189C8B-8545-458D-BEAB-7F57167F1E6A}" type="presOf" srcId="{0E1326BD-A108-4A9E-8416-31AB8124615D}" destId="{A7231256-4693-47F0-9E1A-56C4994ED231}" srcOrd="1" destOrd="0" presId="urn:microsoft.com/office/officeart/2005/8/layout/list1"/>
    <dgm:cxn modelId="{92A738D1-E84B-43C0-BD2D-A80AA8EB21DB}" srcId="{ECF7FF81-FEF7-4E89-8CA3-A7A7C1689772}" destId="{E386A40D-B510-4C7A-886F-1C1F366EE67A}" srcOrd="2" destOrd="0" parTransId="{54F7BC5B-157E-4163-8226-8D3C4BFA657D}" sibTransId="{BBEDC208-CF9D-4E6E-B57A-530BC7F25FF2}"/>
    <dgm:cxn modelId="{302461F8-F379-4752-955E-F4800F2780A0}" type="presOf" srcId="{0E1326BD-A108-4A9E-8416-31AB8124615D}" destId="{B79071B0-AE79-4D48-85C6-A2DFB3F29A82}" srcOrd="0" destOrd="0" presId="urn:microsoft.com/office/officeart/2005/8/layout/list1"/>
    <dgm:cxn modelId="{A8276686-894B-48F4-8F07-D188942B4F73}" type="presOf" srcId="{753EDEDF-38F2-40B0-A59A-EAEBC0B2FEA3}" destId="{180A11D1-319C-4430-906F-709354E11556}" srcOrd="0" destOrd="0" presId="urn:microsoft.com/office/officeart/2005/8/layout/list1"/>
    <dgm:cxn modelId="{0AE9D600-CB9C-442E-AC3C-93113D78BBF8}" type="presOf" srcId="{753EDEDF-38F2-40B0-A59A-EAEBC0B2FEA3}" destId="{11E35100-52D3-46FF-A49B-ADDA8146DE13}" srcOrd="1" destOrd="0" presId="urn:microsoft.com/office/officeart/2005/8/layout/list1"/>
    <dgm:cxn modelId="{F4C7620E-1CC8-4A10-92DE-E015DB8E6578}" srcId="{ECF7FF81-FEF7-4E89-8CA3-A7A7C1689772}" destId="{753EDEDF-38F2-40B0-A59A-EAEBC0B2FEA3}" srcOrd="0" destOrd="0" parTransId="{BA8DFFED-28BD-49FC-A3EB-7C288D2999ED}" sibTransId="{EFA009E6-5507-4099-9440-1A4DC1E8B8EB}"/>
    <dgm:cxn modelId="{7C0DDB63-5D9E-475D-8EC6-B7A76E5F4054}" type="presParOf" srcId="{CF907D3C-3A3A-45BA-8D55-164A77EE133A}" destId="{CFEF1783-94AF-4DC2-9CEF-28F95C0C8B67}" srcOrd="0" destOrd="0" presId="urn:microsoft.com/office/officeart/2005/8/layout/list1"/>
    <dgm:cxn modelId="{343C7F5A-496C-4C33-8227-8CF69F9309EE}" type="presParOf" srcId="{CFEF1783-94AF-4DC2-9CEF-28F95C0C8B67}" destId="{180A11D1-319C-4430-906F-709354E11556}" srcOrd="0" destOrd="0" presId="urn:microsoft.com/office/officeart/2005/8/layout/list1"/>
    <dgm:cxn modelId="{8A8AA43E-987A-4144-B31C-AA51E6AB7339}" type="presParOf" srcId="{CFEF1783-94AF-4DC2-9CEF-28F95C0C8B67}" destId="{11E35100-52D3-46FF-A49B-ADDA8146DE13}" srcOrd="1" destOrd="0" presId="urn:microsoft.com/office/officeart/2005/8/layout/list1"/>
    <dgm:cxn modelId="{DCBE5356-1A63-413E-B591-D21C5D2E2A07}" type="presParOf" srcId="{CF907D3C-3A3A-45BA-8D55-164A77EE133A}" destId="{E0E05AED-C025-4F12-B249-7EC49BD49ACB}" srcOrd="1" destOrd="0" presId="urn:microsoft.com/office/officeart/2005/8/layout/list1"/>
    <dgm:cxn modelId="{3314775A-C570-4C43-8987-39CD61B52BAC}" type="presParOf" srcId="{CF907D3C-3A3A-45BA-8D55-164A77EE133A}" destId="{A21FC59F-6231-4CC5-8178-27498432ECEC}" srcOrd="2" destOrd="0" presId="urn:microsoft.com/office/officeart/2005/8/layout/list1"/>
    <dgm:cxn modelId="{EB407CD7-DABF-4AA0-84DE-90932C7DF74B}" type="presParOf" srcId="{CF907D3C-3A3A-45BA-8D55-164A77EE133A}" destId="{03A22321-A24D-4FDC-B0EE-87BA015C6975}" srcOrd="3" destOrd="0" presId="urn:microsoft.com/office/officeart/2005/8/layout/list1"/>
    <dgm:cxn modelId="{A2F323F2-D2B5-4C9A-878B-759C2D07C188}" type="presParOf" srcId="{CF907D3C-3A3A-45BA-8D55-164A77EE133A}" destId="{4BCE19F7-20CE-4F5E-AFF1-624A06660A8C}" srcOrd="4" destOrd="0" presId="urn:microsoft.com/office/officeart/2005/8/layout/list1"/>
    <dgm:cxn modelId="{4C8FC62D-BB30-4D4B-9AC5-6CB890C13F45}" type="presParOf" srcId="{4BCE19F7-20CE-4F5E-AFF1-624A06660A8C}" destId="{B79071B0-AE79-4D48-85C6-A2DFB3F29A82}" srcOrd="0" destOrd="0" presId="urn:microsoft.com/office/officeart/2005/8/layout/list1"/>
    <dgm:cxn modelId="{24834A18-2880-4948-AA23-3C4196D20FA9}" type="presParOf" srcId="{4BCE19F7-20CE-4F5E-AFF1-624A06660A8C}" destId="{A7231256-4693-47F0-9E1A-56C4994ED231}" srcOrd="1" destOrd="0" presId="urn:microsoft.com/office/officeart/2005/8/layout/list1"/>
    <dgm:cxn modelId="{75861D6C-F556-423A-8196-AA3344D64225}" type="presParOf" srcId="{CF907D3C-3A3A-45BA-8D55-164A77EE133A}" destId="{BD9A533C-1A77-4399-A7DF-10688A9DC262}" srcOrd="5" destOrd="0" presId="urn:microsoft.com/office/officeart/2005/8/layout/list1"/>
    <dgm:cxn modelId="{725A0FCD-B08F-456A-B17E-8A90300A2AC0}" type="presParOf" srcId="{CF907D3C-3A3A-45BA-8D55-164A77EE133A}" destId="{03726000-9476-4556-9F46-DC367C41C905}" srcOrd="6" destOrd="0" presId="urn:microsoft.com/office/officeart/2005/8/layout/list1"/>
    <dgm:cxn modelId="{694AC2E7-04D8-461B-B34D-0E8E4B6A4A09}" type="presParOf" srcId="{CF907D3C-3A3A-45BA-8D55-164A77EE133A}" destId="{84D85D8E-BAEA-4D1E-89B9-A08D958573A9}" srcOrd="7" destOrd="0" presId="urn:microsoft.com/office/officeart/2005/8/layout/list1"/>
    <dgm:cxn modelId="{B534613E-1372-4980-8E15-F5BF22A21FC8}" type="presParOf" srcId="{CF907D3C-3A3A-45BA-8D55-164A77EE133A}" destId="{4C9EFDDF-12CB-4982-9F97-0FFB41686B89}" srcOrd="8" destOrd="0" presId="urn:microsoft.com/office/officeart/2005/8/layout/list1"/>
    <dgm:cxn modelId="{CB437439-37AE-45CC-83C5-921C1B35985B}" type="presParOf" srcId="{4C9EFDDF-12CB-4982-9F97-0FFB41686B89}" destId="{E9132E5A-C3A1-41F1-813C-FEFA6D8E4C36}" srcOrd="0" destOrd="0" presId="urn:microsoft.com/office/officeart/2005/8/layout/list1"/>
    <dgm:cxn modelId="{3D546334-FB99-462B-B8CB-E208C8815A05}" type="presParOf" srcId="{4C9EFDDF-12CB-4982-9F97-0FFB41686B89}" destId="{1DD15D3D-B669-4E49-9BF5-BCA9613836E5}" srcOrd="1" destOrd="0" presId="urn:microsoft.com/office/officeart/2005/8/layout/list1"/>
    <dgm:cxn modelId="{44306DB0-EC7F-448F-9B2E-AF6E315048B5}" type="presParOf" srcId="{CF907D3C-3A3A-45BA-8D55-164A77EE133A}" destId="{BF68EFA9-6058-4535-8949-2CD37548EE44}" srcOrd="9" destOrd="0" presId="urn:microsoft.com/office/officeart/2005/8/layout/list1"/>
    <dgm:cxn modelId="{20C4858E-0EFC-43CB-9BE8-F31FF9188AC1}" type="presParOf" srcId="{CF907D3C-3A3A-45BA-8D55-164A77EE133A}" destId="{F04E05B8-871A-44F7-8FD5-0B2BB6CD81F3}"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2AA611-A1E1-4066-994D-D7AFE45E60A3}"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6216AA4B-8FAE-42B5-8469-798442565305}">
      <dgm:prSet phldrT="[Text]"/>
      <dgm:spPr/>
      <dgm:t>
        <a:bodyPr/>
        <a:lstStyle/>
        <a:p>
          <a:r>
            <a:rPr lang="en-US" dirty="0" smtClean="0"/>
            <a:t>100 RPM Motors </a:t>
          </a:r>
          <a:endParaRPr lang="en-US" dirty="0"/>
        </a:p>
      </dgm:t>
    </dgm:pt>
    <dgm:pt modelId="{C9A45370-00E4-4C18-A938-692C343802DA}" type="parTrans" cxnId="{256F29D3-B77D-4786-B9FD-AD4FFD74B53A}">
      <dgm:prSet/>
      <dgm:spPr/>
      <dgm:t>
        <a:bodyPr/>
        <a:lstStyle/>
        <a:p>
          <a:endParaRPr lang="en-US"/>
        </a:p>
      </dgm:t>
    </dgm:pt>
    <dgm:pt modelId="{E350007B-0BFA-4F32-B1FE-AC8900F218AB}" type="sibTrans" cxnId="{256F29D3-B77D-4786-B9FD-AD4FFD74B53A}">
      <dgm:prSet/>
      <dgm:spPr/>
      <dgm:t>
        <a:bodyPr/>
        <a:lstStyle/>
        <a:p>
          <a:endParaRPr lang="en-US"/>
        </a:p>
      </dgm:t>
    </dgm:pt>
    <dgm:pt modelId="{F088EFF1-141E-4908-8511-395D7C49541A}">
      <dgm:prSet phldrT="[Text]"/>
      <dgm:spPr/>
      <dgm:t>
        <a:bodyPr/>
        <a:lstStyle/>
        <a:p>
          <a:r>
            <a:rPr lang="en-US" dirty="0" smtClean="0"/>
            <a:t>Lithium Ion </a:t>
          </a:r>
          <a:r>
            <a:rPr lang="en-US" dirty="0" err="1" smtClean="0"/>
            <a:t>Battries</a:t>
          </a:r>
          <a:r>
            <a:rPr lang="en-US" dirty="0" smtClean="0"/>
            <a:t> </a:t>
          </a:r>
          <a:endParaRPr lang="en-US" dirty="0"/>
        </a:p>
      </dgm:t>
    </dgm:pt>
    <dgm:pt modelId="{EE74ABA5-320E-47D6-8AA8-04EB1CCD1951}" type="parTrans" cxnId="{FC97F926-8A59-450E-8381-82DBE7DE33A7}">
      <dgm:prSet/>
      <dgm:spPr/>
      <dgm:t>
        <a:bodyPr/>
        <a:lstStyle/>
        <a:p>
          <a:endParaRPr lang="en-US"/>
        </a:p>
      </dgm:t>
    </dgm:pt>
    <dgm:pt modelId="{3D52D72C-C40D-4C46-89C3-A31B268DB4B7}" type="sibTrans" cxnId="{FC97F926-8A59-450E-8381-82DBE7DE33A7}">
      <dgm:prSet/>
      <dgm:spPr/>
      <dgm:t>
        <a:bodyPr/>
        <a:lstStyle/>
        <a:p>
          <a:endParaRPr lang="en-US"/>
        </a:p>
      </dgm:t>
    </dgm:pt>
    <dgm:pt modelId="{24A08486-4F1E-45F6-881B-7CF537390E87}">
      <dgm:prSet phldrT="[Text]"/>
      <dgm:spPr/>
      <dgm:t>
        <a:bodyPr/>
        <a:lstStyle/>
        <a:p>
          <a:r>
            <a:rPr lang="en-US" dirty="0" smtClean="0"/>
            <a:t>Sound Alarm</a:t>
          </a:r>
          <a:endParaRPr lang="en-US" dirty="0"/>
        </a:p>
      </dgm:t>
    </dgm:pt>
    <dgm:pt modelId="{28053F8B-E56F-425B-9E89-CD3BFFC2C5D0}" type="parTrans" cxnId="{058BDD4F-77E3-47B5-8AFA-1B1C2FEFE182}">
      <dgm:prSet/>
      <dgm:spPr/>
      <dgm:t>
        <a:bodyPr/>
        <a:lstStyle/>
        <a:p>
          <a:endParaRPr lang="en-US"/>
        </a:p>
      </dgm:t>
    </dgm:pt>
    <dgm:pt modelId="{0091B40A-4B25-48AE-82A4-769063A7131D}" type="sibTrans" cxnId="{058BDD4F-77E3-47B5-8AFA-1B1C2FEFE182}">
      <dgm:prSet/>
      <dgm:spPr/>
      <dgm:t>
        <a:bodyPr/>
        <a:lstStyle/>
        <a:p>
          <a:endParaRPr lang="en-US"/>
        </a:p>
      </dgm:t>
    </dgm:pt>
    <dgm:pt modelId="{D6C22F30-D9DE-4AB5-AB0E-080B56A26D90}" type="pres">
      <dgm:prSet presAssocID="{782AA611-A1E1-4066-994D-D7AFE45E60A3}" presName="linear" presStyleCnt="0">
        <dgm:presLayoutVars>
          <dgm:dir/>
          <dgm:animLvl val="lvl"/>
          <dgm:resizeHandles val="exact"/>
        </dgm:presLayoutVars>
      </dgm:prSet>
      <dgm:spPr/>
      <dgm:t>
        <a:bodyPr/>
        <a:lstStyle/>
        <a:p>
          <a:endParaRPr lang="en-US"/>
        </a:p>
      </dgm:t>
    </dgm:pt>
    <dgm:pt modelId="{4C198967-A031-4288-AFB2-2B95D9BDB9DC}" type="pres">
      <dgm:prSet presAssocID="{6216AA4B-8FAE-42B5-8469-798442565305}" presName="parentLin" presStyleCnt="0"/>
      <dgm:spPr/>
    </dgm:pt>
    <dgm:pt modelId="{A860479B-0F66-4BD0-989F-BAC15B11225E}" type="pres">
      <dgm:prSet presAssocID="{6216AA4B-8FAE-42B5-8469-798442565305}" presName="parentLeftMargin" presStyleLbl="node1" presStyleIdx="0" presStyleCnt="3"/>
      <dgm:spPr/>
      <dgm:t>
        <a:bodyPr/>
        <a:lstStyle/>
        <a:p>
          <a:endParaRPr lang="en-US"/>
        </a:p>
      </dgm:t>
    </dgm:pt>
    <dgm:pt modelId="{EAB0E302-FC3E-4AF5-B87D-C4000EF24AD7}" type="pres">
      <dgm:prSet presAssocID="{6216AA4B-8FAE-42B5-8469-798442565305}" presName="parentText" presStyleLbl="node1" presStyleIdx="0" presStyleCnt="3">
        <dgm:presLayoutVars>
          <dgm:chMax val="0"/>
          <dgm:bulletEnabled val="1"/>
        </dgm:presLayoutVars>
      </dgm:prSet>
      <dgm:spPr/>
      <dgm:t>
        <a:bodyPr/>
        <a:lstStyle/>
        <a:p>
          <a:endParaRPr lang="en-US"/>
        </a:p>
      </dgm:t>
    </dgm:pt>
    <dgm:pt modelId="{5B01AB72-099E-4B65-AEE8-7108620EEE99}" type="pres">
      <dgm:prSet presAssocID="{6216AA4B-8FAE-42B5-8469-798442565305}" presName="negativeSpace" presStyleCnt="0"/>
      <dgm:spPr/>
    </dgm:pt>
    <dgm:pt modelId="{D07AA52A-13BD-4FCC-9CB7-C34B01E5AA73}" type="pres">
      <dgm:prSet presAssocID="{6216AA4B-8FAE-42B5-8469-798442565305}" presName="childText" presStyleLbl="conFgAcc1" presStyleIdx="0" presStyleCnt="3">
        <dgm:presLayoutVars>
          <dgm:bulletEnabled val="1"/>
        </dgm:presLayoutVars>
      </dgm:prSet>
      <dgm:spPr/>
    </dgm:pt>
    <dgm:pt modelId="{F0C9C318-836B-4324-AA7E-F0DED9862186}" type="pres">
      <dgm:prSet presAssocID="{E350007B-0BFA-4F32-B1FE-AC8900F218AB}" presName="spaceBetweenRectangles" presStyleCnt="0"/>
      <dgm:spPr/>
    </dgm:pt>
    <dgm:pt modelId="{51763C62-4FBC-4DEA-A1EA-830F4063CFFF}" type="pres">
      <dgm:prSet presAssocID="{F088EFF1-141E-4908-8511-395D7C49541A}" presName="parentLin" presStyleCnt="0"/>
      <dgm:spPr/>
    </dgm:pt>
    <dgm:pt modelId="{84B2D9EC-7F64-4E91-B97D-D45B6959956E}" type="pres">
      <dgm:prSet presAssocID="{F088EFF1-141E-4908-8511-395D7C49541A}" presName="parentLeftMargin" presStyleLbl="node1" presStyleIdx="0" presStyleCnt="3"/>
      <dgm:spPr/>
      <dgm:t>
        <a:bodyPr/>
        <a:lstStyle/>
        <a:p>
          <a:endParaRPr lang="en-US"/>
        </a:p>
      </dgm:t>
    </dgm:pt>
    <dgm:pt modelId="{FAE60627-D441-4278-84CB-01ED4E2E1B28}" type="pres">
      <dgm:prSet presAssocID="{F088EFF1-141E-4908-8511-395D7C49541A}" presName="parentText" presStyleLbl="node1" presStyleIdx="1" presStyleCnt="3">
        <dgm:presLayoutVars>
          <dgm:chMax val="0"/>
          <dgm:bulletEnabled val="1"/>
        </dgm:presLayoutVars>
      </dgm:prSet>
      <dgm:spPr/>
      <dgm:t>
        <a:bodyPr/>
        <a:lstStyle/>
        <a:p>
          <a:endParaRPr lang="en-US"/>
        </a:p>
      </dgm:t>
    </dgm:pt>
    <dgm:pt modelId="{D43646FF-4D37-4D3A-867D-05D1DFAB5A07}" type="pres">
      <dgm:prSet presAssocID="{F088EFF1-141E-4908-8511-395D7C49541A}" presName="negativeSpace" presStyleCnt="0"/>
      <dgm:spPr/>
    </dgm:pt>
    <dgm:pt modelId="{1407D2DA-29F6-4E86-A037-2814A4BDC6EB}" type="pres">
      <dgm:prSet presAssocID="{F088EFF1-141E-4908-8511-395D7C49541A}" presName="childText" presStyleLbl="conFgAcc1" presStyleIdx="1" presStyleCnt="3">
        <dgm:presLayoutVars>
          <dgm:bulletEnabled val="1"/>
        </dgm:presLayoutVars>
      </dgm:prSet>
      <dgm:spPr/>
    </dgm:pt>
    <dgm:pt modelId="{06111626-5F89-4DD8-BD14-65CD78A958EF}" type="pres">
      <dgm:prSet presAssocID="{3D52D72C-C40D-4C46-89C3-A31B268DB4B7}" presName="spaceBetweenRectangles" presStyleCnt="0"/>
      <dgm:spPr/>
    </dgm:pt>
    <dgm:pt modelId="{29837700-8E11-4AC0-B267-D04A90D4500C}" type="pres">
      <dgm:prSet presAssocID="{24A08486-4F1E-45F6-881B-7CF537390E87}" presName="parentLin" presStyleCnt="0"/>
      <dgm:spPr/>
    </dgm:pt>
    <dgm:pt modelId="{3237FE1A-A20E-49BA-9F8D-44B836505D17}" type="pres">
      <dgm:prSet presAssocID="{24A08486-4F1E-45F6-881B-7CF537390E87}" presName="parentLeftMargin" presStyleLbl="node1" presStyleIdx="1" presStyleCnt="3"/>
      <dgm:spPr/>
      <dgm:t>
        <a:bodyPr/>
        <a:lstStyle/>
        <a:p>
          <a:endParaRPr lang="en-US"/>
        </a:p>
      </dgm:t>
    </dgm:pt>
    <dgm:pt modelId="{E7B0B0AE-FDE8-4970-B492-FF4FC773C46D}" type="pres">
      <dgm:prSet presAssocID="{24A08486-4F1E-45F6-881B-7CF537390E87}" presName="parentText" presStyleLbl="node1" presStyleIdx="2" presStyleCnt="3">
        <dgm:presLayoutVars>
          <dgm:chMax val="0"/>
          <dgm:bulletEnabled val="1"/>
        </dgm:presLayoutVars>
      </dgm:prSet>
      <dgm:spPr/>
      <dgm:t>
        <a:bodyPr/>
        <a:lstStyle/>
        <a:p>
          <a:endParaRPr lang="en-US"/>
        </a:p>
      </dgm:t>
    </dgm:pt>
    <dgm:pt modelId="{48D82436-0C15-4E22-8681-0C260E46C473}" type="pres">
      <dgm:prSet presAssocID="{24A08486-4F1E-45F6-881B-7CF537390E87}" presName="negativeSpace" presStyleCnt="0"/>
      <dgm:spPr/>
    </dgm:pt>
    <dgm:pt modelId="{A4D16F10-A87F-496F-B278-5DFE6141F429}" type="pres">
      <dgm:prSet presAssocID="{24A08486-4F1E-45F6-881B-7CF537390E87}" presName="childText" presStyleLbl="conFgAcc1" presStyleIdx="2" presStyleCnt="3">
        <dgm:presLayoutVars>
          <dgm:bulletEnabled val="1"/>
        </dgm:presLayoutVars>
      </dgm:prSet>
      <dgm:spPr/>
    </dgm:pt>
  </dgm:ptLst>
  <dgm:cxnLst>
    <dgm:cxn modelId="{2354BBE8-D113-451A-B5B7-09FA879AC8C7}" type="presOf" srcId="{6216AA4B-8FAE-42B5-8469-798442565305}" destId="{A860479B-0F66-4BD0-989F-BAC15B11225E}" srcOrd="0" destOrd="0" presId="urn:microsoft.com/office/officeart/2005/8/layout/list1"/>
    <dgm:cxn modelId="{35DD5F77-0F40-4C6A-B232-B9B21339810B}" type="presOf" srcId="{782AA611-A1E1-4066-994D-D7AFE45E60A3}" destId="{D6C22F30-D9DE-4AB5-AB0E-080B56A26D90}" srcOrd="0" destOrd="0" presId="urn:microsoft.com/office/officeart/2005/8/layout/list1"/>
    <dgm:cxn modelId="{8A1AA713-1E63-44A4-8B7B-F0FFE880EA46}" type="presOf" srcId="{24A08486-4F1E-45F6-881B-7CF537390E87}" destId="{3237FE1A-A20E-49BA-9F8D-44B836505D17}" srcOrd="0" destOrd="0" presId="urn:microsoft.com/office/officeart/2005/8/layout/list1"/>
    <dgm:cxn modelId="{256F29D3-B77D-4786-B9FD-AD4FFD74B53A}" srcId="{782AA611-A1E1-4066-994D-D7AFE45E60A3}" destId="{6216AA4B-8FAE-42B5-8469-798442565305}" srcOrd="0" destOrd="0" parTransId="{C9A45370-00E4-4C18-A938-692C343802DA}" sibTransId="{E350007B-0BFA-4F32-B1FE-AC8900F218AB}"/>
    <dgm:cxn modelId="{FC97F926-8A59-450E-8381-82DBE7DE33A7}" srcId="{782AA611-A1E1-4066-994D-D7AFE45E60A3}" destId="{F088EFF1-141E-4908-8511-395D7C49541A}" srcOrd="1" destOrd="0" parTransId="{EE74ABA5-320E-47D6-8AA8-04EB1CCD1951}" sibTransId="{3D52D72C-C40D-4C46-89C3-A31B268DB4B7}"/>
    <dgm:cxn modelId="{058BDD4F-77E3-47B5-8AFA-1B1C2FEFE182}" srcId="{782AA611-A1E1-4066-994D-D7AFE45E60A3}" destId="{24A08486-4F1E-45F6-881B-7CF537390E87}" srcOrd="2" destOrd="0" parTransId="{28053F8B-E56F-425B-9E89-CD3BFFC2C5D0}" sibTransId="{0091B40A-4B25-48AE-82A4-769063A7131D}"/>
    <dgm:cxn modelId="{ADF3F3F7-E30E-4307-9AF8-785D471AB0B5}" type="presOf" srcId="{6216AA4B-8FAE-42B5-8469-798442565305}" destId="{EAB0E302-FC3E-4AF5-B87D-C4000EF24AD7}" srcOrd="1" destOrd="0" presId="urn:microsoft.com/office/officeart/2005/8/layout/list1"/>
    <dgm:cxn modelId="{3E2506B7-615F-4959-8A3F-DAA9C84C021A}" type="presOf" srcId="{24A08486-4F1E-45F6-881B-7CF537390E87}" destId="{E7B0B0AE-FDE8-4970-B492-FF4FC773C46D}" srcOrd="1" destOrd="0" presId="urn:microsoft.com/office/officeart/2005/8/layout/list1"/>
    <dgm:cxn modelId="{86C22DFE-2703-4ECA-8F4E-E779C1086227}" type="presOf" srcId="{F088EFF1-141E-4908-8511-395D7C49541A}" destId="{84B2D9EC-7F64-4E91-B97D-D45B6959956E}" srcOrd="0" destOrd="0" presId="urn:microsoft.com/office/officeart/2005/8/layout/list1"/>
    <dgm:cxn modelId="{5E647F2E-BE4D-4F87-B046-6496470C63D2}" type="presOf" srcId="{F088EFF1-141E-4908-8511-395D7C49541A}" destId="{FAE60627-D441-4278-84CB-01ED4E2E1B28}" srcOrd="1" destOrd="0" presId="urn:microsoft.com/office/officeart/2005/8/layout/list1"/>
    <dgm:cxn modelId="{53DF64A9-D6F5-4863-9E32-6FD51BBD126B}" type="presParOf" srcId="{D6C22F30-D9DE-4AB5-AB0E-080B56A26D90}" destId="{4C198967-A031-4288-AFB2-2B95D9BDB9DC}" srcOrd="0" destOrd="0" presId="urn:microsoft.com/office/officeart/2005/8/layout/list1"/>
    <dgm:cxn modelId="{BAC14920-3F2A-4B52-B7BE-FBF4E34A8EB4}" type="presParOf" srcId="{4C198967-A031-4288-AFB2-2B95D9BDB9DC}" destId="{A860479B-0F66-4BD0-989F-BAC15B11225E}" srcOrd="0" destOrd="0" presId="urn:microsoft.com/office/officeart/2005/8/layout/list1"/>
    <dgm:cxn modelId="{C5610FD9-C202-49F2-BBD3-5CC15F6129BD}" type="presParOf" srcId="{4C198967-A031-4288-AFB2-2B95D9BDB9DC}" destId="{EAB0E302-FC3E-4AF5-B87D-C4000EF24AD7}" srcOrd="1" destOrd="0" presId="urn:microsoft.com/office/officeart/2005/8/layout/list1"/>
    <dgm:cxn modelId="{F4FCEFC6-B549-4400-ADA0-0101DBEC8340}" type="presParOf" srcId="{D6C22F30-D9DE-4AB5-AB0E-080B56A26D90}" destId="{5B01AB72-099E-4B65-AEE8-7108620EEE99}" srcOrd="1" destOrd="0" presId="urn:microsoft.com/office/officeart/2005/8/layout/list1"/>
    <dgm:cxn modelId="{DD3F67E7-1ED3-47BD-BB9C-06B12BD98541}" type="presParOf" srcId="{D6C22F30-D9DE-4AB5-AB0E-080B56A26D90}" destId="{D07AA52A-13BD-4FCC-9CB7-C34B01E5AA73}" srcOrd="2" destOrd="0" presId="urn:microsoft.com/office/officeart/2005/8/layout/list1"/>
    <dgm:cxn modelId="{280E52FD-B0CC-40E5-9A10-BF2BA3EF5012}" type="presParOf" srcId="{D6C22F30-D9DE-4AB5-AB0E-080B56A26D90}" destId="{F0C9C318-836B-4324-AA7E-F0DED9862186}" srcOrd="3" destOrd="0" presId="urn:microsoft.com/office/officeart/2005/8/layout/list1"/>
    <dgm:cxn modelId="{56481E2A-6C8C-4B8C-AEDC-097DA4108A82}" type="presParOf" srcId="{D6C22F30-D9DE-4AB5-AB0E-080B56A26D90}" destId="{51763C62-4FBC-4DEA-A1EA-830F4063CFFF}" srcOrd="4" destOrd="0" presId="urn:microsoft.com/office/officeart/2005/8/layout/list1"/>
    <dgm:cxn modelId="{213FFE4C-6551-40E5-817F-EA00CC8F0674}" type="presParOf" srcId="{51763C62-4FBC-4DEA-A1EA-830F4063CFFF}" destId="{84B2D9EC-7F64-4E91-B97D-D45B6959956E}" srcOrd="0" destOrd="0" presId="urn:microsoft.com/office/officeart/2005/8/layout/list1"/>
    <dgm:cxn modelId="{10146D5C-C642-4A33-9B2D-6B8339152A15}" type="presParOf" srcId="{51763C62-4FBC-4DEA-A1EA-830F4063CFFF}" destId="{FAE60627-D441-4278-84CB-01ED4E2E1B28}" srcOrd="1" destOrd="0" presId="urn:microsoft.com/office/officeart/2005/8/layout/list1"/>
    <dgm:cxn modelId="{628E2AA3-F74B-4446-8EAD-0E5D6DFF2E18}" type="presParOf" srcId="{D6C22F30-D9DE-4AB5-AB0E-080B56A26D90}" destId="{D43646FF-4D37-4D3A-867D-05D1DFAB5A07}" srcOrd="5" destOrd="0" presId="urn:microsoft.com/office/officeart/2005/8/layout/list1"/>
    <dgm:cxn modelId="{776F4FBC-EFD6-4BFF-93C3-3F3D3191AC9E}" type="presParOf" srcId="{D6C22F30-D9DE-4AB5-AB0E-080B56A26D90}" destId="{1407D2DA-29F6-4E86-A037-2814A4BDC6EB}" srcOrd="6" destOrd="0" presId="urn:microsoft.com/office/officeart/2005/8/layout/list1"/>
    <dgm:cxn modelId="{69C5F617-CCB0-4A4E-B9D3-D133E82985AE}" type="presParOf" srcId="{D6C22F30-D9DE-4AB5-AB0E-080B56A26D90}" destId="{06111626-5F89-4DD8-BD14-65CD78A958EF}" srcOrd="7" destOrd="0" presId="urn:microsoft.com/office/officeart/2005/8/layout/list1"/>
    <dgm:cxn modelId="{1D2065AD-365E-4CB9-89B2-7A833C1FF16B}" type="presParOf" srcId="{D6C22F30-D9DE-4AB5-AB0E-080B56A26D90}" destId="{29837700-8E11-4AC0-B267-D04A90D4500C}" srcOrd="8" destOrd="0" presId="urn:microsoft.com/office/officeart/2005/8/layout/list1"/>
    <dgm:cxn modelId="{2A81615A-1922-4CF4-BA0F-AD27C87A90E9}" type="presParOf" srcId="{29837700-8E11-4AC0-B267-D04A90D4500C}" destId="{3237FE1A-A20E-49BA-9F8D-44B836505D17}" srcOrd="0" destOrd="0" presId="urn:microsoft.com/office/officeart/2005/8/layout/list1"/>
    <dgm:cxn modelId="{BAC30CBB-BB76-40D6-9B52-3B0E9CB23BD1}" type="presParOf" srcId="{29837700-8E11-4AC0-B267-D04A90D4500C}" destId="{E7B0B0AE-FDE8-4970-B492-FF4FC773C46D}" srcOrd="1" destOrd="0" presId="urn:microsoft.com/office/officeart/2005/8/layout/list1"/>
    <dgm:cxn modelId="{DCD99E7C-A206-4A20-87CB-04BB76421FC4}" type="presParOf" srcId="{D6C22F30-D9DE-4AB5-AB0E-080B56A26D90}" destId="{48D82436-0C15-4E22-8681-0C260E46C473}" srcOrd="9" destOrd="0" presId="urn:microsoft.com/office/officeart/2005/8/layout/list1"/>
    <dgm:cxn modelId="{369D04BA-3EEB-4E61-974E-4F7E54672DF0}" type="presParOf" srcId="{D6C22F30-D9DE-4AB5-AB0E-080B56A26D90}" destId="{A4D16F10-A87F-496F-B278-5DFE6141F429}"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F1DFE7-17E7-40A5-A9E7-886310BA52B8}"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615A517B-2BD7-402F-A2B4-9349A352A18D}">
      <dgm:prSet phldrT="[Text]"/>
      <dgm:spPr/>
      <dgm:t>
        <a:bodyPr/>
        <a:lstStyle/>
        <a:p>
          <a:r>
            <a:rPr lang="en-US" dirty="0" smtClean="0"/>
            <a:t>Wheels</a:t>
          </a:r>
          <a:endParaRPr lang="en-US" dirty="0"/>
        </a:p>
      </dgm:t>
    </dgm:pt>
    <dgm:pt modelId="{3DD1B4B5-36B8-414C-8100-2DD4B706F3D0}" type="parTrans" cxnId="{B4E09542-4B93-4FE4-9784-45723825002C}">
      <dgm:prSet/>
      <dgm:spPr/>
      <dgm:t>
        <a:bodyPr/>
        <a:lstStyle/>
        <a:p>
          <a:endParaRPr lang="en-US"/>
        </a:p>
      </dgm:t>
    </dgm:pt>
    <dgm:pt modelId="{DC2ED93D-DAB3-40E8-8C2D-08677325E1DC}" type="sibTrans" cxnId="{B4E09542-4B93-4FE4-9784-45723825002C}">
      <dgm:prSet/>
      <dgm:spPr/>
      <dgm:t>
        <a:bodyPr/>
        <a:lstStyle/>
        <a:p>
          <a:endParaRPr lang="en-US"/>
        </a:p>
      </dgm:t>
    </dgm:pt>
    <dgm:pt modelId="{6B7950D4-3557-47C6-A574-FA648927575D}">
      <dgm:prSet phldrT="[Text]"/>
      <dgm:spPr/>
      <dgm:t>
        <a:bodyPr/>
        <a:lstStyle/>
        <a:p>
          <a:r>
            <a:rPr lang="en-US" dirty="0" smtClean="0"/>
            <a:t>Body</a:t>
          </a:r>
          <a:endParaRPr lang="en-US" dirty="0"/>
        </a:p>
      </dgm:t>
    </dgm:pt>
    <dgm:pt modelId="{BF2F7355-72EB-4342-8C30-D518B63FF3E2}" type="parTrans" cxnId="{BFC16BCE-AB79-4A8F-8C00-44EBEE731FE0}">
      <dgm:prSet/>
      <dgm:spPr/>
      <dgm:t>
        <a:bodyPr/>
        <a:lstStyle/>
        <a:p>
          <a:endParaRPr lang="en-US"/>
        </a:p>
      </dgm:t>
    </dgm:pt>
    <dgm:pt modelId="{499F7DC3-A1FA-4567-8562-6E81F67EA84F}" type="sibTrans" cxnId="{BFC16BCE-AB79-4A8F-8C00-44EBEE731FE0}">
      <dgm:prSet/>
      <dgm:spPr/>
      <dgm:t>
        <a:bodyPr/>
        <a:lstStyle/>
        <a:p>
          <a:endParaRPr lang="en-US"/>
        </a:p>
      </dgm:t>
    </dgm:pt>
    <dgm:pt modelId="{EC34BAF4-C9E1-429A-A5F2-01636CF8C7F8}">
      <dgm:prSet phldrT="[Text]"/>
      <dgm:spPr/>
      <dgm:t>
        <a:bodyPr/>
        <a:lstStyle/>
        <a:p>
          <a:r>
            <a:rPr lang="en-US" dirty="0" smtClean="0"/>
            <a:t>Switch</a:t>
          </a:r>
          <a:endParaRPr lang="en-US" dirty="0"/>
        </a:p>
      </dgm:t>
    </dgm:pt>
    <dgm:pt modelId="{5D1F7726-773C-403E-817D-304170EA0D29}" type="parTrans" cxnId="{D10658BA-E2BD-4AC8-AA91-BB6009D01967}">
      <dgm:prSet/>
      <dgm:spPr/>
      <dgm:t>
        <a:bodyPr/>
        <a:lstStyle/>
        <a:p>
          <a:endParaRPr lang="en-US"/>
        </a:p>
      </dgm:t>
    </dgm:pt>
    <dgm:pt modelId="{1A8DA8C1-F83D-425B-AB16-456A4645DEB9}" type="sibTrans" cxnId="{D10658BA-E2BD-4AC8-AA91-BB6009D01967}">
      <dgm:prSet/>
      <dgm:spPr/>
      <dgm:t>
        <a:bodyPr/>
        <a:lstStyle/>
        <a:p>
          <a:endParaRPr lang="en-US"/>
        </a:p>
      </dgm:t>
    </dgm:pt>
    <dgm:pt modelId="{3791CDD9-27CF-4C37-A23A-29AAF40A3708}" type="pres">
      <dgm:prSet presAssocID="{B6F1DFE7-17E7-40A5-A9E7-886310BA52B8}" presName="linear" presStyleCnt="0">
        <dgm:presLayoutVars>
          <dgm:dir/>
          <dgm:animLvl val="lvl"/>
          <dgm:resizeHandles val="exact"/>
        </dgm:presLayoutVars>
      </dgm:prSet>
      <dgm:spPr/>
      <dgm:t>
        <a:bodyPr/>
        <a:lstStyle/>
        <a:p>
          <a:endParaRPr lang="en-US"/>
        </a:p>
      </dgm:t>
    </dgm:pt>
    <dgm:pt modelId="{9FB16534-D4C3-4697-9DB1-250C0472D2BA}" type="pres">
      <dgm:prSet presAssocID="{615A517B-2BD7-402F-A2B4-9349A352A18D}" presName="parentLin" presStyleCnt="0"/>
      <dgm:spPr/>
    </dgm:pt>
    <dgm:pt modelId="{B2F98BCC-5108-4D81-B475-D076B446216F}" type="pres">
      <dgm:prSet presAssocID="{615A517B-2BD7-402F-A2B4-9349A352A18D}" presName="parentLeftMargin" presStyleLbl="node1" presStyleIdx="0" presStyleCnt="3"/>
      <dgm:spPr/>
      <dgm:t>
        <a:bodyPr/>
        <a:lstStyle/>
        <a:p>
          <a:endParaRPr lang="en-US"/>
        </a:p>
      </dgm:t>
    </dgm:pt>
    <dgm:pt modelId="{0E00E206-C08F-4C4E-A6F5-E1E71BDF2F78}" type="pres">
      <dgm:prSet presAssocID="{615A517B-2BD7-402F-A2B4-9349A352A18D}" presName="parentText" presStyleLbl="node1" presStyleIdx="0" presStyleCnt="3">
        <dgm:presLayoutVars>
          <dgm:chMax val="0"/>
          <dgm:bulletEnabled val="1"/>
        </dgm:presLayoutVars>
      </dgm:prSet>
      <dgm:spPr/>
      <dgm:t>
        <a:bodyPr/>
        <a:lstStyle/>
        <a:p>
          <a:endParaRPr lang="en-US"/>
        </a:p>
      </dgm:t>
    </dgm:pt>
    <dgm:pt modelId="{2FF99904-DE26-486B-8F14-FF424098A2EF}" type="pres">
      <dgm:prSet presAssocID="{615A517B-2BD7-402F-A2B4-9349A352A18D}" presName="negativeSpace" presStyleCnt="0"/>
      <dgm:spPr/>
    </dgm:pt>
    <dgm:pt modelId="{25DE5AAF-E145-4D61-A817-639D7819269C}" type="pres">
      <dgm:prSet presAssocID="{615A517B-2BD7-402F-A2B4-9349A352A18D}" presName="childText" presStyleLbl="conFgAcc1" presStyleIdx="0" presStyleCnt="3">
        <dgm:presLayoutVars>
          <dgm:bulletEnabled val="1"/>
        </dgm:presLayoutVars>
      </dgm:prSet>
      <dgm:spPr/>
    </dgm:pt>
    <dgm:pt modelId="{69FCD86C-4D57-4041-9FDB-0CA88CA2F4A3}" type="pres">
      <dgm:prSet presAssocID="{DC2ED93D-DAB3-40E8-8C2D-08677325E1DC}" presName="spaceBetweenRectangles" presStyleCnt="0"/>
      <dgm:spPr/>
    </dgm:pt>
    <dgm:pt modelId="{89E99FC0-1D0E-4114-8346-2DFDE263AFEA}" type="pres">
      <dgm:prSet presAssocID="{6B7950D4-3557-47C6-A574-FA648927575D}" presName="parentLin" presStyleCnt="0"/>
      <dgm:spPr/>
    </dgm:pt>
    <dgm:pt modelId="{82B907F5-EF87-4322-AC66-0BFD9F472552}" type="pres">
      <dgm:prSet presAssocID="{6B7950D4-3557-47C6-A574-FA648927575D}" presName="parentLeftMargin" presStyleLbl="node1" presStyleIdx="0" presStyleCnt="3"/>
      <dgm:spPr/>
      <dgm:t>
        <a:bodyPr/>
        <a:lstStyle/>
        <a:p>
          <a:endParaRPr lang="en-US"/>
        </a:p>
      </dgm:t>
    </dgm:pt>
    <dgm:pt modelId="{D76ECC5D-1225-41A4-817A-565035F8E687}" type="pres">
      <dgm:prSet presAssocID="{6B7950D4-3557-47C6-A574-FA648927575D}" presName="parentText" presStyleLbl="node1" presStyleIdx="1" presStyleCnt="3">
        <dgm:presLayoutVars>
          <dgm:chMax val="0"/>
          <dgm:bulletEnabled val="1"/>
        </dgm:presLayoutVars>
      </dgm:prSet>
      <dgm:spPr/>
      <dgm:t>
        <a:bodyPr/>
        <a:lstStyle/>
        <a:p>
          <a:endParaRPr lang="en-US"/>
        </a:p>
      </dgm:t>
    </dgm:pt>
    <dgm:pt modelId="{62B798E1-BB54-435B-9EB8-5F1D297F4234}" type="pres">
      <dgm:prSet presAssocID="{6B7950D4-3557-47C6-A574-FA648927575D}" presName="negativeSpace" presStyleCnt="0"/>
      <dgm:spPr/>
    </dgm:pt>
    <dgm:pt modelId="{8AA0785C-F07F-4778-9BA2-7E8C336A1295}" type="pres">
      <dgm:prSet presAssocID="{6B7950D4-3557-47C6-A574-FA648927575D}" presName="childText" presStyleLbl="conFgAcc1" presStyleIdx="1" presStyleCnt="3">
        <dgm:presLayoutVars>
          <dgm:bulletEnabled val="1"/>
        </dgm:presLayoutVars>
      </dgm:prSet>
      <dgm:spPr/>
    </dgm:pt>
    <dgm:pt modelId="{2BCFE134-5C89-48DD-AF1A-A34743E982C2}" type="pres">
      <dgm:prSet presAssocID="{499F7DC3-A1FA-4567-8562-6E81F67EA84F}" presName="spaceBetweenRectangles" presStyleCnt="0"/>
      <dgm:spPr/>
    </dgm:pt>
    <dgm:pt modelId="{6D8A2AAD-6565-4C6D-A599-1B09E7ADE9DC}" type="pres">
      <dgm:prSet presAssocID="{EC34BAF4-C9E1-429A-A5F2-01636CF8C7F8}" presName="parentLin" presStyleCnt="0"/>
      <dgm:spPr/>
    </dgm:pt>
    <dgm:pt modelId="{16A9BBE7-A288-4A0F-8AA9-9734138D5761}" type="pres">
      <dgm:prSet presAssocID="{EC34BAF4-C9E1-429A-A5F2-01636CF8C7F8}" presName="parentLeftMargin" presStyleLbl="node1" presStyleIdx="1" presStyleCnt="3"/>
      <dgm:spPr/>
      <dgm:t>
        <a:bodyPr/>
        <a:lstStyle/>
        <a:p>
          <a:endParaRPr lang="en-US"/>
        </a:p>
      </dgm:t>
    </dgm:pt>
    <dgm:pt modelId="{F5A4760D-2EB2-40EC-AF28-56074524D1B8}" type="pres">
      <dgm:prSet presAssocID="{EC34BAF4-C9E1-429A-A5F2-01636CF8C7F8}" presName="parentText" presStyleLbl="node1" presStyleIdx="2" presStyleCnt="3">
        <dgm:presLayoutVars>
          <dgm:chMax val="0"/>
          <dgm:bulletEnabled val="1"/>
        </dgm:presLayoutVars>
      </dgm:prSet>
      <dgm:spPr/>
      <dgm:t>
        <a:bodyPr/>
        <a:lstStyle/>
        <a:p>
          <a:endParaRPr lang="en-US"/>
        </a:p>
      </dgm:t>
    </dgm:pt>
    <dgm:pt modelId="{D5DFC705-6B50-44F3-8327-F9A7C5A3E1E7}" type="pres">
      <dgm:prSet presAssocID="{EC34BAF4-C9E1-429A-A5F2-01636CF8C7F8}" presName="negativeSpace" presStyleCnt="0"/>
      <dgm:spPr/>
    </dgm:pt>
    <dgm:pt modelId="{2849BE41-2AD4-4370-83A7-88D02AA5DBF4}" type="pres">
      <dgm:prSet presAssocID="{EC34BAF4-C9E1-429A-A5F2-01636CF8C7F8}" presName="childText" presStyleLbl="conFgAcc1" presStyleIdx="2" presStyleCnt="3">
        <dgm:presLayoutVars>
          <dgm:bulletEnabled val="1"/>
        </dgm:presLayoutVars>
      </dgm:prSet>
      <dgm:spPr/>
    </dgm:pt>
  </dgm:ptLst>
  <dgm:cxnLst>
    <dgm:cxn modelId="{48EEAFC3-FFEA-434E-AE9E-7DBDA18E1D3B}" type="presOf" srcId="{6B7950D4-3557-47C6-A574-FA648927575D}" destId="{D76ECC5D-1225-41A4-817A-565035F8E687}" srcOrd="1" destOrd="0" presId="urn:microsoft.com/office/officeart/2005/8/layout/list1"/>
    <dgm:cxn modelId="{A69C943E-D0D7-408A-83A1-92F1E647CB70}" type="presOf" srcId="{615A517B-2BD7-402F-A2B4-9349A352A18D}" destId="{0E00E206-C08F-4C4E-A6F5-E1E71BDF2F78}" srcOrd="1" destOrd="0" presId="urn:microsoft.com/office/officeart/2005/8/layout/list1"/>
    <dgm:cxn modelId="{BFC16BCE-AB79-4A8F-8C00-44EBEE731FE0}" srcId="{B6F1DFE7-17E7-40A5-A9E7-886310BA52B8}" destId="{6B7950D4-3557-47C6-A574-FA648927575D}" srcOrd="1" destOrd="0" parTransId="{BF2F7355-72EB-4342-8C30-D518B63FF3E2}" sibTransId="{499F7DC3-A1FA-4567-8562-6E81F67EA84F}"/>
    <dgm:cxn modelId="{7D0B08D9-7163-4A45-A574-54DE6692FB9C}" type="presOf" srcId="{EC34BAF4-C9E1-429A-A5F2-01636CF8C7F8}" destId="{16A9BBE7-A288-4A0F-8AA9-9734138D5761}" srcOrd="0" destOrd="0" presId="urn:microsoft.com/office/officeart/2005/8/layout/list1"/>
    <dgm:cxn modelId="{5A03524B-591B-4C01-AAFF-BD17C95F630A}" type="presOf" srcId="{B6F1DFE7-17E7-40A5-A9E7-886310BA52B8}" destId="{3791CDD9-27CF-4C37-A23A-29AAF40A3708}" srcOrd="0" destOrd="0" presId="urn:microsoft.com/office/officeart/2005/8/layout/list1"/>
    <dgm:cxn modelId="{7D0A6D7C-E07B-4D32-8074-FD3D96C5488D}" type="presOf" srcId="{6B7950D4-3557-47C6-A574-FA648927575D}" destId="{82B907F5-EF87-4322-AC66-0BFD9F472552}" srcOrd="0" destOrd="0" presId="urn:microsoft.com/office/officeart/2005/8/layout/list1"/>
    <dgm:cxn modelId="{5E50092E-DC89-4BDD-9E36-4607381F3CF5}" type="presOf" srcId="{615A517B-2BD7-402F-A2B4-9349A352A18D}" destId="{B2F98BCC-5108-4D81-B475-D076B446216F}" srcOrd="0" destOrd="0" presId="urn:microsoft.com/office/officeart/2005/8/layout/list1"/>
    <dgm:cxn modelId="{D10658BA-E2BD-4AC8-AA91-BB6009D01967}" srcId="{B6F1DFE7-17E7-40A5-A9E7-886310BA52B8}" destId="{EC34BAF4-C9E1-429A-A5F2-01636CF8C7F8}" srcOrd="2" destOrd="0" parTransId="{5D1F7726-773C-403E-817D-304170EA0D29}" sibTransId="{1A8DA8C1-F83D-425B-AB16-456A4645DEB9}"/>
    <dgm:cxn modelId="{5D701E8A-7E65-4C59-BA6C-8FE18ED40233}" type="presOf" srcId="{EC34BAF4-C9E1-429A-A5F2-01636CF8C7F8}" destId="{F5A4760D-2EB2-40EC-AF28-56074524D1B8}" srcOrd="1" destOrd="0" presId="urn:microsoft.com/office/officeart/2005/8/layout/list1"/>
    <dgm:cxn modelId="{B4E09542-4B93-4FE4-9784-45723825002C}" srcId="{B6F1DFE7-17E7-40A5-A9E7-886310BA52B8}" destId="{615A517B-2BD7-402F-A2B4-9349A352A18D}" srcOrd="0" destOrd="0" parTransId="{3DD1B4B5-36B8-414C-8100-2DD4B706F3D0}" sibTransId="{DC2ED93D-DAB3-40E8-8C2D-08677325E1DC}"/>
    <dgm:cxn modelId="{A4C63F2B-B47E-4C64-A68D-3FE4B2C3BA46}" type="presParOf" srcId="{3791CDD9-27CF-4C37-A23A-29AAF40A3708}" destId="{9FB16534-D4C3-4697-9DB1-250C0472D2BA}" srcOrd="0" destOrd="0" presId="urn:microsoft.com/office/officeart/2005/8/layout/list1"/>
    <dgm:cxn modelId="{EE4D4338-3BC6-427A-BFBD-9A374D70DEBA}" type="presParOf" srcId="{9FB16534-D4C3-4697-9DB1-250C0472D2BA}" destId="{B2F98BCC-5108-4D81-B475-D076B446216F}" srcOrd="0" destOrd="0" presId="urn:microsoft.com/office/officeart/2005/8/layout/list1"/>
    <dgm:cxn modelId="{39787DCC-04D6-4DFA-88D4-D2EF92349C2B}" type="presParOf" srcId="{9FB16534-D4C3-4697-9DB1-250C0472D2BA}" destId="{0E00E206-C08F-4C4E-A6F5-E1E71BDF2F78}" srcOrd="1" destOrd="0" presId="urn:microsoft.com/office/officeart/2005/8/layout/list1"/>
    <dgm:cxn modelId="{AB99B95A-6C86-4AD4-848B-1918F85FBE7C}" type="presParOf" srcId="{3791CDD9-27CF-4C37-A23A-29AAF40A3708}" destId="{2FF99904-DE26-486B-8F14-FF424098A2EF}" srcOrd="1" destOrd="0" presId="urn:microsoft.com/office/officeart/2005/8/layout/list1"/>
    <dgm:cxn modelId="{F10078C4-8464-48B5-B118-1B252EB041AB}" type="presParOf" srcId="{3791CDD9-27CF-4C37-A23A-29AAF40A3708}" destId="{25DE5AAF-E145-4D61-A817-639D7819269C}" srcOrd="2" destOrd="0" presId="urn:microsoft.com/office/officeart/2005/8/layout/list1"/>
    <dgm:cxn modelId="{86FE2D23-720D-47F7-AFC2-13C4F6DF2B59}" type="presParOf" srcId="{3791CDD9-27CF-4C37-A23A-29AAF40A3708}" destId="{69FCD86C-4D57-4041-9FDB-0CA88CA2F4A3}" srcOrd="3" destOrd="0" presId="urn:microsoft.com/office/officeart/2005/8/layout/list1"/>
    <dgm:cxn modelId="{9C3DE269-0DB4-4699-A818-18AFF7FB3490}" type="presParOf" srcId="{3791CDD9-27CF-4C37-A23A-29AAF40A3708}" destId="{89E99FC0-1D0E-4114-8346-2DFDE263AFEA}" srcOrd="4" destOrd="0" presId="urn:microsoft.com/office/officeart/2005/8/layout/list1"/>
    <dgm:cxn modelId="{CB73EC97-F638-42DA-BC08-E9F1D2C4C4BA}" type="presParOf" srcId="{89E99FC0-1D0E-4114-8346-2DFDE263AFEA}" destId="{82B907F5-EF87-4322-AC66-0BFD9F472552}" srcOrd="0" destOrd="0" presId="urn:microsoft.com/office/officeart/2005/8/layout/list1"/>
    <dgm:cxn modelId="{320D3520-0613-4D41-9FB8-DA3BDAE8FD10}" type="presParOf" srcId="{89E99FC0-1D0E-4114-8346-2DFDE263AFEA}" destId="{D76ECC5D-1225-41A4-817A-565035F8E687}" srcOrd="1" destOrd="0" presId="urn:microsoft.com/office/officeart/2005/8/layout/list1"/>
    <dgm:cxn modelId="{EB9301E9-D6B0-4493-B411-6D46A3CA3764}" type="presParOf" srcId="{3791CDD9-27CF-4C37-A23A-29AAF40A3708}" destId="{62B798E1-BB54-435B-9EB8-5F1D297F4234}" srcOrd="5" destOrd="0" presId="urn:microsoft.com/office/officeart/2005/8/layout/list1"/>
    <dgm:cxn modelId="{2A1B2A03-7EBF-4E58-A8FB-8BF3489B8604}" type="presParOf" srcId="{3791CDD9-27CF-4C37-A23A-29AAF40A3708}" destId="{8AA0785C-F07F-4778-9BA2-7E8C336A1295}" srcOrd="6" destOrd="0" presId="urn:microsoft.com/office/officeart/2005/8/layout/list1"/>
    <dgm:cxn modelId="{1D6396EC-AC2E-424A-996C-F2680DA2C8E1}" type="presParOf" srcId="{3791CDD9-27CF-4C37-A23A-29AAF40A3708}" destId="{2BCFE134-5C89-48DD-AF1A-A34743E982C2}" srcOrd="7" destOrd="0" presId="urn:microsoft.com/office/officeart/2005/8/layout/list1"/>
    <dgm:cxn modelId="{828FC9E2-827F-4BB6-9077-373AB3D3AF9D}" type="presParOf" srcId="{3791CDD9-27CF-4C37-A23A-29AAF40A3708}" destId="{6D8A2AAD-6565-4C6D-A599-1B09E7ADE9DC}" srcOrd="8" destOrd="0" presId="urn:microsoft.com/office/officeart/2005/8/layout/list1"/>
    <dgm:cxn modelId="{8BD55019-2E6A-47B2-ADBE-E8AB68E9A2B6}" type="presParOf" srcId="{6D8A2AAD-6565-4C6D-A599-1B09E7ADE9DC}" destId="{16A9BBE7-A288-4A0F-8AA9-9734138D5761}" srcOrd="0" destOrd="0" presId="urn:microsoft.com/office/officeart/2005/8/layout/list1"/>
    <dgm:cxn modelId="{7F15C3E8-D50E-4961-885F-775199F79356}" type="presParOf" srcId="{6D8A2AAD-6565-4C6D-A599-1B09E7ADE9DC}" destId="{F5A4760D-2EB2-40EC-AF28-56074524D1B8}" srcOrd="1" destOrd="0" presId="urn:microsoft.com/office/officeart/2005/8/layout/list1"/>
    <dgm:cxn modelId="{C3A71BFD-E1F4-400F-9486-24C8808172E0}" type="presParOf" srcId="{3791CDD9-27CF-4C37-A23A-29AAF40A3708}" destId="{D5DFC705-6B50-44F3-8327-F9A7C5A3E1E7}" srcOrd="9" destOrd="0" presId="urn:microsoft.com/office/officeart/2005/8/layout/list1"/>
    <dgm:cxn modelId="{ED3B4BB7-F667-49BA-A81C-83D5F3FD35D2}" type="presParOf" srcId="{3791CDD9-27CF-4C37-A23A-29AAF40A3708}" destId="{2849BE41-2AD4-4370-83A7-88D02AA5DBF4}" srcOrd="10"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0627961-D6D7-4C56-8637-F0FBCB72CD79}"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US"/>
        </a:p>
      </dgm:t>
    </dgm:pt>
    <dgm:pt modelId="{862D3437-C2F1-4539-984B-89F26A992F31}">
      <dgm:prSet phldrT="[Text]"/>
      <dgm:spPr>
        <a:solidFill>
          <a:schemeClr val="accent2">
            <a:lumMod val="40000"/>
            <a:lumOff val="60000"/>
          </a:schemeClr>
        </a:solidFill>
      </dgm:spPr>
      <dgm:t>
        <a:bodyPr/>
        <a:lstStyle/>
        <a:p>
          <a:r>
            <a:rPr lang="en-US" dirty="0" smtClean="0"/>
            <a:t>Arduino UNO R3</a:t>
          </a:r>
          <a:endParaRPr lang="en-US" dirty="0"/>
        </a:p>
      </dgm:t>
    </dgm:pt>
    <dgm:pt modelId="{7DD77B39-3CB1-49AB-B8B2-76A3C5AA5DA8}" type="parTrans" cxnId="{65B7D56F-D827-4694-9930-84EAEBAD6E49}">
      <dgm:prSet/>
      <dgm:spPr/>
      <dgm:t>
        <a:bodyPr/>
        <a:lstStyle/>
        <a:p>
          <a:endParaRPr lang="en-US"/>
        </a:p>
      </dgm:t>
    </dgm:pt>
    <dgm:pt modelId="{5E9809CF-9C2F-4BAD-AB62-1FF19B10A524}" type="sibTrans" cxnId="{65B7D56F-D827-4694-9930-84EAEBAD6E49}">
      <dgm:prSet/>
      <dgm:spPr>
        <a:solidFill>
          <a:schemeClr val="accent2">
            <a:lumMod val="75000"/>
          </a:schemeClr>
        </a:solidFill>
      </dgm:spPr>
      <dgm:t>
        <a:bodyPr/>
        <a:lstStyle/>
        <a:p>
          <a:endParaRPr lang="en-US"/>
        </a:p>
      </dgm:t>
    </dgm:pt>
    <dgm:pt modelId="{82274B50-27DC-4248-8BC2-592F370390CC}">
      <dgm:prSet phldrT="[Text]"/>
      <dgm:spPr/>
      <dgm:t>
        <a:bodyPr/>
        <a:lstStyle/>
        <a:p>
          <a:r>
            <a:rPr lang="en-US" b="0" i="0" dirty="0" smtClean="0"/>
            <a:t>Arduino UNO is a microcontroller board based on the </a:t>
          </a:r>
          <a:r>
            <a:rPr lang="en-US" b="1" i="0" dirty="0" smtClean="0"/>
            <a:t>ATmega328P</a:t>
          </a:r>
          <a:r>
            <a:rPr lang="en-US" b="0" i="0" dirty="0" smtClean="0"/>
            <a:t>. It has 14 digital input/output pins (of which 6 can be used as PWM outputs), 6 analog inputs, a 16 MHz ceramic resonator, a USB connection, a power jack, an ICSP header and a reset button. It contains everything needed to support the microcontroller; simply connect it to a computer with a USB cable or power it with a AC-to-DC adapter or battery to get started. You can tinker with your UNO without worrying too much about doing something wrong.</a:t>
          </a:r>
          <a:endParaRPr lang="en-US" dirty="0"/>
        </a:p>
      </dgm:t>
    </dgm:pt>
    <dgm:pt modelId="{EBA86BE2-F74A-4873-899B-4378D9DCCDF2}" type="parTrans" cxnId="{108170DD-1DD8-4B54-823D-46BA7C5732DB}">
      <dgm:prSet/>
      <dgm:spPr/>
      <dgm:t>
        <a:bodyPr/>
        <a:lstStyle/>
        <a:p>
          <a:endParaRPr lang="en-US"/>
        </a:p>
      </dgm:t>
    </dgm:pt>
    <dgm:pt modelId="{70038974-612A-40DE-87D4-EE27EB7FB0FE}" type="sibTrans" cxnId="{108170DD-1DD8-4B54-823D-46BA7C5732DB}">
      <dgm:prSet/>
      <dgm:spPr/>
      <dgm:t>
        <a:bodyPr/>
        <a:lstStyle/>
        <a:p>
          <a:endParaRPr lang="en-US"/>
        </a:p>
      </dgm:t>
    </dgm:pt>
    <dgm:pt modelId="{BBA219BD-2CDF-4849-A7CA-E0F3BA2D1FAC}">
      <dgm:prSet phldrT="[Text]"/>
      <dgm:spPr>
        <a:solidFill>
          <a:schemeClr val="accent2">
            <a:lumMod val="40000"/>
            <a:lumOff val="60000"/>
          </a:schemeClr>
        </a:solidFill>
      </dgm:spPr>
      <dgm:t>
        <a:bodyPr/>
        <a:lstStyle/>
        <a:p>
          <a:r>
            <a:rPr lang="en-US" dirty="0" smtClean="0"/>
            <a:t>IR Sensor</a:t>
          </a:r>
          <a:endParaRPr lang="en-US" dirty="0"/>
        </a:p>
      </dgm:t>
    </dgm:pt>
    <dgm:pt modelId="{60A9223C-C841-47E3-AE88-DA3FA7CB349F}" type="parTrans" cxnId="{EEDB13B8-2356-4892-BDA6-5EDDC77F9945}">
      <dgm:prSet/>
      <dgm:spPr/>
      <dgm:t>
        <a:bodyPr/>
        <a:lstStyle/>
        <a:p>
          <a:endParaRPr lang="en-US"/>
        </a:p>
      </dgm:t>
    </dgm:pt>
    <dgm:pt modelId="{B2964BF8-6519-4B5B-A25D-C0CBB2246C62}" type="sibTrans" cxnId="{EEDB13B8-2356-4892-BDA6-5EDDC77F9945}">
      <dgm:prSet/>
      <dgm:spPr>
        <a:solidFill>
          <a:schemeClr val="accent2">
            <a:lumMod val="75000"/>
          </a:schemeClr>
        </a:solidFill>
      </dgm:spPr>
      <dgm:t>
        <a:bodyPr/>
        <a:lstStyle/>
        <a:p>
          <a:endParaRPr lang="en-US"/>
        </a:p>
      </dgm:t>
    </dgm:pt>
    <dgm:pt modelId="{83E8DE6B-DCA7-47CC-92F3-947DA2126DEF}">
      <dgm:prSet phldrT="[Text]" custT="1"/>
      <dgm:spPr/>
      <dgm:t>
        <a:bodyPr/>
        <a:lstStyle/>
        <a:p>
          <a:r>
            <a:rPr lang="en-US" sz="1000" b="0" i="0" dirty="0" smtClean="0"/>
            <a:t>An infrared sensor is an electronic device, that emits in order to sense some aspects of the surroundings. An IR sensor can measure the heat of an object as well as detects the motion. These types of sensors measure only infrared radiation, rather than emitting it that is called a passive IR sensor. Usually, in the infrared spectrum, all the objects radiate some form of thermal radiation.</a:t>
          </a:r>
          <a:endParaRPr lang="en-US" sz="1000" dirty="0"/>
        </a:p>
      </dgm:t>
    </dgm:pt>
    <dgm:pt modelId="{43B145C9-60BE-41A5-B88C-0D6CB711DA2F}" type="parTrans" cxnId="{6D842BB4-6466-44CC-99B3-6F8D3A9A648D}">
      <dgm:prSet/>
      <dgm:spPr/>
      <dgm:t>
        <a:bodyPr/>
        <a:lstStyle/>
        <a:p>
          <a:endParaRPr lang="en-US"/>
        </a:p>
      </dgm:t>
    </dgm:pt>
    <dgm:pt modelId="{6D3553E6-34CA-41EE-9CE5-09BEE463B1C5}" type="sibTrans" cxnId="{6D842BB4-6466-44CC-99B3-6F8D3A9A648D}">
      <dgm:prSet/>
      <dgm:spPr/>
      <dgm:t>
        <a:bodyPr/>
        <a:lstStyle/>
        <a:p>
          <a:endParaRPr lang="en-US"/>
        </a:p>
      </dgm:t>
    </dgm:pt>
    <dgm:pt modelId="{07661634-14B1-43EF-A248-355F2729E335}">
      <dgm:prSet phldrT="[Text]"/>
      <dgm:spPr>
        <a:solidFill>
          <a:schemeClr val="accent2">
            <a:lumMod val="40000"/>
            <a:lumOff val="60000"/>
          </a:schemeClr>
        </a:solidFill>
      </dgm:spPr>
      <dgm:t>
        <a:bodyPr/>
        <a:lstStyle/>
        <a:p>
          <a:r>
            <a:rPr lang="en-US" dirty="0" smtClean="0"/>
            <a:t>L298D Motor Driver</a:t>
          </a:r>
          <a:endParaRPr lang="en-US" dirty="0"/>
        </a:p>
      </dgm:t>
    </dgm:pt>
    <dgm:pt modelId="{A41DBB0B-16D3-4E5B-B33C-A21586AE8849}" type="parTrans" cxnId="{6992D2C9-D2F8-46B6-9B7A-291A0753132D}">
      <dgm:prSet/>
      <dgm:spPr/>
      <dgm:t>
        <a:bodyPr/>
        <a:lstStyle/>
        <a:p>
          <a:endParaRPr lang="en-US"/>
        </a:p>
      </dgm:t>
    </dgm:pt>
    <dgm:pt modelId="{DFEA4C1D-3214-44AA-97C6-2026663C0941}" type="sibTrans" cxnId="{6992D2C9-D2F8-46B6-9B7A-291A0753132D}">
      <dgm:prSet/>
      <dgm:spPr>
        <a:solidFill>
          <a:schemeClr val="accent2">
            <a:lumMod val="75000"/>
          </a:schemeClr>
        </a:solidFill>
      </dgm:spPr>
      <dgm:t>
        <a:bodyPr/>
        <a:lstStyle/>
        <a:p>
          <a:endParaRPr lang="en-US"/>
        </a:p>
      </dgm:t>
    </dgm:pt>
    <dgm:pt modelId="{FC1B8359-E259-43A9-96E3-5F45CF5A2F95}">
      <dgm:prSet phldrT="[Text]" custT="1"/>
      <dgm:spPr/>
      <dgm:t>
        <a:bodyPr/>
        <a:lstStyle/>
        <a:p>
          <a:r>
            <a:rPr lang="en-US" sz="900" b="0" i="0" dirty="0" smtClean="0"/>
            <a:t>The L298 is an integrated monolithic circuit in a 15-lead </a:t>
          </a:r>
          <a:r>
            <a:rPr lang="en-US" sz="900" b="0" i="0" dirty="0" err="1" smtClean="0"/>
            <a:t>Multiwatt</a:t>
          </a:r>
          <a:r>
            <a:rPr lang="en-US" sz="900" b="0" i="0" dirty="0" smtClean="0"/>
            <a:t> and PowerSO20 packages. It is a high voltage, high current dual full-bridge driver designed to accept standard TTL logic levels and drive inductive loads such as relays, solenoids, DC and stepping motors. Two enable inputs are provided to enable or disable the device independently of the input signals. The emitters of the lower transistors of each bridge are connected together and the corresponding external terminal can be used for the connection of an external sensing resistor. An additional supply input is provided so that the logic works at a lower voltage.</a:t>
          </a:r>
          <a:endParaRPr lang="en-US" sz="900" dirty="0"/>
        </a:p>
      </dgm:t>
    </dgm:pt>
    <dgm:pt modelId="{D287F329-C791-42EB-BB8E-2F3E135D9845}" type="parTrans" cxnId="{6037F246-38E0-4A5B-B42F-5D5000014F0F}">
      <dgm:prSet/>
      <dgm:spPr/>
      <dgm:t>
        <a:bodyPr/>
        <a:lstStyle/>
        <a:p>
          <a:endParaRPr lang="en-US"/>
        </a:p>
      </dgm:t>
    </dgm:pt>
    <dgm:pt modelId="{BA36B8E0-143E-4607-AB66-F239C54894DE}" type="sibTrans" cxnId="{6037F246-38E0-4A5B-B42F-5D5000014F0F}">
      <dgm:prSet/>
      <dgm:spPr/>
      <dgm:t>
        <a:bodyPr/>
        <a:lstStyle/>
        <a:p>
          <a:endParaRPr lang="en-US"/>
        </a:p>
      </dgm:t>
    </dgm:pt>
    <dgm:pt modelId="{47AB6210-FBF5-4366-BA75-22A2521B75A8}">
      <dgm:prSet custT="1"/>
      <dgm:spPr/>
      <dgm:t>
        <a:bodyPr/>
        <a:lstStyle/>
        <a:p>
          <a:endParaRPr lang="en-IN" sz="1000" dirty="0"/>
        </a:p>
      </dgm:t>
    </dgm:pt>
    <dgm:pt modelId="{9CB13479-FBF3-413F-AE3E-AB81DA53BE6E}" type="parTrans" cxnId="{A1B4C10C-8BAE-4678-9B99-F77BE4B2734B}">
      <dgm:prSet/>
      <dgm:spPr/>
      <dgm:t>
        <a:bodyPr/>
        <a:lstStyle/>
        <a:p>
          <a:endParaRPr lang="en-US"/>
        </a:p>
      </dgm:t>
    </dgm:pt>
    <dgm:pt modelId="{DDFE4472-4A25-45B6-8754-995461238AA4}" type="sibTrans" cxnId="{A1B4C10C-8BAE-4678-9B99-F77BE4B2734B}">
      <dgm:prSet/>
      <dgm:spPr/>
      <dgm:t>
        <a:bodyPr/>
        <a:lstStyle/>
        <a:p>
          <a:endParaRPr lang="en-US"/>
        </a:p>
      </dgm:t>
    </dgm:pt>
    <dgm:pt modelId="{7732450C-00C1-40E1-BD41-D75A3871881E}" type="pres">
      <dgm:prSet presAssocID="{80627961-D6D7-4C56-8637-F0FBCB72CD79}" presName="Name0" presStyleCnt="0">
        <dgm:presLayoutVars>
          <dgm:chMax/>
          <dgm:chPref/>
          <dgm:dir/>
          <dgm:animLvl val="lvl"/>
        </dgm:presLayoutVars>
      </dgm:prSet>
      <dgm:spPr/>
      <dgm:t>
        <a:bodyPr/>
        <a:lstStyle/>
        <a:p>
          <a:endParaRPr lang="en-US"/>
        </a:p>
      </dgm:t>
    </dgm:pt>
    <dgm:pt modelId="{35C048F7-DE9D-4741-986A-781A7ECFB3B8}" type="pres">
      <dgm:prSet presAssocID="{862D3437-C2F1-4539-984B-89F26A992F31}" presName="composite" presStyleCnt="0"/>
      <dgm:spPr/>
    </dgm:pt>
    <dgm:pt modelId="{B11B5165-B01A-4C3C-84CF-FED0B2617644}" type="pres">
      <dgm:prSet presAssocID="{862D3437-C2F1-4539-984B-89F26A992F31}" presName="Parent1" presStyleLbl="node1" presStyleIdx="0" presStyleCnt="6">
        <dgm:presLayoutVars>
          <dgm:chMax val="1"/>
          <dgm:chPref val="1"/>
          <dgm:bulletEnabled val="1"/>
        </dgm:presLayoutVars>
      </dgm:prSet>
      <dgm:spPr/>
      <dgm:t>
        <a:bodyPr/>
        <a:lstStyle/>
        <a:p>
          <a:endParaRPr lang="en-US"/>
        </a:p>
      </dgm:t>
    </dgm:pt>
    <dgm:pt modelId="{190711D6-D479-4642-BCB8-8079DEDAA375}" type="pres">
      <dgm:prSet presAssocID="{862D3437-C2F1-4539-984B-89F26A992F31}" presName="Childtext1" presStyleLbl="revTx" presStyleIdx="0" presStyleCnt="3" custScaleX="134469" custScaleY="136917" custLinFactNeighborX="33546" custLinFactNeighborY="643">
        <dgm:presLayoutVars>
          <dgm:chMax val="0"/>
          <dgm:chPref val="0"/>
          <dgm:bulletEnabled val="1"/>
        </dgm:presLayoutVars>
      </dgm:prSet>
      <dgm:spPr/>
      <dgm:t>
        <a:bodyPr/>
        <a:lstStyle/>
        <a:p>
          <a:endParaRPr lang="en-US"/>
        </a:p>
      </dgm:t>
    </dgm:pt>
    <dgm:pt modelId="{117B24BC-C540-42CD-AC8E-5506A96529BC}" type="pres">
      <dgm:prSet presAssocID="{862D3437-C2F1-4539-984B-89F26A992F31}" presName="BalanceSpacing" presStyleCnt="0"/>
      <dgm:spPr/>
    </dgm:pt>
    <dgm:pt modelId="{045432D3-67B4-4902-833A-7C2139C64D8C}" type="pres">
      <dgm:prSet presAssocID="{862D3437-C2F1-4539-984B-89F26A992F31}" presName="BalanceSpacing1" presStyleCnt="0"/>
      <dgm:spPr/>
    </dgm:pt>
    <dgm:pt modelId="{6B1330B8-23F2-4415-BE01-1C4C6FD37DC6}" type="pres">
      <dgm:prSet presAssocID="{5E9809CF-9C2F-4BAD-AB62-1FF19B10A524}" presName="Accent1Text" presStyleLbl="node1" presStyleIdx="1" presStyleCnt="6" custLinFactNeighborX="3105" custLinFactNeighborY="772"/>
      <dgm:spPr/>
      <dgm:t>
        <a:bodyPr/>
        <a:lstStyle/>
        <a:p>
          <a:endParaRPr lang="en-US"/>
        </a:p>
      </dgm:t>
    </dgm:pt>
    <dgm:pt modelId="{AD6CF3CD-D729-48F2-A9CB-02CE6F4448C9}" type="pres">
      <dgm:prSet presAssocID="{5E9809CF-9C2F-4BAD-AB62-1FF19B10A524}" presName="spaceBetweenRectangles" presStyleCnt="0"/>
      <dgm:spPr/>
    </dgm:pt>
    <dgm:pt modelId="{568CF796-9675-4C9A-85A8-3924D8849875}" type="pres">
      <dgm:prSet presAssocID="{BBA219BD-2CDF-4849-A7CA-E0F3BA2D1FAC}" presName="composite" presStyleCnt="0"/>
      <dgm:spPr/>
    </dgm:pt>
    <dgm:pt modelId="{BD86F390-4EA6-4427-AA69-1895B71E78CF}" type="pres">
      <dgm:prSet presAssocID="{BBA219BD-2CDF-4849-A7CA-E0F3BA2D1FAC}" presName="Parent1" presStyleLbl="node1" presStyleIdx="2" presStyleCnt="6" custLinFactNeighborX="-19519" custLinFactNeighborY="386">
        <dgm:presLayoutVars>
          <dgm:chMax val="1"/>
          <dgm:chPref val="1"/>
          <dgm:bulletEnabled val="1"/>
        </dgm:presLayoutVars>
      </dgm:prSet>
      <dgm:spPr/>
      <dgm:t>
        <a:bodyPr/>
        <a:lstStyle/>
        <a:p>
          <a:endParaRPr lang="en-US"/>
        </a:p>
      </dgm:t>
    </dgm:pt>
    <dgm:pt modelId="{B838CBD7-D7EA-4A4B-B6F9-DBE35954BB4E}" type="pres">
      <dgm:prSet presAssocID="{BBA219BD-2CDF-4849-A7CA-E0F3BA2D1FAC}" presName="Childtext1" presStyleLbl="revTx" presStyleIdx="1" presStyleCnt="3" custScaleX="140269" custScaleY="134439" custLinFactNeighborX="-42883" custLinFactNeighborY="-644">
        <dgm:presLayoutVars>
          <dgm:chMax val="0"/>
          <dgm:chPref val="0"/>
          <dgm:bulletEnabled val="1"/>
        </dgm:presLayoutVars>
      </dgm:prSet>
      <dgm:spPr/>
      <dgm:t>
        <a:bodyPr/>
        <a:lstStyle/>
        <a:p>
          <a:endParaRPr lang="en-US"/>
        </a:p>
      </dgm:t>
    </dgm:pt>
    <dgm:pt modelId="{EAD0C648-3CC2-4E24-9F5C-24407F7FC7C3}" type="pres">
      <dgm:prSet presAssocID="{BBA219BD-2CDF-4849-A7CA-E0F3BA2D1FAC}" presName="BalanceSpacing" presStyleCnt="0"/>
      <dgm:spPr/>
    </dgm:pt>
    <dgm:pt modelId="{A6ADE1BE-CF1E-466A-BCCF-E491D7620336}" type="pres">
      <dgm:prSet presAssocID="{BBA219BD-2CDF-4849-A7CA-E0F3BA2D1FAC}" presName="BalanceSpacing1" presStyleCnt="0"/>
      <dgm:spPr/>
    </dgm:pt>
    <dgm:pt modelId="{F333EDB3-2333-4A9A-9E10-3ECB69CBC15E}" type="pres">
      <dgm:prSet presAssocID="{B2964BF8-6519-4B5B-A25D-C0CBB2246C62}" presName="Accent1Text" presStyleLbl="node1" presStyleIdx="3" presStyleCnt="6" custLinFactNeighborX="-18632" custLinFactNeighborY="386"/>
      <dgm:spPr/>
      <dgm:t>
        <a:bodyPr/>
        <a:lstStyle/>
        <a:p>
          <a:endParaRPr lang="en-US"/>
        </a:p>
      </dgm:t>
    </dgm:pt>
    <dgm:pt modelId="{59D4964D-1CD5-4C4D-AA02-F2A42F82BBC6}" type="pres">
      <dgm:prSet presAssocID="{B2964BF8-6519-4B5B-A25D-C0CBB2246C62}" presName="spaceBetweenRectangles" presStyleCnt="0"/>
      <dgm:spPr/>
    </dgm:pt>
    <dgm:pt modelId="{AF3C93D1-4DC7-435B-B314-9FF72FB82938}" type="pres">
      <dgm:prSet presAssocID="{07661634-14B1-43EF-A248-355F2729E335}" presName="composite" presStyleCnt="0"/>
      <dgm:spPr/>
    </dgm:pt>
    <dgm:pt modelId="{CD1604E9-68A6-4CBB-A90D-65C989406385}" type="pres">
      <dgm:prSet presAssocID="{07661634-14B1-43EF-A248-355F2729E335}" presName="Parent1" presStyleLbl="node1" presStyleIdx="4" presStyleCnt="6" custLinFactNeighborX="-6654" custLinFactNeighborY="-386">
        <dgm:presLayoutVars>
          <dgm:chMax val="1"/>
          <dgm:chPref val="1"/>
          <dgm:bulletEnabled val="1"/>
        </dgm:presLayoutVars>
      </dgm:prSet>
      <dgm:spPr/>
      <dgm:t>
        <a:bodyPr/>
        <a:lstStyle/>
        <a:p>
          <a:endParaRPr lang="en-US"/>
        </a:p>
      </dgm:t>
    </dgm:pt>
    <dgm:pt modelId="{AF0C3FAF-B590-4319-87FD-73BB6344A9D8}" type="pres">
      <dgm:prSet presAssocID="{07661634-14B1-43EF-A248-355F2729E335}" presName="Childtext1" presStyleLbl="revTx" presStyleIdx="2" presStyleCnt="3" custScaleX="133087" custLinFactNeighborX="37350">
        <dgm:presLayoutVars>
          <dgm:chMax val="0"/>
          <dgm:chPref val="0"/>
          <dgm:bulletEnabled val="1"/>
        </dgm:presLayoutVars>
      </dgm:prSet>
      <dgm:spPr/>
      <dgm:t>
        <a:bodyPr/>
        <a:lstStyle/>
        <a:p>
          <a:endParaRPr lang="en-US"/>
        </a:p>
      </dgm:t>
    </dgm:pt>
    <dgm:pt modelId="{AF07DE5E-A8EF-41D9-AE45-CC15CC6737D9}" type="pres">
      <dgm:prSet presAssocID="{07661634-14B1-43EF-A248-355F2729E335}" presName="BalanceSpacing" presStyleCnt="0"/>
      <dgm:spPr/>
    </dgm:pt>
    <dgm:pt modelId="{97278CF1-E830-4A48-968A-6746BDD1EB17}" type="pres">
      <dgm:prSet presAssocID="{07661634-14B1-43EF-A248-355F2729E335}" presName="BalanceSpacing1" presStyleCnt="0"/>
      <dgm:spPr/>
    </dgm:pt>
    <dgm:pt modelId="{A01B22A6-F7DA-4FBA-9843-1A1D87BA6CE9}" type="pres">
      <dgm:prSet presAssocID="{DFEA4C1D-3214-44AA-97C6-2026663C0941}" presName="Accent1Text" presStyleLbl="node1" presStyleIdx="5" presStyleCnt="6" custLinFactNeighborX="-4436" custLinFactNeighborY="2316"/>
      <dgm:spPr/>
      <dgm:t>
        <a:bodyPr/>
        <a:lstStyle/>
        <a:p>
          <a:endParaRPr lang="en-US"/>
        </a:p>
      </dgm:t>
    </dgm:pt>
  </dgm:ptLst>
  <dgm:cxnLst>
    <dgm:cxn modelId="{CE39BE27-4D6E-46A1-BF94-F44CE5CF97D8}" type="presOf" srcId="{B2964BF8-6519-4B5B-A25D-C0CBB2246C62}" destId="{F333EDB3-2333-4A9A-9E10-3ECB69CBC15E}" srcOrd="0" destOrd="0" presId="urn:microsoft.com/office/officeart/2008/layout/AlternatingHexagons"/>
    <dgm:cxn modelId="{D9E6CA69-8A77-45D5-BB7D-D81B8789ED40}" type="presOf" srcId="{07661634-14B1-43EF-A248-355F2729E335}" destId="{CD1604E9-68A6-4CBB-A90D-65C989406385}" srcOrd="0" destOrd="0" presId="urn:microsoft.com/office/officeart/2008/layout/AlternatingHexagons"/>
    <dgm:cxn modelId="{A1B4C10C-8BAE-4678-9B99-F77BE4B2734B}" srcId="{BBA219BD-2CDF-4849-A7CA-E0F3BA2D1FAC}" destId="{47AB6210-FBF5-4366-BA75-22A2521B75A8}" srcOrd="1" destOrd="0" parTransId="{9CB13479-FBF3-413F-AE3E-AB81DA53BE6E}" sibTransId="{DDFE4472-4A25-45B6-8754-995461238AA4}"/>
    <dgm:cxn modelId="{4C40C00B-C47C-4D07-9BA6-2797DAB035C2}" type="presOf" srcId="{83E8DE6B-DCA7-47CC-92F3-947DA2126DEF}" destId="{B838CBD7-D7EA-4A4B-B6F9-DBE35954BB4E}" srcOrd="0" destOrd="0" presId="urn:microsoft.com/office/officeart/2008/layout/AlternatingHexagons"/>
    <dgm:cxn modelId="{6D842BB4-6466-44CC-99B3-6F8D3A9A648D}" srcId="{BBA219BD-2CDF-4849-A7CA-E0F3BA2D1FAC}" destId="{83E8DE6B-DCA7-47CC-92F3-947DA2126DEF}" srcOrd="0" destOrd="0" parTransId="{43B145C9-60BE-41A5-B88C-0D6CB711DA2F}" sibTransId="{6D3553E6-34CA-41EE-9CE5-09BEE463B1C5}"/>
    <dgm:cxn modelId="{D0361D0E-8D3F-4C40-9F74-022ECC92DAD3}" type="presOf" srcId="{82274B50-27DC-4248-8BC2-592F370390CC}" destId="{190711D6-D479-4642-BCB8-8079DEDAA375}" srcOrd="0" destOrd="0" presId="urn:microsoft.com/office/officeart/2008/layout/AlternatingHexagons"/>
    <dgm:cxn modelId="{6EF9FA38-4FBA-4AE9-9F3D-29DEE5CCC1E4}" type="presOf" srcId="{47AB6210-FBF5-4366-BA75-22A2521B75A8}" destId="{B838CBD7-D7EA-4A4B-B6F9-DBE35954BB4E}" srcOrd="0" destOrd="1" presId="urn:microsoft.com/office/officeart/2008/layout/AlternatingHexagons"/>
    <dgm:cxn modelId="{EEDB13B8-2356-4892-BDA6-5EDDC77F9945}" srcId="{80627961-D6D7-4C56-8637-F0FBCB72CD79}" destId="{BBA219BD-2CDF-4849-A7CA-E0F3BA2D1FAC}" srcOrd="1" destOrd="0" parTransId="{60A9223C-C841-47E3-AE88-DA3FA7CB349F}" sibTransId="{B2964BF8-6519-4B5B-A25D-C0CBB2246C62}"/>
    <dgm:cxn modelId="{003A7D54-E0DF-4537-BC8B-B2D0E824C3F7}" type="presOf" srcId="{BBA219BD-2CDF-4849-A7CA-E0F3BA2D1FAC}" destId="{BD86F390-4EA6-4427-AA69-1895B71E78CF}" srcOrd="0" destOrd="0" presId="urn:microsoft.com/office/officeart/2008/layout/AlternatingHexagons"/>
    <dgm:cxn modelId="{8A337D8F-EE20-4444-9592-916B2B4EF3A7}" type="presOf" srcId="{862D3437-C2F1-4539-984B-89F26A992F31}" destId="{B11B5165-B01A-4C3C-84CF-FED0B2617644}" srcOrd="0" destOrd="0" presId="urn:microsoft.com/office/officeart/2008/layout/AlternatingHexagons"/>
    <dgm:cxn modelId="{6037F246-38E0-4A5B-B42F-5D5000014F0F}" srcId="{07661634-14B1-43EF-A248-355F2729E335}" destId="{FC1B8359-E259-43A9-96E3-5F45CF5A2F95}" srcOrd="0" destOrd="0" parTransId="{D287F329-C791-42EB-BB8E-2F3E135D9845}" sibTransId="{BA36B8E0-143E-4607-AB66-F239C54894DE}"/>
    <dgm:cxn modelId="{3AD67BE7-AD3F-47E2-8130-0C68B8FF9079}" type="presOf" srcId="{5E9809CF-9C2F-4BAD-AB62-1FF19B10A524}" destId="{6B1330B8-23F2-4415-BE01-1C4C6FD37DC6}" srcOrd="0" destOrd="0" presId="urn:microsoft.com/office/officeart/2008/layout/AlternatingHexagons"/>
    <dgm:cxn modelId="{6AB731CF-4102-4642-8F80-E02F646ED412}" type="presOf" srcId="{DFEA4C1D-3214-44AA-97C6-2026663C0941}" destId="{A01B22A6-F7DA-4FBA-9843-1A1D87BA6CE9}" srcOrd="0" destOrd="0" presId="urn:microsoft.com/office/officeart/2008/layout/AlternatingHexagons"/>
    <dgm:cxn modelId="{65B7D56F-D827-4694-9930-84EAEBAD6E49}" srcId="{80627961-D6D7-4C56-8637-F0FBCB72CD79}" destId="{862D3437-C2F1-4539-984B-89F26A992F31}" srcOrd="0" destOrd="0" parTransId="{7DD77B39-3CB1-49AB-B8B2-76A3C5AA5DA8}" sibTransId="{5E9809CF-9C2F-4BAD-AB62-1FF19B10A524}"/>
    <dgm:cxn modelId="{84A7055D-7FF6-400D-8457-73D7E7D39CE8}" type="presOf" srcId="{80627961-D6D7-4C56-8637-F0FBCB72CD79}" destId="{7732450C-00C1-40E1-BD41-D75A3871881E}" srcOrd="0" destOrd="0" presId="urn:microsoft.com/office/officeart/2008/layout/AlternatingHexagons"/>
    <dgm:cxn modelId="{6992D2C9-D2F8-46B6-9B7A-291A0753132D}" srcId="{80627961-D6D7-4C56-8637-F0FBCB72CD79}" destId="{07661634-14B1-43EF-A248-355F2729E335}" srcOrd="2" destOrd="0" parTransId="{A41DBB0B-16D3-4E5B-B33C-A21586AE8849}" sibTransId="{DFEA4C1D-3214-44AA-97C6-2026663C0941}"/>
    <dgm:cxn modelId="{108170DD-1DD8-4B54-823D-46BA7C5732DB}" srcId="{862D3437-C2F1-4539-984B-89F26A992F31}" destId="{82274B50-27DC-4248-8BC2-592F370390CC}" srcOrd="0" destOrd="0" parTransId="{EBA86BE2-F74A-4873-899B-4378D9DCCDF2}" sibTransId="{70038974-612A-40DE-87D4-EE27EB7FB0FE}"/>
    <dgm:cxn modelId="{FF424265-3556-4400-9CC8-661001534FD5}" type="presOf" srcId="{FC1B8359-E259-43A9-96E3-5F45CF5A2F95}" destId="{AF0C3FAF-B590-4319-87FD-73BB6344A9D8}" srcOrd="0" destOrd="0" presId="urn:microsoft.com/office/officeart/2008/layout/AlternatingHexagons"/>
    <dgm:cxn modelId="{1A9EE05C-FC17-4E53-816F-FEB33EB31CB2}" type="presParOf" srcId="{7732450C-00C1-40E1-BD41-D75A3871881E}" destId="{35C048F7-DE9D-4741-986A-781A7ECFB3B8}" srcOrd="0" destOrd="0" presId="urn:microsoft.com/office/officeart/2008/layout/AlternatingHexagons"/>
    <dgm:cxn modelId="{98B3303F-69EF-47CA-99AA-A98DAA7EF8CE}" type="presParOf" srcId="{35C048F7-DE9D-4741-986A-781A7ECFB3B8}" destId="{B11B5165-B01A-4C3C-84CF-FED0B2617644}" srcOrd="0" destOrd="0" presId="urn:microsoft.com/office/officeart/2008/layout/AlternatingHexagons"/>
    <dgm:cxn modelId="{745E1967-F790-4053-9FF9-4E9E65CE18F3}" type="presParOf" srcId="{35C048F7-DE9D-4741-986A-781A7ECFB3B8}" destId="{190711D6-D479-4642-BCB8-8079DEDAA375}" srcOrd="1" destOrd="0" presId="urn:microsoft.com/office/officeart/2008/layout/AlternatingHexagons"/>
    <dgm:cxn modelId="{EEE8D9B3-9603-4EDD-8525-52E640DEAE35}" type="presParOf" srcId="{35C048F7-DE9D-4741-986A-781A7ECFB3B8}" destId="{117B24BC-C540-42CD-AC8E-5506A96529BC}" srcOrd="2" destOrd="0" presId="urn:microsoft.com/office/officeart/2008/layout/AlternatingHexagons"/>
    <dgm:cxn modelId="{F5E7E813-51E3-485D-B263-687E5850A032}" type="presParOf" srcId="{35C048F7-DE9D-4741-986A-781A7ECFB3B8}" destId="{045432D3-67B4-4902-833A-7C2139C64D8C}" srcOrd="3" destOrd="0" presId="urn:microsoft.com/office/officeart/2008/layout/AlternatingHexagons"/>
    <dgm:cxn modelId="{E0EB7589-5E07-4289-A929-F048C55E0386}" type="presParOf" srcId="{35C048F7-DE9D-4741-986A-781A7ECFB3B8}" destId="{6B1330B8-23F2-4415-BE01-1C4C6FD37DC6}" srcOrd="4" destOrd="0" presId="urn:microsoft.com/office/officeart/2008/layout/AlternatingHexagons"/>
    <dgm:cxn modelId="{3D4A091B-3FFB-4AD2-A2A9-3C0CDD137743}" type="presParOf" srcId="{7732450C-00C1-40E1-BD41-D75A3871881E}" destId="{AD6CF3CD-D729-48F2-A9CB-02CE6F4448C9}" srcOrd="1" destOrd="0" presId="urn:microsoft.com/office/officeart/2008/layout/AlternatingHexagons"/>
    <dgm:cxn modelId="{17815652-7EB4-467D-A468-92BD30B4E7C6}" type="presParOf" srcId="{7732450C-00C1-40E1-BD41-D75A3871881E}" destId="{568CF796-9675-4C9A-85A8-3924D8849875}" srcOrd="2" destOrd="0" presId="urn:microsoft.com/office/officeart/2008/layout/AlternatingHexagons"/>
    <dgm:cxn modelId="{48540BBD-A1F7-4A99-95A9-8E2F96DC2503}" type="presParOf" srcId="{568CF796-9675-4C9A-85A8-3924D8849875}" destId="{BD86F390-4EA6-4427-AA69-1895B71E78CF}" srcOrd="0" destOrd="0" presId="urn:microsoft.com/office/officeart/2008/layout/AlternatingHexagons"/>
    <dgm:cxn modelId="{61B59FC8-F964-41DA-913A-128DB429B4F6}" type="presParOf" srcId="{568CF796-9675-4C9A-85A8-3924D8849875}" destId="{B838CBD7-D7EA-4A4B-B6F9-DBE35954BB4E}" srcOrd="1" destOrd="0" presId="urn:microsoft.com/office/officeart/2008/layout/AlternatingHexagons"/>
    <dgm:cxn modelId="{43D82076-DF91-4599-A3FC-16AD784FB15C}" type="presParOf" srcId="{568CF796-9675-4C9A-85A8-3924D8849875}" destId="{EAD0C648-3CC2-4E24-9F5C-24407F7FC7C3}" srcOrd="2" destOrd="0" presId="urn:microsoft.com/office/officeart/2008/layout/AlternatingHexagons"/>
    <dgm:cxn modelId="{40C059A2-2C11-48D3-9128-138E388FE404}" type="presParOf" srcId="{568CF796-9675-4C9A-85A8-3924D8849875}" destId="{A6ADE1BE-CF1E-466A-BCCF-E491D7620336}" srcOrd="3" destOrd="0" presId="urn:microsoft.com/office/officeart/2008/layout/AlternatingHexagons"/>
    <dgm:cxn modelId="{E55FFC4E-4581-4ECC-869A-C225323341AB}" type="presParOf" srcId="{568CF796-9675-4C9A-85A8-3924D8849875}" destId="{F333EDB3-2333-4A9A-9E10-3ECB69CBC15E}" srcOrd="4" destOrd="0" presId="urn:microsoft.com/office/officeart/2008/layout/AlternatingHexagons"/>
    <dgm:cxn modelId="{D3AFD7EF-0E87-4BA7-80DD-9CBC119392F1}" type="presParOf" srcId="{7732450C-00C1-40E1-BD41-D75A3871881E}" destId="{59D4964D-1CD5-4C4D-AA02-F2A42F82BBC6}" srcOrd="3" destOrd="0" presId="urn:microsoft.com/office/officeart/2008/layout/AlternatingHexagons"/>
    <dgm:cxn modelId="{F2BCB447-8007-4503-B7A3-62BA60C5928E}" type="presParOf" srcId="{7732450C-00C1-40E1-BD41-D75A3871881E}" destId="{AF3C93D1-4DC7-435B-B314-9FF72FB82938}" srcOrd="4" destOrd="0" presId="urn:microsoft.com/office/officeart/2008/layout/AlternatingHexagons"/>
    <dgm:cxn modelId="{D665B15F-D887-4B1B-94C7-061044F2EC15}" type="presParOf" srcId="{AF3C93D1-4DC7-435B-B314-9FF72FB82938}" destId="{CD1604E9-68A6-4CBB-A90D-65C989406385}" srcOrd="0" destOrd="0" presId="urn:microsoft.com/office/officeart/2008/layout/AlternatingHexagons"/>
    <dgm:cxn modelId="{44283753-AC84-40FD-85F1-02C8C921229A}" type="presParOf" srcId="{AF3C93D1-4DC7-435B-B314-9FF72FB82938}" destId="{AF0C3FAF-B590-4319-87FD-73BB6344A9D8}" srcOrd="1" destOrd="0" presId="urn:microsoft.com/office/officeart/2008/layout/AlternatingHexagons"/>
    <dgm:cxn modelId="{ECB0E2B6-E9AC-478B-8B67-62D287B8A728}" type="presParOf" srcId="{AF3C93D1-4DC7-435B-B314-9FF72FB82938}" destId="{AF07DE5E-A8EF-41D9-AE45-CC15CC6737D9}" srcOrd="2" destOrd="0" presId="urn:microsoft.com/office/officeart/2008/layout/AlternatingHexagons"/>
    <dgm:cxn modelId="{03667443-4EFD-497D-8EFD-4ABF291B24CB}" type="presParOf" srcId="{AF3C93D1-4DC7-435B-B314-9FF72FB82938}" destId="{97278CF1-E830-4A48-968A-6746BDD1EB17}" srcOrd="3" destOrd="0" presId="urn:microsoft.com/office/officeart/2008/layout/AlternatingHexagons"/>
    <dgm:cxn modelId="{6E949793-D0E2-4113-8325-2CD854D9EE4D}" type="presParOf" srcId="{AF3C93D1-4DC7-435B-B314-9FF72FB82938}" destId="{A01B22A6-F7DA-4FBA-9843-1A1D87BA6CE9}"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0627961-D6D7-4C56-8637-F0FBCB72CD79}"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US"/>
        </a:p>
      </dgm:t>
    </dgm:pt>
    <dgm:pt modelId="{862D3437-C2F1-4539-984B-89F26A992F31}">
      <dgm:prSet phldrT="[Text]"/>
      <dgm:spPr>
        <a:solidFill>
          <a:schemeClr val="accent2">
            <a:lumMod val="40000"/>
            <a:lumOff val="60000"/>
          </a:schemeClr>
        </a:solidFill>
      </dgm:spPr>
      <dgm:t>
        <a:bodyPr/>
        <a:lstStyle/>
        <a:p>
          <a:r>
            <a:rPr lang="en-US" dirty="0" smtClean="0"/>
            <a:t>Motors</a:t>
          </a:r>
          <a:endParaRPr lang="en-US" dirty="0"/>
        </a:p>
      </dgm:t>
    </dgm:pt>
    <dgm:pt modelId="{7DD77B39-3CB1-49AB-B8B2-76A3C5AA5DA8}" type="parTrans" cxnId="{65B7D56F-D827-4694-9930-84EAEBAD6E49}">
      <dgm:prSet/>
      <dgm:spPr/>
      <dgm:t>
        <a:bodyPr/>
        <a:lstStyle/>
        <a:p>
          <a:endParaRPr lang="en-US"/>
        </a:p>
      </dgm:t>
    </dgm:pt>
    <dgm:pt modelId="{5E9809CF-9C2F-4BAD-AB62-1FF19B10A524}" type="sibTrans" cxnId="{65B7D56F-D827-4694-9930-84EAEBAD6E49}">
      <dgm:prSet/>
      <dgm:spPr>
        <a:solidFill>
          <a:schemeClr val="accent2">
            <a:lumMod val="75000"/>
          </a:schemeClr>
        </a:solidFill>
      </dgm:spPr>
      <dgm:t>
        <a:bodyPr/>
        <a:lstStyle/>
        <a:p>
          <a:endParaRPr lang="en-US"/>
        </a:p>
      </dgm:t>
    </dgm:pt>
    <dgm:pt modelId="{82274B50-27DC-4248-8BC2-592F370390CC}">
      <dgm:prSet phldrT="[Text]"/>
      <dgm:spPr/>
      <dgm:t>
        <a:bodyPr/>
        <a:lstStyle/>
        <a:p>
          <a:r>
            <a:rPr lang="en-US" b="0" i="0" dirty="0" smtClean="0"/>
            <a:t>100 RPM 12V Center Shaft DC Gear Motor are generally a simple DC motor with a gearbox attached to it. This can be used in all-terrain robots and variety of robotic applications. These motors have a 3 mm threaded drill hole in the middle of the shaft thus making it simple to connect it to the wheels or any other mechanical assembly.</a:t>
          </a:r>
          <a:endParaRPr lang="en-US" dirty="0"/>
        </a:p>
      </dgm:t>
    </dgm:pt>
    <dgm:pt modelId="{EBA86BE2-F74A-4873-899B-4378D9DCCDF2}" type="parTrans" cxnId="{108170DD-1DD8-4B54-823D-46BA7C5732DB}">
      <dgm:prSet/>
      <dgm:spPr/>
      <dgm:t>
        <a:bodyPr/>
        <a:lstStyle/>
        <a:p>
          <a:endParaRPr lang="en-US"/>
        </a:p>
      </dgm:t>
    </dgm:pt>
    <dgm:pt modelId="{70038974-612A-40DE-87D4-EE27EB7FB0FE}" type="sibTrans" cxnId="{108170DD-1DD8-4B54-823D-46BA7C5732DB}">
      <dgm:prSet/>
      <dgm:spPr/>
      <dgm:t>
        <a:bodyPr/>
        <a:lstStyle/>
        <a:p>
          <a:endParaRPr lang="en-US"/>
        </a:p>
      </dgm:t>
    </dgm:pt>
    <dgm:pt modelId="{BBA219BD-2CDF-4849-A7CA-E0F3BA2D1FAC}">
      <dgm:prSet phldrT="[Text]"/>
      <dgm:spPr>
        <a:solidFill>
          <a:schemeClr val="accent2">
            <a:lumMod val="40000"/>
            <a:lumOff val="60000"/>
          </a:schemeClr>
        </a:solidFill>
      </dgm:spPr>
      <dgm:t>
        <a:bodyPr/>
        <a:lstStyle/>
        <a:p>
          <a:r>
            <a:rPr lang="en-US" dirty="0" smtClean="0"/>
            <a:t>Lithium Ion Battery</a:t>
          </a:r>
          <a:endParaRPr lang="en-US" dirty="0"/>
        </a:p>
      </dgm:t>
    </dgm:pt>
    <dgm:pt modelId="{60A9223C-C841-47E3-AE88-DA3FA7CB349F}" type="parTrans" cxnId="{EEDB13B8-2356-4892-BDA6-5EDDC77F9945}">
      <dgm:prSet/>
      <dgm:spPr/>
      <dgm:t>
        <a:bodyPr/>
        <a:lstStyle/>
        <a:p>
          <a:endParaRPr lang="en-US"/>
        </a:p>
      </dgm:t>
    </dgm:pt>
    <dgm:pt modelId="{B2964BF8-6519-4B5B-A25D-C0CBB2246C62}" type="sibTrans" cxnId="{EEDB13B8-2356-4892-BDA6-5EDDC77F9945}">
      <dgm:prSet/>
      <dgm:spPr>
        <a:solidFill>
          <a:schemeClr val="accent2">
            <a:lumMod val="75000"/>
          </a:schemeClr>
        </a:solidFill>
      </dgm:spPr>
      <dgm:t>
        <a:bodyPr/>
        <a:lstStyle/>
        <a:p>
          <a:endParaRPr lang="en-US"/>
        </a:p>
      </dgm:t>
    </dgm:pt>
    <dgm:pt modelId="{83E8DE6B-DCA7-47CC-92F3-947DA2126DEF}">
      <dgm:prSet phldrT="[Text]" custT="1"/>
      <dgm:spPr/>
      <dgm:t>
        <a:bodyPr/>
        <a:lstStyle/>
        <a:p>
          <a:r>
            <a:rPr lang="en-US" sz="1100" b="0" i="0" dirty="0" smtClean="0"/>
            <a:t>A </a:t>
          </a:r>
          <a:r>
            <a:rPr lang="en-US" sz="1100" b="1" i="0" dirty="0" smtClean="0"/>
            <a:t>lithium-ion</a:t>
          </a:r>
          <a:r>
            <a:rPr lang="en-US" sz="1100" b="0" i="0" dirty="0" smtClean="0"/>
            <a:t> or </a:t>
          </a:r>
          <a:r>
            <a:rPr lang="en-US" sz="1100" b="1" i="0" dirty="0" smtClean="0"/>
            <a:t>Li-ion battery</a:t>
          </a:r>
          <a:r>
            <a:rPr lang="en-US" sz="1100" b="0" i="0" dirty="0" smtClean="0"/>
            <a:t> is a type of rechargeable battery which uses the reversible reduction of lithium ions to store energy. Compared to other rechargeable battery technologies, Li-ion batteries have high energy densities, low self-discharge, and no memory effect.</a:t>
          </a:r>
          <a:endParaRPr lang="en-US" sz="1100" dirty="0"/>
        </a:p>
      </dgm:t>
    </dgm:pt>
    <dgm:pt modelId="{43B145C9-60BE-41A5-B88C-0D6CB711DA2F}" type="parTrans" cxnId="{6D842BB4-6466-44CC-99B3-6F8D3A9A648D}">
      <dgm:prSet/>
      <dgm:spPr/>
      <dgm:t>
        <a:bodyPr/>
        <a:lstStyle/>
        <a:p>
          <a:endParaRPr lang="en-US"/>
        </a:p>
      </dgm:t>
    </dgm:pt>
    <dgm:pt modelId="{6D3553E6-34CA-41EE-9CE5-09BEE463B1C5}" type="sibTrans" cxnId="{6D842BB4-6466-44CC-99B3-6F8D3A9A648D}">
      <dgm:prSet/>
      <dgm:spPr/>
      <dgm:t>
        <a:bodyPr/>
        <a:lstStyle/>
        <a:p>
          <a:endParaRPr lang="en-US"/>
        </a:p>
      </dgm:t>
    </dgm:pt>
    <dgm:pt modelId="{07661634-14B1-43EF-A248-355F2729E335}">
      <dgm:prSet phldrT="[Text]"/>
      <dgm:spPr>
        <a:solidFill>
          <a:schemeClr val="accent2">
            <a:lumMod val="40000"/>
            <a:lumOff val="60000"/>
          </a:schemeClr>
        </a:solidFill>
      </dgm:spPr>
      <dgm:t>
        <a:bodyPr/>
        <a:lstStyle/>
        <a:p>
          <a:r>
            <a:rPr lang="en-US" dirty="0" smtClean="0"/>
            <a:t>Sound Alarm</a:t>
          </a:r>
          <a:endParaRPr lang="en-US" dirty="0"/>
        </a:p>
      </dgm:t>
    </dgm:pt>
    <dgm:pt modelId="{A41DBB0B-16D3-4E5B-B33C-A21586AE8849}" type="parTrans" cxnId="{6992D2C9-D2F8-46B6-9B7A-291A0753132D}">
      <dgm:prSet/>
      <dgm:spPr/>
      <dgm:t>
        <a:bodyPr/>
        <a:lstStyle/>
        <a:p>
          <a:endParaRPr lang="en-US"/>
        </a:p>
      </dgm:t>
    </dgm:pt>
    <dgm:pt modelId="{DFEA4C1D-3214-44AA-97C6-2026663C0941}" type="sibTrans" cxnId="{6992D2C9-D2F8-46B6-9B7A-291A0753132D}">
      <dgm:prSet/>
      <dgm:spPr>
        <a:solidFill>
          <a:schemeClr val="accent2">
            <a:lumMod val="75000"/>
          </a:schemeClr>
        </a:solidFill>
      </dgm:spPr>
      <dgm:t>
        <a:bodyPr/>
        <a:lstStyle/>
        <a:p>
          <a:endParaRPr lang="en-US"/>
        </a:p>
      </dgm:t>
    </dgm:pt>
    <dgm:pt modelId="{FC1B8359-E259-43A9-96E3-5F45CF5A2F95}">
      <dgm:prSet phldrT="[Text]" custT="1"/>
      <dgm:spPr/>
      <dgm:t>
        <a:bodyPr/>
        <a:lstStyle/>
        <a:p>
          <a:r>
            <a:rPr lang="en-US" sz="1100" b="0" i="0" dirty="0" smtClean="0"/>
            <a:t>A </a:t>
          </a:r>
          <a:r>
            <a:rPr lang="en-US" sz="1100" b="1" i="0" dirty="0" smtClean="0"/>
            <a:t>buzzer</a:t>
          </a:r>
          <a:r>
            <a:rPr lang="en-US" sz="1100" b="0" i="0" dirty="0" smtClean="0"/>
            <a:t> or </a:t>
          </a:r>
          <a:r>
            <a:rPr lang="en-US" sz="1100" b="1" i="0" dirty="0" smtClean="0"/>
            <a:t>beeper</a:t>
          </a:r>
          <a:r>
            <a:rPr lang="en-US" sz="1100" b="0" i="0" dirty="0" smtClean="0"/>
            <a:t> is an audio signaling device, which may be mechanical, electromechanical, or piezoelectric (</a:t>
          </a:r>
          <a:r>
            <a:rPr lang="en-US" sz="1100" b="0" i="1" dirty="0" smtClean="0"/>
            <a:t>piezo</a:t>
          </a:r>
          <a:r>
            <a:rPr lang="en-US" sz="1100" b="0" i="0" dirty="0" smtClean="0"/>
            <a:t> for short). Typical uses of buzzers and beepers include alarm</a:t>
          </a:r>
          <a:r>
            <a:rPr lang="en-US" sz="1100" b="0" i="0" dirty="0" smtClean="0">
              <a:hlinkClick xmlns:r="http://schemas.openxmlformats.org/officeDocument/2006/relationships" r:id="rId1" tooltip="Alarm devices"/>
            </a:rPr>
            <a:t> </a:t>
          </a:r>
          <a:r>
            <a:rPr lang="en-US" sz="1100" b="0" i="0" dirty="0" smtClean="0"/>
            <a:t>devices, timers, train and confirmation of user input such as a mouse click or keystroke..</a:t>
          </a:r>
          <a:endParaRPr lang="en-US" sz="1100" dirty="0"/>
        </a:p>
      </dgm:t>
    </dgm:pt>
    <dgm:pt modelId="{D287F329-C791-42EB-BB8E-2F3E135D9845}" type="parTrans" cxnId="{6037F246-38E0-4A5B-B42F-5D5000014F0F}">
      <dgm:prSet/>
      <dgm:spPr/>
      <dgm:t>
        <a:bodyPr/>
        <a:lstStyle/>
        <a:p>
          <a:endParaRPr lang="en-US"/>
        </a:p>
      </dgm:t>
    </dgm:pt>
    <dgm:pt modelId="{BA36B8E0-143E-4607-AB66-F239C54894DE}" type="sibTrans" cxnId="{6037F246-38E0-4A5B-B42F-5D5000014F0F}">
      <dgm:prSet/>
      <dgm:spPr/>
      <dgm:t>
        <a:bodyPr/>
        <a:lstStyle/>
        <a:p>
          <a:endParaRPr lang="en-US"/>
        </a:p>
      </dgm:t>
    </dgm:pt>
    <dgm:pt modelId="{47AB6210-FBF5-4366-BA75-22A2521B75A8}">
      <dgm:prSet custT="1"/>
      <dgm:spPr/>
      <dgm:t>
        <a:bodyPr/>
        <a:lstStyle/>
        <a:p>
          <a:endParaRPr lang="en-IN" sz="1000" dirty="0"/>
        </a:p>
      </dgm:t>
    </dgm:pt>
    <dgm:pt modelId="{9CB13479-FBF3-413F-AE3E-AB81DA53BE6E}" type="parTrans" cxnId="{A1B4C10C-8BAE-4678-9B99-F77BE4B2734B}">
      <dgm:prSet/>
      <dgm:spPr/>
      <dgm:t>
        <a:bodyPr/>
        <a:lstStyle/>
        <a:p>
          <a:endParaRPr lang="en-US"/>
        </a:p>
      </dgm:t>
    </dgm:pt>
    <dgm:pt modelId="{DDFE4472-4A25-45B6-8754-995461238AA4}" type="sibTrans" cxnId="{A1B4C10C-8BAE-4678-9B99-F77BE4B2734B}">
      <dgm:prSet/>
      <dgm:spPr/>
      <dgm:t>
        <a:bodyPr/>
        <a:lstStyle/>
        <a:p>
          <a:endParaRPr lang="en-US"/>
        </a:p>
      </dgm:t>
    </dgm:pt>
    <dgm:pt modelId="{7732450C-00C1-40E1-BD41-D75A3871881E}" type="pres">
      <dgm:prSet presAssocID="{80627961-D6D7-4C56-8637-F0FBCB72CD79}" presName="Name0" presStyleCnt="0">
        <dgm:presLayoutVars>
          <dgm:chMax/>
          <dgm:chPref/>
          <dgm:dir/>
          <dgm:animLvl val="lvl"/>
        </dgm:presLayoutVars>
      </dgm:prSet>
      <dgm:spPr/>
      <dgm:t>
        <a:bodyPr/>
        <a:lstStyle/>
        <a:p>
          <a:endParaRPr lang="en-US"/>
        </a:p>
      </dgm:t>
    </dgm:pt>
    <dgm:pt modelId="{35C048F7-DE9D-4741-986A-781A7ECFB3B8}" type="pres">
      <dgm:prSet presAssocID="{862D3437-C2F1-4539-984B-89F26A992F31}" presName="composite" presStyleCnt="0"/>
      <dgm:spPr/>
    </dgm:pt>
    <dgm:pt modelId="{B11B5165-B01A-4C3C-84CF-FED0B2617644}" type="pres">
      <dgm:prSet presAssocID="{862D3437-C2F1-4539-984B-89F26A992F31}" presName="Parent1" presStyleLbl="node1" presStyleIdx="0" presStyleCnt="6">
        <dgm:presLayoutVars>
          <dgm:chMax val="1"/>
          <dgm:chPref val="1"/>
          <dgm:bulletEnabled val="1"/>
        </dgm:presLayoutVars>
      </dgm:prSet>
      <dgm:spPr/>
      <dgm:t>
        <a:bodyPr/>
        <a:lstStyle/>
        <a:p>
          <a:endParaRPr lang="en-US"/>
        </a:p>
      </dgm:t>
    </dgm:pt>
    <dgm:pt modelId="{190711D6-D479-4642-BCB8-8079DEDAA375}" type="pres">
      <dgm:prSet presAssocID="{862D3437-C2F1-4539-984B-89F26A992F31}" presName="Childtext1" presStyleLbl="revTx" presStyleIdx="0" presStyleCnt="3" custScaleX="134469" custScaleY="136917" custLinFactNeighborX="33546" custLinFactNeighborY="643">
        <dgm:presLayoutVars>
          <dgm:chMax val="0"/>
          <dgm:chPref val="0"/>
          <dgm:bulletEnabled val="1"/>
        </dgm:presLayoutVars>
      </dgm:prSet>
      <dgm:spPr/>
      <dgm:t>
        <a:bodyPr/>
        <a:lstStyle/>
        <a:p>
          <a:endParaRPr lang="en-US"/>
        </a:p>
      </dgm:t>
    </dgm:pt>
    <dgm:pt modelId="{117B24BC-C540-42CD-AC8E-5506A96529BC}" type="pres">
      <dgm:prSet presAssocID="{862D3437-C2F1-4539-984B-89F26A992F31}" presName="BalanceSpacing" presStyleCnt="0"/>
      <dgm:spPr/>
    </dgm:pt>
    <dgm:pt modelId="{045432D3-67B4-4902-833A-7C2139C64D8C}" type="pres">
      <dgm:prSet presAssocID="{862D3437-C2F1-4539-984B-89F26A992F31}" presName="BalanceSpacing1" presStyleCnt="0"/>
      <dgm:spPr/>
    </dgm:pt>
    <dgm:pt modelId="{6B1330B8-23F2-4415-BE01-1C4C6FD37DC6}" type="pres">
      <dgm:prSet presAssocID="{5E9809CF-9C2F-4BAD-AB62-1FF19B10A524}" presName="Accent1Text" presStyleLbl="node1" presStyleIdx="1" presStyleCnt="6" custLinFactNeighborX="3105" custLinFactNeighborY="772"/>
      <dgm:spPr/>
      <dgm:t>
        <a:bodyPr/>
        <a:lstStyle/>
        <a:p>
          <a:endParaRPr lang="en-US"/>
        </a:p>
      </dgm:t>
    </dgm:pt>
    <dgm:pt modelId="{AD6CF3CD-D729-48F2-A9CB-02CE6F4448C9}" type="pres">
      <dgm:prSet presAssocID="{5E9809CF-9C2F-4BAD-AB62-1FF19B10A524}" presName="spaceBetweenRectangles" presStyleCnt="0"/>
      <dgm:spPr/>
    </dgm:pt>
    <dgm:pt modelId="{568CF796-9675-4C9A-85A8-3924D8849875}" type="pres">
      <dgm:prSet presAssocID="{BBA219BD-2CDF-4849-A7CA-E0F3BA2D1FAC}" presName="composite" presStyleCnt="0"/>
      <dgm:spPr/>
    </dgm:pt>
    <dgm:pt modelId="{BD86F390-4EA6-4427-AA69-1895B71E78CF}" type="pres">
      <dgm:prSet presAssocID="{BBA219BD-2CDF-4849-A7CA-E0F3BA2D1FAC}" presName="Parent1" presStyleLbl="node1" presStyleIdx="2" presStyleCnt="6" custLinFactNeighborX="-19519" custLinFactNeighborY="386">
        <dgm:presLayoutVars>
          <dgm:chMax val="1"/>
          <dgm:chPref val="1"/>
          <dgm:bulletEnabled val="1"/>
        </dgm:presLayoutVars>
      </dgm:prSet>
      <dgm:spPr/>
      <dgm:t>
        <a:bodyPr/>
        <a:lstStyle/>
        <a:p>
          <a:endParaRPr lang="en-US"/>
        </a:p>
      </dgm:t>
    </dgm:pt>
    <dgm:pt modelId="{B838CBD7-D7EA-4A4B-B6F9-DBE35954BB4E}" type="pres">
      <dgm:prSet presAssocID="{BBA219BD-2CDF-4849-A7CA-E0F3BA2D1FAC}" presName="Childtext1" presStyleLbl="revTx" presStyleIdx="1" presStyleCnt="3" custScaleX="140269" custScaleY="134439" custLinFactNeighborX="-42883" custLinFactNeighborY="-644">
        <dgm:presLayoutVars>
          <dgm:chMax val="0"/>
          <dgm:chPref val="0"/>
          <dgm:bulletEnabled val="1"/>
        </dgm:presLayoutVars>
      </dgm:prSet>
      <dgm:spPr/>
      <dgm:t>
        <a:bodyPr/>
        <a:lstStyle/>
        <a:p>
          <a:endParaRPr lang="en-US"/>
        </a:p>
      </dgm:t>
    </dgm:pt>
    <dgm:pt modelId="{EAD0C648-3CC2-4E24-9F5C-24407F7FC7C3}" type="pres">
      <dgm:prSet presAssocID="{BBA219BD-2CDF-4849-A7CA-E0F3BA2D1FAC}" presName="BalanceSpacing" presStyleCnt="0"/>
      <dgm:spPr/>
    </dgm:pt>
    <dgm:pt modelId="{A6ADE1BE-CF1E-466A-BCCF-E491D7620336}" type="pres">
      <dgm:prSet presAssocID="{BBA219BD-2CDF-4849-A7CA-E0F3BA2D1FAC}" presName="BalanceSpacing1" presStyleCnt="0"/>
      <dgm:spPr/>
    </dgm:pt>
    <dgm:pt modelId="{F333EDB3-2333-4A9A-9E10-3ECB69CBC15E}" type="pres">
      <dgm:prSet presAssocID="{B2964BF8-6519-4B5B-A25D-C0CBB2246C62}" presName="Accent1Text" presStyleLbl="node1" presStyleIdx="3" presStyleCnt="6" custLinFactNeighborX="-18632" custLinFactNeighborY="386"/>
      <dgm:spPr/>
      <dgm:t>
        <a:bodyPr/>
        <a:lstStyle/>
        <a:p>
          <a:endParaRPr lang="en-US"/>
        </a:p>
      </dgm:t>
    </dgm:pt>
    <dgm:pt modelId="{59D4964D-1CD5-4C4D-AA02-F2A42F82BBC6}" type="pres">
      <dgm:prSet presAssocID="{B2964BF8-6519-4B5B-A25D-C0CBB2246C62}" presName="spaceBetweenRectangles" presStyleCnt="0"/>
      <dgm:spPr/>
    </dgm:pt>
    <dgm:pt modelId="{AF3C93D1-4DC7-435B-B314-9FF72FB82938}" type="pres">
      <dgm:prSet presAssocID="{07661634-14B1-43EF-A248-355F2729E335}" presName="composite" presStyleCnt="0"/>
      <dgm:spPr/>
    </dgm:pt>
    <dgm:pt modelId="{CD1604E9-68A6-4CBB-A90D-65C989406385}" type="pres">
      <dgm:prSet presAssocID="{07661634-14B1-43EF-A248-355F2729E335}" presName="Parent1" presStyleLbl="node1" presStyleIdx="4" presStyleCnt="6" custLinFactNeighborX="3106" custLinFactNeighborY="0">
        <dgm:presLayoutVars>
          <dgm:chMax val="1"/>
          <dgm:chPref val="1"/>
          <dgm:bulletEnabled val="1"/>
        </dgm:presLayoutVars>
      </dgm:prSet>
      <dgm:spPr/>
      <dgm:t>
        <a:bodyPr/>
        <a:lstStyle/>
        <a:p>
          <a:endParaRPr lang="en-US"/>
        </a:p>
      </dgm:t>
    </dgm:pt>
    <dgm:pt modelId="{AF0C3FAF-B590-4319-87FD-73BB6344A9D8}" type="pres">
      <dgm:prSet presAssocID="{07661634-14B1-43EF-A248-355F2729E335}" presName="Childtext1" presStyleLbl="revTx" presStyleIdx="2" presStyleCnt="3" custScaleX="133087" custLinFactNeighborX="37350">
        <dgm:presLayoutVars>
          <dgm:chMax val="0"/>
          <dgm:chPref val="0"/>
          <dgm:bulletEnabled val="1"/>
        </dgm:presLayoutVars>
      </dgm:prSet>
      <dgm:spPr/>
      <dgm:t>
        <a:bodyPr/>
        <a:lstStyle/>
        <a:p>
          <a:endParaRPr lang="en-US"/>
        </a:p>
      </dgm:t>
    </dgm:pt>
    <dgm:pt modelId="{AF07DE5E-A8EF-41D9-AE45-CC15CC6737D9}" type="pres">
      <dgm:prSet presAssocID="{07661634-14B1-43EF-A248-355F2729E335}" presName="BalanceSpacing" presStyleCnt="0"/>
      <dgm:spPr/>
    </dgm:pt>
    <dgm:pt modelId="{97278CF1-E830-4A48-968A-6746BDD1EB17}" type="pres">
      <dgm:prSet presAssocID="{07661634-14B1-43EF-A248-355F2729E335}" presName="BalanceSpacing1" presStyleCnt="0"/>
      <dgm:spPr/>
    </dgm:pt>
    <dgm:pt modelId="{A01B22A6-F7DA-4FBA-9843-1A1D87BA6CE9}" type="pres">
      <dgm:prSet presAssocID="{DFEA4C1D-3214-44AA-97C6-2026663C0941}" presName="Accent1Text" presStyleLbl="node1" presStyleIdx="5" presStyleCnt="6" custLinFactNeighborX="-4436" custLinFactNeighborY="2316"/>
      <dgm:spPr/>
      <dgm:t>
        <a:bodyPr/>
        <a:lstStyle/>
        <a:p>
          <a:endParaRPr lang="en-US"/>
        </a:p>
      </dgm:t>
    </dgm:pt>
  </dgm:ptLst>
  <dgm:cxnLst>
    <dgm:cxn modelId="{CE39BE27-4D6E-46A1-BF94-F44CE5CF97D8}" type="presOf" srcId="{B2964BF8-6519-4B5B-A25D-C0CBB2246C62}" destId="{F333EDB3-2333-4A9A-9E10-3ECB69CBC15E}" srcOrd="0" destOrd="0" presId="urn:microsoft.com/office/officeart/2008/layout/AlternatingHexagons"/>
    <dgm:cxn modelId="{D9E6CA69-8A77-45D5-BB7D-D81B8789ED40}" type="presOf" srcId="{07661634-14B1-43EF-A248-355F2729E335}" destId="{CD1604E9-68A6-4CBB-A90D-65C989406385}" srcOrd="0" destOrd="0" presId="urn:microsoft.com/office/officeart/2008/layout/AlternatingHexagons"/>
    <dgm:cxn modelId="{A1B4C10C-8BAE-4678-9B99-F77BE4B2734B}" srcId="{BBA219BD-2CDF-4849-A7CA-E0F3BA2D1FAC}" destId="{47AB6210-FBF5-4366-BA75-22A2521B75A8}" srcOrd="1" destOrd="0" parTransId="{9CB13479-FBF3-413F-AE3E-AB81DA53BE6E}" sibTransId="{DDFE4472-4A25-45B6-8754-995461238AA4}"/>
    <dgm:cxn modelId="{4C40C00B-C47C-4D07-9BA6-2797DAB035C2}" type="presOf" srcId="{83E8DE6B-DCA7-47CC-92F3-947DA2126DEF}" destId="{B838CBD7-D7EA-4A4B-B6F9-DBE35954BB4E}" srcOrd="0" destOrd="0" presId="urn:microsoft.com/office/officeart/2008/layout/AlternatingHexagons"/>
    <dgm:cxn modelId="{6D842BB4-6466-44CC-99B3-6F8D3A9A648D}" srcId="{BBA219BD-2CDF-4849-A7CA-E0F3BA2D1FAC}" destId="{83E8DE6B-DCA7-47CC-92F3-947DA2126DEF}" srcOrd="0" destOrd="0" parTransId="{43B145C9-60BE-41A5-B88C-0D6CB711DA2F}" sibTransId="{6D3553E6-34CA-41EE-9CE5-09BEE463B1C5}"/>
    <dgm:cxn modelId="{D0361D0E-8D3F-4C40-9F74-022ECC92DAD3}" type="presOf" srcId="{82274B50-27DC-4248-8BC2-592F370390CC}" destId="{190711D6-D479-4642-BCB8-8079DEDAA375}" srcOrd="0" destOrd="0" presId="urn:microsoft.com/office/officeart/2008/layout/AlternatingHexagons"/>
    <dgm:cxn modelId="{6EF9FA38-4FBA-4AE9-9F3D-29DEE5CCC1E4}" type="presOf" srcId="{47AB6210-FBF5-4366-BA75-22A2521B75A8}" destId="{B838CBD7-D7EA-4A4B-B6F9-DBE35954BB4E}" srcOrd="0" destOrd="1" presId="urn:microsoft.com/office/officeart/2008/layout/AlternatingHexagons"/>
    <dgm:cxn modelId="{EEDB13B8-2356-4892-BDA6-5EDDC77F9945}" srcId="{80627961-D6D7-4C56-8637-F0FBCB72CD79}" destId="{BBA219BD-2CDF-4849-A7CA-E0F3BA2D1FAC}" srcOrd="1" destOrd="0" parTransId="{60A9223C-C841-47E3-AE88-DA3FA7CB349F}" sibTransId="{B2964BF8-6519-4B5B-A25D-C0CBB2246C62}"/>
    <dgm:cxn modelId="{003A7D54-E0DF-4537-BC8B-B2D0E824C3F7}" type="presOf" srcId="{BBA219BD-2CDF-4849-A7CA-E0F3BA2D1FAC}" destId="{BD86F390-4EA6-4427-AA69-1895B71E78CF}" srcOrd="0" destOrd="0" presId="urn:microsoft.com/office/officeart/2008/layout/AlternatingHexagons"/>
    <dgm:cxn modelId="{8A337D8F-EE20-4444-9592-916B2B4EF3A7}" type="presOf" srcId="{862D3437-C2F1-4539-984B-89F26A992F31}" destId="{B11B5165-B01A-4C3C-84CF-FED0B2617644}" srcOrd="0" destOrd="0" presId="urn:microsoft.com/office/officeart/2008/layout/AlternatingHexagons"/>
    <dgm:cxn modelId="{6037F246-38E0-4A5B-B42F-5D5000014F0F}" srcId="{07661634-14B1-43EF-A248-355F2729E335}" destId="{FC1B8359-E259-43A9-96E3-5F45CF5A2F95}" srcOrd="0" destOrd="0" parTransId="{D287F329-C791-42EB-BB8E-2F3E135D9845}" sibTransId="{BA36B8E0-143E-4607-AB66-F239C54894DE}"/>
    <dgm:cxn modelId="{3AD67BE7-AD3F-47E2-8130-0C68B8FF9079}" type="presOf" srcId="{5E9809CF-9C2F-4BAD-AB62-1FF19B10A524}" destId="{6B1330B8-23F2-4415-BE01-1C4C6FD37DC6}" srcOrd="0" destOrd="0" presId="urn:microsoft.com/office/officeart/2008/layout/AlternatingHexagons"/>
    <dgm:cxn modelId="{6AB731CF-4102-4642-8F80-E02F646ED412}" type="presOf" srcId="{DFEA4C1D-3214-44AA-97C6-2026663C0941}" destId="{A01B22A6-F7DA-4FBA-9843-1A1D87BA6CE9}" srcOrd="0" destOrd="0" presId="urn:microsoft.com/office/officeart/2008/layout/AlternatingHexagons"/>
    <dgm:cxn modelId="{65B7D56F-D827-4694-9930-84EAEBAD6E49}" srcId="{80627961-D6D7-4C56-8637-F0FBCB72CD79}" destId="{862D3437-C2F1-4539-984B-89F26A992F31}" srcOrd="0" destOrd="0" parTransId="{7DD77B39-3CB1-49AB-B8B2-76A3C5AA5DA8}" sibTransId="{5E9809CF-9C2F-4BAD-AB62-1FF19B10A524}"/>
    <dgm:cxn modelId="{84A7055D-7FF6-400D-8457-73D7E7D39CE8}" type="presOf" srcId="{80627961-D6D7-4C56-8637-F0FBCB72CD79}" destId="{7732450C-00C1-40E1-BD41-D75A3871881E}" srcOrd="0" destOrd="0" presId="urn:microsoft.com/office/officeart/2008/layout/AlternatingHexagons"/>
    <dgm:cxn modelId="{6992D2C9-D2F8-46B6-9B7A-291A0753132D}" srcId="{80627961-D6D7-4C56-8637-F0FBCB72CD79}" destId="{07661634-14B1-43EF-A248-355F2729E335}" srcOrd="2" destOrd="0" parTransId="{A41DBB0B-16D3-4E5B-B33C-A21586AE8849}" sibTransId="{DFEA4C1D-3214-44AA-97C6-2026663C0941}"/>
    <dgm:cxn modelId="{108170DD-1DD8-4B54-823D-46BA7C5732DB}" srcId="{862D3437-C2F1-4539-984B-89F26A992F31}" destId="{82274B50-27DC-4248-8BC2-592F370390CC}" srcOrd="0" destOrd="0" parTransId="{EBA86BE2-F74A-4873-899B-4378D9DCCDF2}" sibTransId="{70038974-612A-40DE-87D4-EE27EB7FB0FE}"/>
    <dgm:cxn modelId="{FF424265-3556-4400-9CC8-661001534FD5}" type="presOf" srcId="{FC1B8359-E259-43A9-96E3-5F45CF5A2F95}" destId="{AF0C3FAF-B590-4319-87FD-73BB6344A9D8}" srcOrd="0" destOrd="0" presId="urn:microsoft.com/office/officeart/2008/layout/AlternatingHexagons"/>
    <dgm:cxn modelId="{1A9EE05C-FC17-4E53-816F-FEB33EB31CB2}" type="presParOf" srcId="{7732450C-00C1-40E1-BD41-D75A3871881E}" destId="{35C048F7-DE9D-4741-986A-781A7ECFB3B8}" srcOrd="0" destOrd="0" presId="urn:microsoft.com/office/officeart/2008/layout/AlternatingHexagons"/>
    <dgm:cxn modelId="{98B3303F-69EF-47CA-99AA-A98DAA7EF8CE}" type="presParOf" srcId="{35C048F7-DE9D-4741-986A-781A7ECFB3B8}" destId="{B11B5165-B01A-4C3C-84CF-FED0B2617644}" srcOrd="0" destOrd="0" presId="urn:microsoft.com/office/officeart/2008/layout/AlternatingHexagons"/>
    <dgm:cxn modelId="{745E1967-F790-4053-9FF9-4E9E65CE18F3}" type="presParOf" srcId="{35C048F7-DE9D-4741-986A-781A7ECFB3B8}" destId="{190711D6-D479-4642-BCB8-8079DEDAA375}" srcOrd="1" destOrd="0" presId="urn:microsoft.com/office/officeart/2008/layout/AlternatingHexagons"/>
    <dgm:cxn modelId="{EEE8D9B3-9603-4EDD-8525-52E640DEAE35}" type="presParOf" srcId="{35C048F7-DE9D-4741-986A-781A7ECFB3B8}" destId="{117B24BC-C540-42CD-AC8E-5506A96529BC}" srcOrd="2" destOrd="0" presId="urn:microsoft.com/office/officeart/2008/layout/AlternatingHexagons"/>
    <dgm:cxn modelId="{F5E7E813-51E3-485D-B263-687E5850A032}" type="presParOf" srcId="{35C048F7-DE9D-4741-986A-781A7ECFB3B8}" destId="{045432D3-67B4-4902-833A-7C2139C64D8C}" srcOrd="3" destOrd="0" presId="urn:microsoft.com/office/officeart/2008/layout/AlternatingHexagons"/>
    <dgm:cxn modelId="{E0EB7589-5E07-4289-A929-F048C55E0386}" type="presParOf" srcId="{35C048F7-DE9D-4741-986A-781A7ECFB3B8}" destId="{6B1330B8-23F2-4415-BE01-1C4C6FD37DC6}" srcOrd="4" destOrd="0" presId="urn:microsoft.com/office/officeart/2008/layout/AlternatingHexagons"/>
    <dgm:cxn modelId="{3D4A091B-3FFB-4AD2-A2A9-3C0CDD137743}" type="presParOf" srcId="{7732450C-00C1-40E1-BD41-D75A3871881E}" destId="{AD6CF3CD-D729-48F2-A9CB-02CE6F4448C9}" srcOrd="1" destOrd="0" presId="urn:microsoft.com/office/officeart/2008/layout/AlternatingHexagons"/>
    <dgm:cxn modelId="{17815652-7EB4-467D-A468-92BD30B4E7C6}" type="presParOf" srcId="{7732450C-00C1-40E1-BD41-D75A3871881E}" destId="{568CF796-9675-4C9A-85A8-3924D8849875}" srcOrd="2" destOrd="0" presId="urn:microsoft.com/office/officeart/2008/layout/AlternatingHexagons"/>
    <dgm:cxn modelId="{48540BBD-A1F7-4A99-95A9-8E2F96DC2503}" type="presParOf" srcId="{568CF796-9675-4C9A-85A8-3924D8849875}" destId="{BD86F390-4EA6-4427-AA69-1895B71E78CF}" srcOrd="0" destOrd="0" presId="urn:microsoft.com/office/officeart/2008/layout/AlternatingHexagons"/>
    <dgm:cxn modelId="{61B59FC8-F964-41DA-913A-128DB429B4F6}" type="presParOf" srcId="{568CF796-9675-4C9A-85A8-3924D8849875}" destId="{B838CBD7-D7EA-4A4B-B6F9-DBE35954BB4E}" srcOrd="1" destOrd="0" presId="urn:microsoft.com/office/officeart/2008/layout/AlternatingHexagons"/>
    <dgm:cxn modelId="{43D82076-DF91-4599-A3FC-16AD784FB15C}" type="presParOf" srcId="{568CF796-9675-4C9A-85A8-3924D8849875}" destId="{EAD0C648-3CC2-4E24-9F5C-24407F7FC7C3}" srcOrd="2" destOrd="0" presId="urn:microsoft.com/office/officeart/2008/layout/AlternatingHexagons"/>
    <dgm:cxn modelId="{40C059A2-2C11-48D3-9128-138E388FE404}" type="presParOf" srcId="{568CF796-9675-4C9A-85A8-3924D8849875}" destId="{A6ADE1BE-CF1E-466A-BCCF-E491D7620336}" srcOrd="3" destOrd="0" presId="urn:microsoft.com/office/officeart/2008/layout/AlternatingHexagons"/>
    <dgm:cxn modelId="{E55FFC4E-4581-4ECC-869A-C225323341AB}" type="presParOf" srcId="{568CF796-9675-4C9A-85A8-3924D8849875}" destId="{F333EDB3-2333-4A9A-9E10-3ECB69CBC15E}" srcOrd="4" destOrd="0" presId="urn:microsoft.com/office/officeart/2008/layout/AlternatingHexagons"/>
    <dgm:cxn modelId="{D3AFD7EF-0E87-4BA7-80DD-9CBC119392F1}" type="presParOf" srcId="{7732450C-00C1-40E1-BD41-D75A3871881E}" destId="{59D4964D-1CD5-4C4D-AA02-F2A42F82BBC6}" srcOrd="3" destOrd="0" presId="urn:microsoft.com/office/officeart/2008/layout/AlternatingHexagons"/>
    <dgm:cxn modelId="{F2BCB447-8007-4503-B7A3-62BA60C5928E}" type="presParOf" srcId="{7732450C-00C1-40E1-BD41-D75A3871881E}" destId="{AF3C93D1-4DC7-435B-B314-9FF72FB82938}" srcOrd="4" destOrd="0" presId="urn:microsoft.com/office/officeart/2008/layout/AlternatingHexagons"/>
    <dgm:cxn modelId="{D665B15F-D887-4B1B-94C7-061044F2EC15}" type="presParOf" srcId="{AF3C93D1-4DC7-435B-B314-9FF72FB82938}" destId="{CD1604E9-68A6-4CBB-A90D-65C989406385}" srcOrd="0" destOrd="0" presId="urn:microsoft.com/office/officeart/2008/layout/AlternatingHexagons"/>
    <dgm:cxn modelId="{44283753-AC84-40FD-85F1-02C8C921229A}" type="presParOf" srcId="{AF3C93D1-4DC7-435B-B314-9FF72FB82938}" destId="{AF0C3FAF-B590-4319-87FD-73BB6344A9D8}" srcOrd="1" destOrd="0" presId="urn:microsoft.com/office/officeart/2008/layout/AlternatingHexagons"/>
    <dgm:cxn modelId="{ECB0E2B6-E9AC-478B-8B67-62D287B8A728}" type="presParOf" srcId="{AF3C93D1-4DC7-435B-B314-9FF72FB82938}" destId="{AF07DE5E-A8EF-41D9-AE45-CC15CC6737D9}" srcOrd="2" destOrd="0" presId="urn:microsoft.com/office/officeart/2008/layout/AlternatingHexagons"/>
    <dgm:cxn modelId="{03667443-4EFD-497D-8EFD-4ABF291B24CB}" type="presParOf" srcId="{AF3C93D1-4DC7-435B-B314-9FF72FB82938}" destId="{97278CF1-E830-4A48-968A-6746BDD1EB17}" srcOrd="3" destOrd="0" presId="urn:microsoft.com/office/officeart/2008/layout/AlternatingHexagons"/>
    <dgm:cxn modelId="{6E949793-D0E2-4113-8325-2CD854D9EE4D}" type="presParOf" srcId="{AF3C93D1-4DC7-435B-B314-9FF72FB82938}" destId="{A01B22A6-F7DA-4FBA-9843-1A1D87BA6CE9}"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1FC59F-6231-4CC5-8178-27498432ECEC}">
      <dsp:nvSpPr>
        <dsp:cNvPr id="0" name=""/>
        <dsp:cNvSpPr/>
      </dsp:nvSpPr>
      <dsp:spPr>
        <a:xfrm>
          <a:off x="0" y="589163"/>
          <a:ext cx="3388412" cy="453600"/>
        </a:xfrm>
        <a:prstGeom prst="rect">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1E35100-52D3-46FF-A49B-ADDA8146DE13}">
      <dsp:nvSpPr>
        <dsp:cNvPr id="0" name=""/>
        <dsp:cNvSpPr/>
      </dsp:nvSpPr>
      <dsp:spPr>
        <a:xfrm>
          <a:off x="169420" y="323483"/>
          <a:ext cx="2371888" cy="53136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9652" tIns="0" rIns="89652" bIns="0" numCol="1" spcCol="1270" anchor="ctr" anchorCtr="0">
          <a:noAutofit/>
        </a:bodyPr>
        <a:lstStyle/>
        <a:p>
          <a:pPr lvl="0" algn="l" defTabSz="800100">
            <a:lnSpc>
              <a:spcPct val="90000"/>
            </a:lnSpc>
            <a:spcBef>
              <a:spcPct val="0"/>
            </a:spcBef>
            <a:spcAft>
              <a:spcPct val="35000"/>
            </a:spcAft>
          </a:pPr>
          <a:r>
            <a:rPr lang="en-US" sz="1800" kern="1200" dirty="0" smtClean="0"/>
            <a:t>Arduino UNO R3</a:t>
          </a:r>
          <a:endParaRPr lang="en-US" sz="1800" kern="1200" dirty="0"/>
        </a:p>
      </dsp:txBody>
      <dsp:txXfrm>
        <a:off x="195359" y="349422"/>
        <a:ext cx="2320010" cy="479482"/>
      </dsp:txXfrm>
    </dsp:sp>
    <dsp:sp modelId="{03726000-9476-4556-9F46-DC367C41C905}">
      <dsp:nvSpPr>
        <dsp:cNvPr id="0" name=""/>
        <dsp:cNvSpPr/>
      </dsp:nvSpPr>
      <dsp:spPr>
        <a:xfrm>
          <a:off x="0" y="1405643"/>
          <a:ext cx="3388412" cy="453600"/>
        </a:xfrm>
        <a:prstGeom prst="rect">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7231256-4693-47F0-9E1A-56C4994ED231}">
      <dsp:nvSpPr>
        <dsp:cNvPr id="0" name=""/>
        <dsp:cNvSpPr/>
      </dsp:nvSpPr>
      <dsp:spPr>
        <a:xfrm>
          <a:off x="169420" y="1139963"/>
          <a:ext cx="2371888" cy="531360"/>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9652" tIns="0" rIns="89652" bIns="0" numCol="1" spcCol="1270" anchor="ctr" anchorCtr="0">
          <a:noAutofit/>
        </a:bodyPr>
        <a:lstStyle/>
        <a:p>
          <a:pPr lvl="0" algn="l" defTabSz="800100">
            <a:lnSpc>
              <a:spcPct val="90000"/>
            </a:lnSpc>
            <a:spcBef>
              <a:spcPct val="0"/>
            </a:spcBef>
            <a:spcAft>
              <a:spcPct val="35000"/>
            </a:spcAft>
          </a:pPr>
          <a:r>
            <a:rPr lang="en-US" sz="1800" kern="1200" dirty="0" smtClean="0"/>
            <a:t>IR Sensor</a:t>
          </a:r>
          <a:endParaRPr lang="en-US" sz="1800" kern="1200" dirty="0"/>
        </a:p>
      </dsp:txBody>
      <dsp:txXfrm>
        <a:off x="195359" y="1165902"/>
        <a:ext cx="2320010" cy="479482"/>
      </dsp:txXfrm>
    </dsp:sp>
    <dsp:sp modelId="{F04E05B8-871A-44F7-8FD5-0B2BB6CD81F3}">
      <dsp:nvSpPr>
        <dsp:cNvPr id="0" name=""/>
        <dsp:cNvSpPr/>
      </dsp:nvSpPr>
      <dsp:spPr>
        <a:xfrm>
          <a:off x="0" y="2222123"/>
          <a:ext cx="3388412" cy="453600"/>
        </a:xfrm>
        <a:prstGeom prst="rect">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D15D3D-B669-4E49-9BF5-BCA9613836E5}">
      <dsp:nvSpPr>
        <dsp:cNvPr id="0" name=""/>
        <dsp:cNvSpPr/>
      </dsp:nvSpPr>
      <dsp:spPr>
        <a:xfrm>
          <a:off x="169420" y="1956443"/>
          <a:ext cx="2371888" cy="531360"/>
        </a:xfrm>
        <a:prstGeom prst="round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9652" tIns="0" rIns="89652" bIns="0" numCol="1" spcCol="1270" anchor="ctr" anchorCtr="0">
          <a:noAutofit/>
        </a:bodyPr>
        <a:lstStyle/>
        <a:p>
          <a:pPr lvl="0" algn="l" defTabSz="800100">
            <a:lnSpc>
              <a:spcPct val="90000"/>
            </a:lnSpc>
            <a:spcBef>
              <a:spcPct val="0"/>
            </a:spcBef>
            <a:spcAft>
              <a:spcPct val="35000"/>
            </a:spcAft>
          </a:pPr>
          <a:r>
            <a:rPr lang="en-US" sz="1800" kern="1200" dirty="0" smtClean="0"/>
            <a:t>L298D Motor Driver</a:t>
          </a:r>
          <a:endParaRPr lang="en-US" sz="1800" kern="1200" dirty="0"/>
        </a:p>
      </dsp:txBody>
      <dsp:txXfrm>
        <a:off x="195359" y="1982382"/>
        <a:ext cx="2320010" cy="479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AA52A-13BD-4FCC-9CB7-C34B01E5AA73}">
      <dsp:nvSpPr>
        <dsp:cNvPr id="0" name=""/>
        <dsp:cNvSpPr/>
      </dsp:nvSpPr>
      <dsp:spPr>
        <a:xfrm>
          <a:off x="0" y="253244"/>
          <a:ext cx="3388412" cy="428400"/>
        </a:xfrm>
        <a:prstGeom prst="rect">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AB0E302-FC3E-4AF5-B87D-C4000EF24AD7}">
      <dsp:nvSpPr>
        <dsp:cNvPr id="0" name=""/>
        <dsp:cNvSpPr/>
      </dsp:nvSpPr>
      <dsp:spPr>
        <a:xfrm>
          <a:off x="169420" y="2324"/>
          <a:ext cx="2371888" cy="50184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9652" tIns="0" rIns="89652" bIns="0" numCol="1" spcCol="1270" anchor="ctr" anchorCtr="0">
          <a:noAutofit/>
        </a:bodyPr>
        <a:lstStyle/>
        <a:p>
          <a:pPr lvl="0" algn="l" defTabSz="755650">
            <a:lnSpc>
              <a:spcPct val="90000"/>
            </a:lnSpc>
            <a:spcBef>
              <a:spcPct val="0"/>
            </a:spcBef>
            <a:spcAft>
              <a:spcPct val="35000"/>
            </a:spcAft>
          </a:pPr>
          <a:r>
            <a:rPr lang="en-US" sz="1700" kern="1200" dirty="0" smtClean="0"/>
            <a:t>100 RPM Motors </a:t>
          </a:r>
          <a:endParaRPr lang="en-US" sz="1700" kern="1200" dirty="0"/>
        </a:p>
      </dsp:txBody>
      <dsp:txXfrm>
        <a:off x="193918" y="26822"/>
        <a:ext cx="2322892" cy="452844"/>
      </dsp:txXfrm>
    </dsp:sp>
    <dsp:sp modelId="{1407D2DA-29F6-4E86-A037-2814A4BDC6EB}">
      <dsp:nvSpPr>
        <dsp:cNvPr id="0" name=""/>
        <dsp:cNvSpPr/>
      </dsp:nvSpPr>
      <dsp:spPr>
        <a:xfrm>
          <a:off x="0" y="1024364"/>
          <a:ext cx="3388412" cy="428400"/>
        </a:xfrm>
        <a:prstGeom prst="rect">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AE60627-D441-4278-84CB-01ED4E2E1B28}">
      <dsp:nvSpPr>
        <dsp:cNvPr id="0" name=""/>
        <dsp:cNvSpPr/>
      </dsp:nvSpPr>
      <dsp:spPr>
        <a:xfrm>
          <a:off x="169420" y="773444"/>
          <a:ext cx="2371888" cy="501840"/>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9652" tIns="0" rIns="89652" bIns="0" numCol="1" spcCol="1270" anchor="ctr" anchorCtr="0">
          <a:noAutofit/>
        </a:bodyPr>
        <a:lstStyle/>
        <a:p>
          <a:pPr lvl="0" algn="l" defTabSz="755650">
            <a:lnSpc>
              <a:spcPct val="90000"/>
            </a:lnSpc>
            <a:spcBef>
              <a:spcPct val="0"/>
            </a:spcBef>
            <a:spcAft>
              <a:spcPct val="35000"/>
            </a:spcAft>
          </a:pPr>
          <a:r>
            <a:rPr lang="en-US" sz="1700" kern="1200" dirty="0" smtClean="0"/>
            <a:t>Lithium Ion </a:t>
          </a:r>
          <a:r>
            <a:rPr lang="en-US" sz="1700" kern="1200" dirty="0" err="1" smtClean="0"/>
            <a:t>Battries</a:t>
          </a:r>
          <a:r>
            <a:rPr lang="en-US" sz="1700" kern="1200" dirty="0" smtClean="0"/>
            <a:t> </a:t>
          </a:r>
          <a:endParaRPr lang="en-US" sz="1700" kern="1200" dirty="0"/>
        </a:p>
      </dsp:txBody>
      <dsp:txXfrm>
        <a:off x="193918" y="797942"/>
        <a:ext cx="2322892" cy="452844"/>
      </dsp:txXfrm>
    </dsp:sp>
    <dsp:sp modelId="{A4D16F10-A87F-496F-B278-5DFE6141F429}">
      <dsp:nvSpPr>
        <dsp:cNvPr id="0" name=""/>
        <dsp:cNvSpPr/>
      </dsp:nvSpPr>
      <dsp:spPr>
        <a:xfrm>
          <a:off x="0" y="1795484"/>
          <a:ext cx="3388412" cy="428400"/>
        </a:xfrm>
        <a:prstGeom prst="rect">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7B0B0AE-FDE8-4970-B492-FF4FC773C46D}">
      <dsp:nvSpPr>
        <dsp:cNvPr id="0" name=""/>
        <dsp:cNvSpPr/>
      </dsp:nvSpPr>
      <dsp:spPr>
        <a:xfrm>
          <a:off x="169420" y="1544564"/>
          <a:ext cx="2371888" cy="501840"/>
        </a:xfrm>
        <a:prstGeom prst="round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9652" tIns="0" rIns="89652" bIns="0" numCol="1" spcCol="1270" anchor="ctr" anchorCtr="0">
          <a:noAutofit/>
        </a:bodyPr>
        <a:lstStyle/>
        <a:p>
          <a:pPr lvl="0" algn="l" defTabSz="755650">
            <a:lnSpc>
              <a:spcPct val="90000"/>
            </a:lnSpc>
            <a:spcBef>
              <a:spcPct val="0"/>
            </a:spcBef>
            <a:spcAft>
              <a:spcPct val="35000"/>
            </a:spcAft>
          </a:pPr>
          <a:r>
            <a:rPr lang="en-US" sz="1700" kern="1200" dirty="0" smtClean="0"/>
            <a:t>Sound Alarm</a:t>
          </a:r>
          <a:endParaRPr lang="en-US" sz="1700" kern="1200" dirty="0"/>
        </a:p>
      </dsp:txBody>
      <dsp:txXfrm>
        <a:off x="193918" y="1569062"/>
        <a:ext cx="2322892" cy="4528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DE5AAF-E145-4D61-A817-639D7819269C}">
      <dsp:nvSpPr>
        <dsp:cNvPr id="0" name=""/>
        <dsp:cNvSpPr/>
      </dsp:nvSpPr>
      <dsp:spPr>
        <a:xfrm>
          <a:off x="0" y="290670"/>
          <a:ext cx="4213782" cy="453600"/>
        </a:xfrm>
        <a:prstGeom prst="rect">
          <a:avLst/>
        </a:prstGeom>
        <a:solidFill>
          <a:schemeClr val="lt1">
            <a:alpha val="90000"/>
            <a:hueOff val="0"/>
            <a:satOff val="0"/>
            <a:lumOff val="0"/>
            <a:alphaOff val="0"/>
          </a:schemeClr>
        </a:solidFill>
        <a:ln w="15875"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E00E206-C08F-4C4E-A6F5-E1E71BDF2F78}">
      <dsp:nvSpPr>
        <dsp:cNvPr id="0" name=""/>
        <dsp:cNvSpPr/>
      </dsp:nvSpPr>
      <dsp:spPr>
        <a:xfrm>
          <a:off x="210689" y="24990"/>
          <a:ext cx="2949647" cy="53136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1490" tIns="0" rIns="111490" bIns="0" numCol="1" spcCol="1270" anchor="ctr" anchorCtr="0">
          <a:noAutofit/>
        </a:bodyPr>
        <a:lstStyle/>
        <a:p>
          <a:pPr lvl="0" algn="l" defTabSz="800100">
            <a:lnSpc>
              <a:spcPct val="90000"/>
            </a:lnSpc>
            <a:spcBef>
              <a:spcPct val="0"/>
            </a:spcBef>
            <a:spcAft>
              <a:spcPct val="35000"/>
            </a:spcAft>
          </a:pPr>
          <a:r>
            <a:rPr lang="en-US" sz="1800" kern="1200" dirty="0" smtClean="0"/>
            <a:t>Wheels</a:t>
          </a:r>
          <a:endParaRPr lang="en-US" sz="1800" kern="1200" dirty="0"/>
        </a:p>
      </dsp:txBody>
      <dsp:txXfrm>
        <a:off x="236628" y="50929"/>
        <a:ext cx="2897769" cy="479482"/>
      </dsp:txXfrm>
    </dsp:sp>
    <dsp:sp modelId="{8AA0785C-F07F-4778-9BA2-7E8C336A1295}">
      <dsp:nvSpPr>
        <dsp:cNvPr id="0" name=""/>
        <dsp:cNvSpPr/>
      </dsp:nvSpPr>
      <dsp:spPr>
        <a:xfrm>
          <a:off x="0" y="1107150"/>
          <a:ext cx="4213782" cy="453600"/>
        </a:xfrm>
        <a:prstGeom prst="rect">
          <a:avLst/>
        </a:prstGeom>
        <a:solidFill>
          <a:schemeClr val="lt1">
            <a:alpha val="90000"/>
            <a:hueOff val="0"/>
            <a:satOff val="0"/>
            <a:lumOff val="0"/>
            <a:alphaOff val="0"/>
          </a:schemeClr>
        </a:solidFill>
        <a:ln w="1587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76ECC5D-1225-41A4-817A-565035F8E687}">
      <dsp:nvSpPr>
        <dsp:cNvPr id="0" name=""/>
        <dsp:cNvSpPr/>
      </dsp:nvSpPr>
      <dsp:spPr>
        <a:xfrm>
          <a:off x="210689" y="841470"/>
          <a:ext cx="2949647" cy="531360"/>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1490" tIns="0" rIns="111490" bIns="0" numCol="1" spcCol="1270" anchor="ctr" anchorCtr="0">
          <a:noAutofit/>
        </a:bodyPr>
        <a:lstStyle/>
        <a:p>
          <a:pPr lvl="0" algn="l" defTabSz="800100">
            <a:lnSpc>
              <a:spcPct val="90000"/>
            </a:lnSpc>
            <a:spcBef>
              <a:spcPct val="0"/>
            </a:spcBef>
            <a:spcAft>
              <a:spcPct val="35000"/>
            </a:spcAft>
          </a:pPr>
          <a:r>
            <a:rPr lang="en-US" sz="1800" kern="1200" dirty="0" smtClean="0"/>
            <a:t>Body</a:t>
          </a:r>
          <a:endParaRPr lang="en-US" sz="1800" kern="1200" dirty="0"/>
        </a:p>
      </dsp:txBody>
      <dsp:txXfrm>
        <a:off x="236628" y="867409"/>
        <a:ext cx="2897769" cy="479482"/>
      </dsp:txXfrm>
    </dsp:sp>
    <dsp:sp modelId="{2849BE41-2AD4-4370-83A7-88D02AA5DBF4}">
      <dsp:nvSpPr>
        <dsp:cNvPr id="0" name=""/>
        <dsp:cNvSpPr/>
      </dsp:nvSpPr>
      <dsp:spPr>
        <a:xfrm>
          <a:off x="0" y="1923630"/>
          <a:ext cx="4213782" cy="453600"/>
        </a:xfrm>
        <a:prstGeom prst="rect">
          <a:avLst/>
        </a:prstGeom>
        <a:solidFill>
          <a:schemeClr val="lt1">
            <a:alpha val="90000"/>
            <a:hueOff val="0"/>
            <a:satOff val="0"/>
            <a:lumOff val="0"/>
            <a:alphaOff val="0"/>
          </a:schemeClr>
        </a:solidFill>
        <a:ln w="15875"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5A4760D-2EB2-40EC-AF28-56074524D1B8}">
      <dsp:nvSpPr>
        <dsp:cNvPr id="0" name=""/>
        <dsp:cNvSpPr/>
      </dsp:nvSpPr>
      <dsp:spPr>
        <a:xfrm>
          <a:off x="210689" y="1657950"/>
          <a:ext cx="2949647" cy="531360"/>
        </a:xfrm>
        <a:prstGeom prst="round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1490" tIns="0" rIns="111490" bIns="0" numCol="1" spcCol="1270" anchor="ctr" anchorCtr="0">
          <a:noAutofit/>
        </a:bodyPr>
        <a:lstStyle/>
        <a:p>
          <a:pPr lvl="0" algn="l" defTabSz="800100">
            <a:lnSpc>
              <a:spcPct val="90000"/>
            </a:lnSpc>
            <a:spcBef>
              <a:spcPct val="0"/>
            </a:spcBef>
            <a:spcAft>
              <a:spcPct val="35000"/>
            </a:spcAft>
          </a:pPr>
          <a:r>
            <a:rPr lang="en-US" sz="1800" kern="1200" dirty="0" smtClean="0"/>
            <a:t>Switch</a:t>
          </a:r>
          <a:endParaRPr lang="en-US" sz="1800" kern="1200" dirty="0"/>
        </a:p>
      </dsp:txBody>
      <dsp:txXfrm>
        <a:off x="236628" y="1683889"/>
        <a:ext cx="2897769" cy="4794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1B5165-B01A-4C3C-84CF-FED0B2617644}">
      <dsp:nvSpPr>
        <dsp:cNvPr id="0" name=""/>
        <dsp:cNvSpPr/>
      </dsp:nvSpPr>
      <dsp:spPr>
        <a:xfrm rot="5400000">
          <a:off x="4119424" y="131699"/>
          <a:ext cx="2007815" cy="1746799"/>
        </a:xfrm>
        <a:prstGeom prst="hexagon">
          <a:avLst>
            <a:gd name="adj" fmla="val 25000"/>
            <a:gd name="vf" fmla="val 115470"/>
          </a:avLst>
        </a:prstGeom>
        <a:solidFill>
          <a:schemeClr val="accent2">
            <a:lumMod val="40000"/>
            <a:lumOff val="6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Arduino UNO R3</a:t>
          </a:r>
          <a:endParaRPr lang="en-US" sz="2100" kern="1200" dirty="0"/>
        </a:p>
      </dsp:txBody>
      <dsp:txXfrm rot="-5400000">
        <a:off x="4522142" y="314077"/>
        <a:ext cx="1202379" cy="1382046"/>
      </dsp:txXfrm>
    </dsp:sp>
    <dsp:sp modelId="{190711D6-D479-4642-BCB8-8079DEDAA375}">
      <dsp:nvSpPr>
        <dsp:cNvPr id="0" name=""/>
        <dsp:cNvSpPr/>
      </dsp:nvSpPr>
      <dsp:spPr>
        <a:xfrm>
          <a:off x="6415234" y="188133"/>
          <a:ext cx="3013076" cy="1649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l" defTabSz="400050">
            <a:lnSpc>
              <a:spcPct val="90000"/>
            </a:lnSpc>
            <a:spcBef>
              <a:spcPct val="0"/>
            </a:spcBef>
            <a:spcAft>
              <a:spcPct val="35000"/>
            </a:spcAft>
          </a:pPr>
          <a:r>
            <a:rPr lang="en-US" sz="900" b="0" i="0" kern="1200" dirty="0" smtClean="0"/>
            <a:t>Arduino UNO is a microcontroller board based on the </a:t>
          </a:r>
          <a:r>
            <a:rPr lang="en-US" sz="900" b="1" i="0" kern="1200" dirty="0" smtClean="0"/>
            <a:t>ATmega328P</a:t>
          </a:r>
          <a:r>
            <a:rPr lang="en-US" sz="900" b="0" i="0" kern="1200" dirty="0" smtClean="0"/>
            <a:t>. It has 14 digital input/output pins (of which 6 can be used as PWM outputs), 6 analog inputs, a 16 MHz ceramic resonator, a USB connection, a power jack, an ICSP header and a reset button. It contains everything needed to support the microcontroller; simply connect it to a computer with a USB cable or power it with a AC-to-DC adapter or battery to get started. You can tinker with your UNO without worrying too much about doing something wrong.</a:t>
          </a:r>
          <a:endParaRPr lang="en-US" sz="900" kern="1200" dirty="0"/>
        </a:p>
      </dsp:txBody>
      <dsp:txXfrm>
        <a:off x="6415234" y="188133"/>
        <a:ext cx="3013076" cy="1649424"/>
      </dsp:txXfrm>
    </dsp:sp>
    <dsp:sp modelId="{6B1330B8-23F2-4415-BE01-1C4C6FD37DC6}">
      <dsp:nvSpPr>
        <dsp:cNvPr id="0" name=""/>
        <dsp:cNvSpPr/>
      </dsp:nvSpPr>
      <dsp:spPr>
        <a:xfrm rot="5400000">
          <a:off x="2287119" y="147200"/>
          <a:ext cx="2007815" cy="1746799"/>
        </a:xfrm>
        <a:prstGeom prst="hexagon">
          <a:avLst>
            <a:gd name="adj" fmla="val 25000"/>
            <a:gd name="vf" fmla="val 115470"/>
          </a:avLst>
        </a:prstGeom>
        <a:solidFill>
          <a:schemeClr val="accent2">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p>
      </dsp:txBody>
      <dsp:txXfrm rot="-5400000">
        <a:off x="2689837" y="329578"/>
        <a:ext cx="1202379" cy="1382046"/>
      </dsp:txXfrm>
    </dsp:sp>
    <dsp:sp modelId="{BD86F390-4EA6-4427-AA69-1895B71E78CF}">
      <dsp:nvSpPr>
        <dsp:cNvPr id="0" name=""/>
        <dsp:cNvSpPr/>
      </dsp:nvSpPr>
      <dsp:spPr>
        <a:xfrm rot="5400000">
          <a:off x="3242972" y="1843683"/>
          <a:ext cx="2007815" cy="1746799"/>
        </a:xfrm>
        <a:prstGeom prst="hexagon">
          <a:avLst>
            <a:gd name="adj" fmla="val 25000"/>
            <a:gd name="vf" fmla="val 115470"/>
          </a:avLst>
        </a:prstGeom>
        <a:solidFill>
          <a:schemeClr val="accent2">
            <a:lumMod val="40000"/>
            <a:lumOff val="6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IR Sensor</a:t>
          </a:r>
          <a:endParaRPr lang="en-US" sz="2100" kern="1200" dirty="0"/>
        </a:p>
      </dsp:txBody>
      <dsp:txXfrm rot="-5400000">
        <a:off x="3645690" y="2026061"/>
        <a:ext cx="1202379" cy="1382046"/>
      </dsp:txXfrm>
    </dsp:sp>
    <dsp:sp modelId="{B838CBD7-D7EA-4A4B-B6F9-DBE35954BB4E}">
      <dsp:nvSpPr>
        <dsp:cNvPr id="0" name=""/>
        <dsp:cNvSpPr/>
      </dsp:nvSpPr>
      <dsp:spPr>
        <a:xfrm>
          <a:off x="107218" y="1891789"/>
          <a:ext cx="3041650" cy="1619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r" defTabSz="444500">
            <a:lnSpc>
              <a:spcPct val="90000"/>
            </a:lnSpc>
            <a:spcBef>
              <a:spcPct val="0"/>
            </a:spcBef>
            <a:spcAft>
              <a:spcPct val="35000"/>
            </a:spcAft>
          </a:pPr>
          <a:r>
            <a:rPr lang="en-US" sz="1000" b="0" i="0" kern="1200" dirty="0" smtClean="0"/>
            <a:t>An infrared sensor is an electronic device, that emits in order to sense some aspects of the surroundings. An IR sensor can measure the heat of an object as well as detects the motion. These types of sensors measure only infrared radiation, rather than emitting it that is called a passive IR sensor. Usually, in the infrared spectrum, all the objects radiate some form of thermal radiation.</a:t>
          </a:r>
          <a:endParaRPr lang="en-US" sz="1000" kern="1200" dirty="0"/>
        </a:p>
        <a:p>
          <a:pPr lvl="0" algn="r" defTabSz="444500">
            <a:lnSpc>
              <a:spcPct val="90000"/>
            </a:lnSpc>
            <a:spcBef>
              <a:spcPct val="0"/>
            </a:spcBef>
            <a:spcAft>
              <a:spcPct val="35000"/>
            </a:spcAft>
          </a:pPr>
          <a:endParaRPr lang="en-IN" sz="1000" kern="1200" dirty="0"/>
        </a:p>
      </dsp:txBody>
      <dsp:txXfrm>
        <a:off x="107218" y="1891789"/>
        <a:ext cx="3041650" cy="1619572"/>
      </dsp:txXfrm>
    </dsp:sp>
    <dsp:sp modelId="{F333EDB3-2333-4A9A-9E10-3ECB69CBC15E}">
      <dsp:nvSpPr>
        <dsp:cNvPr id="0" name=""/>
        <dsp:cNvSpPr/>
      </dsp:nvSpPr>
      <dsp:spPr>
        <a:xfrm rot="5400000">
          <a:off x="5145009" y="1843683"/>
          <a:ext cx="2007815" cy="1746799"/>
        </a:xfrm>
        <a:prstGeom prst="hexagon">
          <a:avLst>
            <a:gd name="adj" fmla="val 25000"/>
            <a:gd name="vf" fmla="val 115470"/>
          </a:avLst>
        </a:prstGeom>
        <a:solidFill>
          <a:schemeClr val="accent2">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p>
      </dsp:txBody>
      <dsp:txXfrm rot="-5400000">
        <a:off x="5547727" y="2026061"/>
        <a:ext cx="1202379" cy="1382046"/>
      </dsp:txXfrm>
    </dsp:sp>
    <dsp:sp modelId="{CD1604E9-68A6-4CBB-A90D-65C989406385}">
      <dsp:nvSpPr>
        <dsp:cNvPr id="0" name=""/>
        <dsp:cNvSpPr/>
      </dsp:nvSpPr>
      <dsp:spPr>
        <a:xfrm rot="5400000">
          <a:off x="4010934" y="3532417"/>
          <a:ext cx="2007815" cy="1746799"/>
        </a:xfrm>
        <a:prstGeom prst="hexagon">
          <a:avLst>
            <a:gd name="adj" fmla="val 25000"/>
            <a:gd name="vf" fmla="val 115470"/>
          </a:avLst>
        </a:prstGeom>
        <a:solidFill>
          <a:schemeClr val="accent2">
            <a:lumMod val="40000"/>
            <a:lumOff val="6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933450">
            <a:lnSpc>
              <a:spcPct val="90000"/>
            </a:lnSpc>
            <a:spcBef>
              <a:spcPct val="0"/>
            </a:spcBef>
            <a:spcAft>
              <a:spcPct val="35000"/>
            </a:spcAft>
          </a:pPr>
          <a:r>
            <a:rPr lang="en-US" sz="2100" kern="1200" dirty="0" smtClean="0"/>
            <a:t>L298D Motor Driver</a:t>
          </a:r>
          <a:endParaRPr lang="en-US" sz="2100" kern="1200" dirty="0"/>
        </a:p>
      </dsp:txBody>
      <dsp:txXfrm rot="-5400000">
        <a:off x="4413652" y="3714795"/>
        <a:ext cx="1202379" cy="1382046"/>
      </dsp:txXfrm>
    </dsp:sp>
    <dsp:sp modelId="{AF0C3FAF-B590-4319-87FD-73BB6344A9D8}">
      <dsp:nvSpPr>
        <dsp:cNvPr id="0" name=""/>
        <dsp:cNvSpPr/>
      </dsp:nvSpPr>
      <dsp:spPr>
        <a:xfrm>
          <a:off x="6523696" y="3811222"/>
          <a:ext cx="2982110" cy="1204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l" defTabSz="400050">
            <a:lnSpc>
              <a:spcPct val="90000"/>
            </a:lnSpc>
            <a:spcBef>
              <a:spcPct val="0"/>
            </a:spcBef>
            <a:spcAft>
              <a:spcPct val="35000"/>
            </a:spcAft>
          </a:pPr>
          <a:r>
            <a:rPr lang="en-US" sz="900" b="0" i="0" kern="1200" dirty="0" smtClean="0"/>
            <a:t>The L298 is an integrated monolithic circuit in a 15-lead </a:t>
          </a:r>
          <a:r>
            <a:rPr lang="en-US" sz="900" b="0" i="0" kern="1200" dirty="0" err="1" smtClean="0"/>
            <a:t>Multiwatt</a:t>
          </a:r>
          <a:r>
            <a:rPr lang="en-US" sz="900" b="0" i="0" kern="1200" dirty="0" smtClean="0"/>
            <a:t> and PowerSO20 packages. It is a high voltage, high current dual full-bridge driver designed to accept standard TTL logic levels and drive inductive loads such as relays, solenoids, DC and stepping motors. Two enable inputs are provided to enable or disable the device independently of the input signals. The emitters of the lower transistors of each bridge are connected together and the corresponding external terminal can be used for the connection of an external sensing resistor. An additional supply input is provided so that the logic works at a lower voltage.</a:t>
          </a:r>
          <a:endParaRPr lang="en-US" sz="900" kern="1200" dirty="0"/>
        </a:p>
      </dsp:txBody>
      <dsp:txXfrm>
        <a:off x="6523696" y="3811222"/>
        <a:ext cx="2982110" cy="1204689"/>
      </dsp:txXfrm>
    </dsp:sp>
    <dsp:sp modelId="{A01B22A6-F7DA-4FBA-9843-1A1D87BA6CE9}">
      <dsp:nvSpPr>
        <dsp:cNvPr id="0" name=""/>
        <dsp:cNvSpPr/>
      </dsp:nvSpPr>
      <dsp:spPr>
        <a:xfrm rot="5400000">
          <a:off x="2163134" y="3541359"/>
          <a:ext cx="2007815" cy="1746799"/>
        </a:xfrm>
        <a:prstGeom prst="hexagon">
          <a:avLst>
            <a:gd name="adj" fmla="val 25000"/>
            <a:gd name="vf" fmla="val 115470"/>
          </a:avLst>
        </a:prstGeom>
        <a:solidFill>
          <a:schemeClr val="accent2">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p>
      </dsp:txBody>
      <dsp:txXfrm rot="-5400000">
        <a:off x="2565852" y="3723737"/>
        <a:ext cx="1202379" cy="13820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1B5165-B01A-4C3C-84CF-FED0B2617644}">
      <dsp:nvSpPr>
        <dsp:cNvPr id="0" name=""/>
        <dsp:cNvSpPr/>
      </dsp:nvSpPr>
      <dsp:spPr>
        <a:xfrm rot="5400000">
          <a:off x="4119424" y="131699"/>
          <a:ext cx="2007815" cy="1746799"/>
        </a:xfrm>
        <a:prstGeom prst="hexagon">
          <a:avLst>
            <a:gd name="adj" fmla="val 25000"/>
            <a:gd name="vf" fmla="val 115470"/>
          </a:avLst>
        </a:prstGeom>
        <a:solidFill>
          <a:schemeClr val="accent2">
            <a:lumMod val="40000"/>
            <a:lumOff val="6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Motors</a:t>
          </a:r>
          <a:endParaRPr lang="en-US" sz="2300" kern="1200" dirty="0"/>
        </a:p>
      </dsp:txBody>
      <dsp:txXfrm rot="-5400000">
        <a:off x="4522142" y="314077"/>
        <a:ext cx="1202379" cy="1382046"/>
      </dsp:txXfrm>
    </dsp:sp>
    <dsp:sp modelId="{190711D6-D479-4642-BCB8-8079DEDAA375}">
      <dsp:nvSpPr>
        <dsp:cNvPr id="0" name=""/>
        <dsp:cNvSpPr/>
      </dsp:nvSpPr>
      <dsp:spPr>
        <a:xfrm>
          <a:off x="6415234" y="188133"/>
          <a:ext cx="3013076" cy="16494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en-US" sz="1100" b="0" i="0" kern="1200" dirty="0" smtClean="0"/>
            <a:t>100 RPM 12V Center Shaft DC Gear Motor are generally a simple DC motor with a gearbox attached to it. This can be used in all-terrain robots and variety of robotic applications. These motors have a 3 mm threaded drill hole in the middle of the shaft thus making it simple to connect it to the wheels or any other mechanical assembly.</a:t>
          </a:r>
          <a:endParaRPr lang="en-US" sz="1100" kern="1200" dirty="0"/>
        </a:p>
      </dsp:txBody>
      <dsp:txXfrm>
        <a:off x="6415234" y="188133"/>
        <a:ext cx="3013076" cy="1649424"/>
      </dsp:txXfrm>
    </dsp:sp>
    <dsp:sp modelId="{6B1330B8-23F2-4415-BE01-1C4C6FD37DC6}">
      <dsp:nvSpPr>
        <dsp:cNvPr id="0" name=""/>
        <dsp:cNvSpPr/>
      </dsp:nvSpPr>
      <dsp:spPr>
        <a:xfrm rot="5400000">
          <a:off x="2287119" y="147200"/>
          <a:ext cx="2007815" cy="1746799"/>
        </a:xfrm>
        <a:prstGeom prst="hexagon">
          <a:avLst>
            <a:gd name="adj" fmla="val 25000"/>
            <a:gd name="vf" fmla="val 115470"/>
          </a:avLst>
        </a:prstGeom>
        <a:solidFill>
          <a:schemeClr val="accent2">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p>
      </dsp:txBody>
      <dsp:txXfrm rot="-5400000">
        <a:off x="2689837" y="329578"/>
        <a:ext cx="1202379" cy="1382046"/>
      </dsp:txXfrm>
    </dsp:sp>
    <dsp:sp modelId="{BD86F390-4EA6-4427-AA69-1895B71E78CF}">
      <dsp:nvSpPr>
        <dsp:cNvPr id="0" name=""/>
        <dsp:cNvSpPr/>
      </dsp:nvSpPr>
      <dsp:spPr>
        <a:xfrm rot="5400000">
          <a:off x="3242972" y="1843683"/>
          <a:ext cx="2007815" cy="1746799"/>
        </a:xfrm>
        <a:prstGeom prst="hexagon">
          <a:avLst>
            <a:gd name="adj" fmla="val 25000"/>
            <a:gd name="vf" fmla="val 115470"/>
          </a:avLst>
        </a:prstGeom>
        <a:solidFill>
          <a:schemeClr val="accent2">
            <a:lumMod val="40000"/>
            <a:lumOff val="6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Lithium Ion Battery</a:t>
          </a:r>
          <a:endParaRPr lang="en-US" sz="2300" kern="1200" dirty="0"/>
        </a:p>
      </dsp:txBody>
      <dsp:txXfrm rot="-5400000">
        <a:off x="3645690" y="2026061"/>
        <a:ext cx="1202379" cy="1382046"/>
      </dsp:txXfrm>
    </dsp:sp>
    <dsp:sp modelId="{B838CBD7-D7EA-4A4B-B6F9-DBE35954BB4E}">
      <dsp:nvSpPr>
        <dsp:cNvPr id="0" name=""/>
        <dsp:cNvSpPr/>
      </dsp:nvSpPr>
      <dsp:spPr>
        <a:xfrm>
          <a:off x="107218" y="1891789"/>
          <a:ext cx="3041650" cy="16195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r" defTabSz="488950">
            <a:lnSpc>
              <a:spcPct val="90000"/>
            </a:lnSpc>
            <a:spcBef>
              <a:spcPct val="0"/>
            </a:spcBef>
            <a:spcAft>
              <a:spcPct val="35000"/>
            </a:spcAft>
          </a:pPr>
          <a:r>
            <a:rPr lang="en-US" sz="1100" b="0" i="0" kern="1200" dirty="0" smtClean="0"/>
            <a:t>A </a:t>
          </a:r>
          <a:r>
            <a:rPr lang="en-US" sz="1100" b="1" i="0" kern="1200" dirty="0" smtClean="0"/>
            <a:t>lithium-ion</a:t>
          </a:r>
          <a:r>
            <a:rPr lang="en-US" sz="1100" b="0" i="0" kern="1200" dirty="0" smtClean="0"/>
            <a:t> or </a:t>
          </a:r>
          <a:r>
            <a:rPr lang="en-US" sz="1100" b="1" i="0" kern="1200" dirty="0" smtClean="0"/>
            <a:t>Li-ion battery</a:t>
          </a:r>
          <a:r>
            <a:rPr lang="en-US" sz="1100" b="0" i="0" kern="1200" dirty="0" smtClean="0"/>
            <a:t> is a type of rechargeable battery which uses the reversible reduction of lithium ions to store energy. Compared to other rechargeable battery technologies, Li-ion batteries have high energy densities, low self-discharge, and no memory effect.</a:t>
          </a:r>
          <a:endParaRPr lang="en-US" sz="1100" kern="1200" dirty="0"/>
        </a:p>
        <a:p>
          <a:pPr lvl="0" algn="r" defTabSz="444500">
            <a:lnSpc>
              <a:spcPct val="90000"/>
            </a:lnSpc>
            <a:spcBef>
              <a:spcPct val="0"/>
            </a:spcBef>
            <a:spcAft>
              <a:spcPct val="35000"/>
            </a:spcAft>
          </a:pPr>
          <a:endParaRPr lang="en-IN" sz="1000" kern="1200" dirty="0"/>
        </a:p>
      </dsp:txBody>
      <dsp:txXfrm>
        <a:off x="107218" y="1891789"/>
        <a:ext cx="3041650" cy="1619572"/>
      </dsp:txXfrm>
    </dsp:sp>
    <dsp:sp modelId="{F333EDB3-2333-4A9A-9E10-3ECB69CBC15E}">
      <dsp:nvSpPr>
        <dsp:cNvPr id="0" name=""/>
        <dsp:cNvSpPr/>
      </dsp:nvSpPr>
      <dsp:spPr>
        <a:xfrm rot="5400000">
          <a:off x="5145009" y="1843683"/>
          <a:ext cx="2007815" cy="1746799"/>
        </a:xfrm>
        <a:prstGeom prst="hexagon">
          <a:avLst>
            <a:gd name="adj" fmla="val 25000"/>
            <a:gd name="vf" fmla="val 115470"/>
          </a:avLst>
        </a:prstGeom>
        <a:solidFill>
          <a:schemeClr val="accent2">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p>
      </dsp:txBody>
      <dsp:txXfrm rot="-5400000">
        <a:off x="5547727" y="2026061"/>
        <a:ext cx="1202379" cy="1382046"/>
      </dsp:txXfrm>
    </dsp:sp>
    <dsp:sp modelId="{CD1604E9-68A6-4CBB-A90D-65C989406385}">
      <dsp:nvSpPr>
        <dsp:cNvPr id="0" name=""/>
        <dsp:cNvSpPr/>
      </dsp:nvSpPr>
      <dsp:spPr>
        <a:xfrm rot="5400000">
          <a:off x="4181422" y="3540167"/>
          <a:ext cx="2007815" cy="1746799"/>
        </a:xfrm>
        <a:prstGeom prst="hexagon">
          <a:avLst>
            <a:gd name="adj" fmla="val 25000"/>
            <a:gd name="vf" fmla="val 115470"/>
          </a:avLst>
        </a:prstGeom>
        <a:solidFill>
          <a:schemeClr val="accent2">
            <a:lumMod val="40000"/>
            <a:lumOff val="6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ctr" defTabSz="1022350">
            <a:lnSpc>
              <a:spcPct val="90000"/>
            </a:lnSpc>
            <a:spcBef>
              <a:spcPct val="0"/>
            </a:spcBef>
            <a:spcAft>
              <a:spcPct val="35000"/>
            </a:spcAft>
          </a:pPr>
          <a:r>
            <a:rPr lang="en-US" sz="2300" kern="1200" dirty="0" smtClean="0"/>
            <a:t>Sound Alarm</a:t>
          </a:r>
          <a:endParaRPr lang="en-US" sz="2300" kern="1200" dirty="0"/>
        </a:p>
      </dsp:txBody>
      <dsp:txXfrm rot="-5400000">
        <a:off x="4584140" y="3722545"/>
        <a:ext cx="1202379" cy="1382046"/>
      </dsp:txXfrm>
    </dsp:sp>
    <dsp:sp modelId="{AF0C3FAF-B590-4319-87FD-73BB6344A9D8}">
      <dsp:nvSpPr>
        <dsp:cNvPr id="0" name=""/>
        <dsp:cNvSpPr/>
      </dsp:nvSpPr>
      <dsp:spPr>
        <a:xfrm>
          <a:off x="6523696" y="3811222"/>
          <a:ext cx="2982110" cy="12046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l" defTabSz="488950">
            <a:lnSpc>
              <a:spcPct val="90000"/>
            </a:lnSpc>
            <a:spcBef>
              <a:spcPct val="0"/>
            </a:spcBef>
            <a:spcAft>
              <a:spcPct val="35000"/>
            </a:spcAft>
          </a:pPr>
          <a:r>
            <a:rPr lang="en-US" sz="1100" b="0" i="0" kern="1200" dirty="0" smtClean="0"/>
            <a:t>A </a:t>
          </a:r>
          <a:r>
            <a:rPr lang="en-US" sz="1100" b="1" i="0" kern="1200" dirty="0" smtClean="0"/>
            <a:t>buzzer</a:t>
          </a:r>
          <a:r>
            <a:rPr lang="en-US" sz="1100" b="0" i="0" kern="1200" dirty="0" smtClean="0"/>
            <a:t> or </a:t>
          </a:r>
          <a:r>
            <a:rPr lang="en-US" sz="1100" b="1" i="0" kern="1200" dirty="0" smtClean="0"/>
            <a:t>beeper</a:t>
          </a:r>
          <a:r>
            <a:rPr lang="en-US" sz="1100" b="0" i="0" kern="1200" dirty="0" smtClean="0"/>
            <a:t> is an audio signaling device, which may be mechanical, electromechanical, or piezoelectric (</a:t>
          </a:r>
          <a:r>
            <a:rPr lang="en-US" sz="1100" b="0" i="1" kern="1200" dirty="0" smtClean="0"/>
            <a:t>piezo</a:t>
          </a:r>
          <a:r>
            <a:rPr lang="en-US" sz="1100" b="0" i="0" kern="1200" dirty="0" smtClean="0"/>
            <a:t> for short). Typical uses of buzzers and beepers include alarm</a:t>
          </a:r>
          <a:r>
            <a:rPr lang="en-US" sz="1100" b="0" i="0" kern="1200" dirty="0" smtClean="0">
              <a:hlinkClick xmlns:r="http://schemas.openxmlformats.org/officeDocument/2006/relationships" r:id="rId1" tooltip="Alarm devices"/>
            </a:rPr>
            <a:t> </a:t>
          </a:r>
          <a:r>
            <a:rPr lang="en-US" sz="1100" b="0" i="0" kern="1200" dirty="0" smtClean="0"/>
            <a:t>devices, timers, train and confirmation of user input such as a mouse click or keystroke..</a:t>
          </a:r>
          <a:endParaRPr lang="en-US" sz="1100" kern="1200" dirty="0"/>
        </a:p>
      </dsp:txBody>
      <dsp:txXfrm>
        <a:off x="6523696" y="3811222"/>
        <a:ext cx="2982110" cy="1204689"/>
      </dsp:txXfrm>
    </dsp:sp>
    <dsp:sp modelId="{A01B22A6-F7DA-4FBA-9843-1A1D87BA6CE9}">
      <dsp:nvSpPr>
        <dsp:cNvPr id="0" name=""/>
        <dsp:cNvSpPr/>
      </dsp:nvSpPr>
      <dsp:spPr>
        <a:xfrm rot="5400000">
          <a:off x="2163134" y="3541359"/>
          <a:ext cx="2007815" cy="1746799"/>
        </a:xfrm>
        <a:prstGeom prst="hexagon">
          <a:avLst>
            <a:gd name="adj" fmla="val 25000"/>
            <a:gd name="vf" fmla="val 115470"/>
          </a:avLst>
        </a:prstGeom>
        <a:solidFill>
          <a:schemeClr val="accent2">
            <a:lumMod val="75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600200">
            <a:lnSpc>
              <a:spcPct val="90000"/>
            </a:lnSpc>
            <a:spcBef>
              <a:spcPct val="0"/>
            </a:spcBef>
            <a:spcAft>
              <a:spcPct val="35000"/>
            </a:spcAft>
          </a:pPr>
          <a:endParaRPr lang="en-US" sz="3600" kern="1200"/>
        </a:p>
      </dsp:txBody>
      <dsp:txXfrm rot="-5400000">
        <a:off x="2565852" y="3723737"/>
        <a:ext cx="1202379" cy="138204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D3076A-B404-4F90-B89E-3B0574F8D973}" type="datetimeFigureOut">
              <a:rPr lang="en-IN" smtClean="0"/>
              <a:t>20-06-2023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B1B7EC-AE22-4B5D-9A9F-52B51C60198B}" type="slidenum">
              <a:rPr lang="en-IN" smtClean="0"/>
              <a:t>‹#›</a:t>
            </a:fld>
            <a:endParaRPr lang="en-IN"/>
          </a:p>
        </p:txBody>
      </p:sp>
    </p:spTree>
    <p:extLst>
      <p:ext uri="{BB962C8B-B14F-4D97-AF65-F5344CB8AC3E}">
        <p14:creationId xmlns:p14="http://schemas.microsoft.com/office/powerpoint/2010/main" val="2117334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6/20/2023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circuitdigest.com/microcontroller-projects/arduino-uno-line-follower-robot#:~:text=Circuit%20Diagram%20and%20Assembling%20the,the%20onboard%20op%2Damp%20comparator"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0545" y="123986"/>
            <a:ext cx="2678409" cy="1960775"/>
          </a:xfrm>
          <a:prstGeom prst="rect">
            <a:avLst/>
          </a:prstGeom>
        </p:spPr>
      </p:pic>
      <p:sp>
        <p:nvSpPr>
          <p:cNvPr id="3" name="Rounded Rectangle 2"/>
          <p:cNvSpPr/>
          <p:nvPr/>
        </p:nvSpPr>
        <p:spPr>
          <a:xfrm>
            <a:off x="3167406" y="400638"/>
            <a:ext cx="8154185" cy="115949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smtClean="0"/>
              <a:t>LINE FOLLOWING ROBOT </a:t>
            </a:r>
            <a:endParaRPr lang="en-IN" sz="4000" b="1" dirty="0"/>
          </a:p>
        </p:txBody>
      </p:sp>
      <p:sp>
        <p:nvSpPr>
          <p:cNvPr id="5" name="Flowchart: Predefined Process 4"/>
          <p:cNvSpPr/>
          <p:nvPr/>
        </p:nvSpPr>
        <p:spPr>
          <a:xfrm>
            <a:off x="782665" y="3285641"/>
            <a:ext cx="3959817" cy="1968285"/>
          </a:xfrm>
          <a:prstGeom prst="flowChartPredefinedProcess">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dirty="0" err="1" smtClean="0">
                <a:solidFill>
                  <a:schemeClr val="tx1"/>
                </a:solidFill>
              </a:rPr>
              <a:t>Harshad</a:t>
            </a:r>
            <a:r>
              <a:rPr lang="en-US" dirty="0" smtClean="0">
                <a:solidFill>
                  <a:schemeClr val="tx1"/>
                </a:solidFill>
              </a:rPr>
              <a:t> Ade</a:t>
            </a:r>
          </a:p>
          <a:p>
            <a:pPr marL="342900" indent="-342900">
              <a:buFont typeface="+mj-lt"/>
              <a:buAutoNum type="arabicPeriod"/>
            </a:pPr>
            <a:r>
              <a:rPr lang="en-US" dirty="0" smtClean="0">
                <a:solidFill>
                  <a:schemeClr val="tx1"/>
                </a:solidFill>
              </a:rPr>
              <a:t>Anish </a:t>
            </a:r>
            <a:r>
              <a:rPr lang="en-US" dirty="0" err="1" smtClean="0">
                <a:solidFill>
                  <a:schemeClr val="tx1"/>
                </a:solidFill>
              </a:rPr>
              <a:t>Bansod</a:t>
            </a:r>
            <a:endParaRPr lang="en-US" dirty="0" smtClean="0">
              <a:solidFill>
                <a:schemeClr val="tx1"/>
              </a:solidFill>
            </a:endParaRPr>
          </a:p>
          <a:p>
            <a:pPr marL="342900" indent="-342900">
              <a:buFont typeface="+mj-lt"/>
              <a:buAutoNum type="arabicPeriod"/>
            </a:pPr>
            <a:r>
              <a:rPr lang="en-US" dirty="0" err="1" smtClean="0">
                <a:solidFill>
                  <a:schemeClr val="tx1"/>
                </a:solidFill>
              </a:rPr>
              <a:t>Anveksha</a:t>
            </a:r>
            <a:r>
              <a:rPr lang="en-US" dirty="0">
                <a:solidFill>
                  <a:schemeClr val="tx1"/>
                </a:solidFill>
              </a:rPr>
              <a:t> </a:t>
            </a:r>
            <a:r>
              <a:rPr lang="en-US" dirty="0" err="1" smtClean="0">
                <a:solidFill>
                  <a:schemeClr val="tx1"/>
                </a:solidFill>
              </a:rPr>
              <a:t>Sukhadeve</a:t>
            </a:r>
            <a:endParaRPr lang="en-US" dirty="0" smtClean="0">
              <a:solidFill>
                <a:schemeClr val="tx1"/>
              </a:solidFill>
            </a:endParaRPr>
          </a:p>
          <a:p>
            <a:pPr marL="342900" indent="-342900">
              <a:buFont typeface="+mj-lt"/>
              <a:buAutoNum type="arabicPeriod"/>
            </a:pPr>
            <a:r>
              <a:rPr lang="en-US" dirty="0" err="1" smtClean="0">
                <a:solidFill>
                  <a:schemeClr val="tx1"/>
                </a:solidFill>
              </a:rPr>
              <a:t>Swaraj</a:t>
            </a:r>
            <a:r>
              <a:rPr lang="en-US" dirty="0" smtClean="0">
                <a:solidFill>
                  <a:schemeClr val="tx1"/>
                </a:solidFill>
              </a:rPr>
              <a:t> </a:t>
            </a:r>
            <a:r>
              <a:rPr lang="en-US" dirty="0" err="1" smtClean="0">
                <a:solidFill>
                  <a:schemeClr val="tx1"/>
                </a:solidFill>
              </a:rPr>
              <a:t>Bhaganagare</a:t>
            </a:r>
            <a:endParaRPr lang="en-US" dirty="0" smtClean="0">
              <a:solidFill>
                <a:schemeClr val="tx1"/>
              </a:solidFill>
            </a:endParaRPr>
          </a:p>
          <a:p>
            <a:pPr marL="342900" indent="-342900">
              <a:buFont typeface="+mj-lt"/>
              <a:buAutoNum type="arabicPeriod"/>
            </a:pPr>
            <a:r>
              <a:rPr lang="en-US" dirty="0" err="1" smtClean="0">
                <a:solidFill>
                  <a:schemeClr val="tx1"/>
                </a:solidFill>
              </a:rPr>
              <a:t>Amruta</a:t>
            </a:r>
            <a:r>
              <a:rPr lang="en-US" dirty="0" smtClean="0">
                <a:solidFill>
                  <a:schemeClr val="tx1"/>
                </a:solidFill>
              </a:rPr>
              <a:t> </a:t>
            </a:r>
            <a:r>
              <a:rPr lang="en-US" dirty="0" err="1" smtClean="0">
                <a:solidFill>
                  <a:schemeClr val="tx1"/>
                </a:solidFill>
              </a:rPr>
              <a:t>Bharamgude</a:t>
            </a:r>
            <a:endParaRPr lang="en-IN" dirty="0">
              <a:solidFill>
                <a:schemeClr val="tx1"/>
              </a:solidFill>
            </a:endParaRPr>
          </a:p>
        </p:txBody>
      </p:sp>
      <p:sp>
        <p:nvSpPr>
          <p:cNvPr id="6" name="Horizontal Scroll 5"/>
          <p:cNvSpPr/>
          <p:nvPr/>
        </p:nvSpPr>
        <p:spPr>
          <a:xfrm>
            <a:off x="782665" y="2437228"/>
            <a:ext cx="2696704" cy="650929"/>
          </a:xfrm>
          <a:prstGeom prst="horizontalScroll">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rPr>
              <a:t>Candidates</a:t>
            </a:r>
            <a:endParaRPr lang="en-IN" sz="2400" b="1" dirty="0">
              <a:solidFill>
                <a:schemeClr val="bg1"/>
              </a:solidFill>
            </a:endParaRPr>
          </a:p>
        </p:txBody>
      </p:sp>
      <p:sp>
        <p:nvSpPr>
          <p:cNvPr id="7" name="Horizontal Scroll 6"/>
          <p:cNvSpPr/>
          <p:nvPr/>
        </p:nvSpPr>
        <p:spPr>
          <a:xfrm>
            <a:off x="7568339" y="2437227"/>
            <a:ext cx="2696704" cy="650929"/>
          </a:xfrm>
          <a:prstGeom prst="horizontalScroll">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bg1"/>
                </a:solidFill>
              </a:rPr>
              <a:t>Guided By</a:t>
            </a:r>
            <a:endParaRPr lang="en-IN" sz="2400" b="1" dirty="0">
              <a:solidFill>
                <a:schemeClr val="bg1"/>
              </a:solidFill>
            </a:endParaRPr>
          </a:p>
        </p:txBody>
      </p:sp>
      <p:sp>
        <p:nvSpPr>
          <p:cNvPr id="9" name="Flowchart: Predefined Process 8"/>
          <p:cNvSpPr/>
          <p:nvPr/>
        </p:nvSpPr>
        <p:spPr>
          <a:xfrm>
            <a:off x="6873498" y="3285641"/>
            <a:ext cx="3554277" cy="679606"/>
          </a:xfrm>
          <a:prstGeom prst="flowChartPredefinedProcess">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smtClean="0">
                <a:solidFill>
                  <a:schemeClr val="tx1"/>
                </a:solidFill>
              </a:rPr>
              <a:t>C. D. PATIL</a:t>
            </a:r>
          </a:p>
        </p:txBody>
      </p:sp>
    </p:spTree>
    <p:extLst>
      <p:ext uri="{BB962C8B-B14F-4D97-AF65-F5344CB8AC3E}">
        <p14:creationId xmlns:p14="http://schemas.microsoft.com/office/powerpoint/2010/main" val="16235129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0" y="720671"/>
            <a:ext cx="3107410" cy="495946"/>
          </a:xfrm>
          <a:prstGeom prst="homePlat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Construction</a:t>
            </a:r>
            <a:endParaRPr lang="en-IN" sz="2400" dirty="0">
              <a:solidFill>
                <a:schemeClr val="tx1"/>
              </a:solidFill>
            </a:endParaRPr>
          </a:p>
        </p:txBody>
      </p:sp>
      <p:sp>
        <p:nvSpPr>
          <p:cNvPr id="3" name="Round Diagonal Corner Rectangle 2"/>
          <p:cNvSpPr/>
          <p:nvPr/>
        </p:nvSpPr>
        <p:spPr>
          <a:xfrm>
            <a:off x="387458" y="1456841"/>
            <a:ext cx="11437749" cy="4502257"/>
          </a:xfrm>
          <a:prstGeom prst="round2Diag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endParaRPr lang="en-US" dirty="0" smtClean="0">
              <a:solidFill>
                <a:schemeClr val="tx1"/>
              </a:solidFill>
            </a:endParaRPr>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dirty="0" smtClean="0">
                <a:solidFill>
                  <a:schemeClr val="tx1"/>
                </a:solidFill>
              </a:rPr>
              <a:t>To make this robot, first we need a robot body. </a:t>
            </a:r>
          </a:p>
          <a:p>
            <a:pPr marL="285750" indent="-285750">
              <a:buFont typeface="Arial" panose="020B0604020202020204" pitchFamily="34" charset="0"/>
              <a:buChar char="•"/>
            </a:pPr>
            <a:r>
              <a:rPr lang="en-US" dirty="0" smtClean="0">
                <a:solidFill>
                  <a:schemeClr val="tx1"/>
                </a:solidFill>
              </a:rPr>
              <a:t>Now</a:t>
            </a:r>
            <a:r>
              <a:rPr lang="en-US" dirty="0">
                <a:solidFill>
                  <a:schemeClr val="tx1"/>
                </a:solidFill>
              </a:rPr>
              <a:t>, place the BO motors to the chassis with the help of some hot </a:t>
            </a:r>
            <a:r>
              <a:rPr lang="en-US" dirty="0" smtClean="0">
                <a:solidFill>
                  <a:schemeClr val="tx1"/>
                </a:solidFill>
              </a:rPr>
              <a:t>glue.</a:t>
            </a:r>
            <a:r>
              <a:rPr lang="en-US" dirty="0">
                <a:solidFill>
                  <a:schemeClr val="tx1"/>
                </a:solidFill>
              </a:rPr>
              <a:t> </a:t>
            </a:r>
            <a:endParaRPr lang="en-US" dirty="0" smtClean="0">
              <a:solidFill>
                <a:schemeClr val="tx1"/>
              </a:solidFill>
            </a:endParaRPr>
          </a:p>
          <a:p>
            <a:pPr marL="285750" indent="-285750">
              <a:buFont typeface="Arial" panose="020B0604020202020204" pitchFamily="34" charset="0"/>
              <a:buChar char="•"/>
            </a:pPr>
            <a:r>
              <a:rPr lang="en-US" dirty="0" smtClean="0">
                <a:solidFill>
                  <a:schemeClr val="tx1"/>
                </a:solidFill>
              </a:rPr>
              <a:t>Next </a:t>
            </a:r>
            <a:r>
              <a:rPr lang="en-US" dirty="0">
                <a:solidFill>
                  <a:schemeClr val="tx1"/>
                </a:solidFill>
              </a:rPr>
              <a:t>step is to place the motor driver on chassis and connect the motor wires to the output of the motor driver</a:t>
            </a:r>
            <a:r>
              <a:rPr lang="en-US" dirty="0" smtClean="0">
                <a:solidFill>
                  <a:schemeClr val="tx1"/>
                </a:solidFill>
              </a:rPr>
              <a:t>.</a:t>
            </a:r>
            <a:r>
              <a:rPr lang="en-US" dirty="0">
                <a:solidFill>
                  <a:schemeClr val="tx1"/>
                </a:solidFill>
              </a:rPr>
              <a:t> </a:t>
            </a:r>
            <a:endParaRPr lang="en-US" dirty="0" smtClean="0">
              <a:solidFill>
                <a:schemeClr val="tx1"/>
              </a:solidFill>
            </a:endParaRPr>
          </a:p>
          <a:p>
            <a:pPr marL="285750" indent="-285750">
              <a:buFont typeface="Arial" panose="020B0604020202020204" pitchFamily="34" charset="0"/>
              <a:buChar char="•"/>
            </a:pPr>
            <a:r>
              <a:rPr lang="en-US" dirty="0">
                <a:solidFill>
                  <a:schemeClr val="tx1"/>
                </a:solidFill>
              </a:rPr>
              <a:t>B</a:t>
            </a:r>
            <a:r>
              <a:rPr lang="en-US" dirty="0" smtClean="0">
                <a:solidFill>
                  <a:schemeClr val="tx1"/>
                </a:solidFill>
              </a:rPr>
              <a:t>end </a:t>
            </a:r>
            <a:r>
              <a:rPr lang="en-US" dirty="0">
                <a:solidFill>
                  <a:schemeClr val="tx1"/>
                </a:solidFill>
              </a:rPr>
              <a:t>the IR LED and </a:t>
            </a:r>
            <a:r>
              <a:rPr lang="en-US" dirty="0" smtClean="0">
                <a:solidFill>
                  <a:schemeClr val="tx1"/>
                </a:solidFill>
              </a:rPr>
              <a:t>the sensor as per the requirement. </a:t>
            </a:r>
          </a:p>
          <a:p>
            <a:pPr marL="285750" indent="-285750">
              <a:buFont typeface="Arial" panose="020B0604020202020204" pitchFamily="34" charset="0"/>
              <a:buChar char="•"/>
            </a:pPr>
            <a:r>
              <a:rPr lang="en-US" dirty="0" smtClean="0">
                <a:solidFill>
                  <a:schemeClr val="tx1"/>
                </a:solidFill>
              </a:rPr>
              <a:t>Then </a:t>
            </a:r>
            <a:r>
              <a:rPr lang="en-US" dirty="0">
                <a:solidFill>
                  <a:schemeClr val="tx1"/>
                </a:solidFill>
              </a:rPr>
              <a:t>place the sensors on the downside of the robot</a:t>
            </a:r>
            <a:r>
              <a:rPr lang="en-US" dirty="0" smtClean="0">
                <a:solidFill>
                  <a:schemeClr val="tx1"/>
                </a:solidFill>
              </a:rPr>
              <a:t>, and </a:t>
            </a:r>
            <a:r>
              <a:rPr lang="en-US" dirty="0">
                <a:solidFill>
                  <a:schemeClr val="tx1"/>
                </a:solidFill>
              </a:rPr>
              <a:t>adjust the sensors according to the track width and robot width. Remember that one sensor is for left side detection and </a:t>
            </a:r>
            <a:r>
              <a:rPr lang="en-US" dirty="0" smtClean="0">
                <a:solidFill>
                  <a:schemeClr val="tx1"/>
                </a:solidFill>
              </a:rPr>
              <a:t> the other one </a:t>
            </a:r>
            <a:r>
              <a:rPr lang="en-US" dirty="0">
                <a:solidFill>
                  <a:schemeClr val="tx1"/>
                </a:solidFill>
              </a:rPr>
              <a:t>is for the right side detection</a:t>
            </a:r>
            <a:r>
              <a:rPr lang="en-US" dirty="0" smtClean="0">
                <a:solidFill>
                  <a:schemeClr val="tx1"/>
                </a:solidFill>
              </a:rPr>
              <a:t>.</a:t>
            </a:r>
            <a:r>
              <a:rPr lang="en-US" dirty="0">
                <a:solidFill>
                  <a:schemeClr val="tx1"/>
                </a:solidFill>
              </a:rPr>
              <a:t> </a:t>
            </a:r>
            <a:endParaRPr lang="en-US" dirty="0" smtClean="0">
              <a:solidFill>
                <a:schemeClr val="tx1"/>
              </a:solidFill>
            </a:endParaRPr>
          </a:p>
          <a:p>
            <a:pPr marL="285750" indent="-285750">
              <a:buFont typeface="Arial" panose="020B0604020202020204" pitchFamily="34" charset="0"/>
              <a:buChar char="•"/>
            </a:pPr>
            <a:r>
              <a:rPr lang="en-US" dirty="0" smtClean="0">
                <a:solidFill>
                  <a:schemeClr val="tx1"/>
                </a:solidFill>
              </a:rPr>
              <a:t>Now </a:t>
            </a:r>
            <a:r>
              <a:rPr lang="en-US" dirty="0">
                <a:solidFill>
                  <a:schemeClr val="tx1"/>
                </a:solidFill>
              </a:rPr>
              <a:t>place the Arduino </a:t>
            </a:r>
            <a:r>
              <a:rPr lang="en-US" dirty="0" smtClean="0">
                <a:solidFill>
                  <a:schemeClr val="tx1"/>
                </a:solidFill>
              </a:rPr>
              <a:t>UNO </a:t>
            </a:r>
            <a:r>
              <a:rPr lang="en-US" dirty="0">
                <a:solidFill>
                  <a:schemeClr val="tx1"/>
                </a:solidFill>
              </a:rPr>
              <a:t>using glue and connect the sensor output pins to digital pin 2 and 4 of the Arduino</a:t>
            </a:r>
            <a:r>
              <a:rPr lang="en-US" dirty="0" smtClean="0">
                <a:solidFill>
                  <a:schemeClr val="tx1"/>
                </a:solidFill>
              </a:rPr>
              <a:t>.</a:t>
            </a:r>
            <a:r>
              <a:rPr lang="en-US" dirty="0">
                <a:solidFill>
                  <a:schemeClr val="tx1"/>
                </a:solidFill>
              </a:rPr>
              <a:t> </a:t>
            </a:r>
            <a:endParaRPr lang="en-US" dirty="0" smtClean="0">
              <a:solidFill>
                <a:schemeClr val="tx1"/>
              </a:solidFill>
            </a:endParaRPr>
          </a:p>
          <a:p>
            <a:pPr marL="285750" indent="-285750">
              <a:buFont typeface="Arial" panose="020B0604020202020204" pitchFamily="34" charset="0"/>
              <a:buChar char="•"/>
            </a:pPr>
            <a:r>
              <a:rPr lang="en-US" dirty="0" smtClean="0">
                <a:solidFill>
                  <a:schemeClr val="tx1"/>
                </a:solidFill>
              </a:rPr>
              <a:t>Connect </a:t>
            </a:r>
            <a:r>
              <a:rPr lang="en-US" dirty="0">
                <a:solidFill>
                  <a:schemeClr val="tx1"/>
                </a:solidFill>
              </a:rPr>
              <a:t>the VCC pins to 5volt and the ground pins to ground.</a:t>
            </a:r>
          </a:p>
          <a:p>
            <a:pPr marL="285750" indent="-285750">
              <a:buFont typeface="Arial" panose="020B0604020202020204" pitchFamily="34" charset="0"/>
              <a:buChar char="•"/>
            </a:pPr>
            <a:r>
              <a:rPr lang="en-US" dirty="0">
                <a:solidFill>
                  <a:schemeClr val="tx1"/>
                </a:solidFill>
              </a:rPr>
              <a:t>Now, connect the enable pins of the motor driver to pin 5 and 8 of </a:t>
            </a:r>
            <a:r>
              <a:rPr lang="en-US" dirty="0" smtClean="0">
                <a:solidFill>
                  <a:schemeClr val="tx1"/>
                </a:solidFill>
              </a:rPr>
              <a:t>Arduino UNO </a:t>
            </a:r>
            <a:r>
              <a:rPr lang="en-US" dirty="0">
                <a:solidFill>
                  <a:schemeClr val="tx1"/>
                </a:solidFill>
              </a:rPr>
              <a:t>and connect the motor driver input pins to pin number 6, 7, 9 and 10 of </a:t>
            </a:r>
            <a:r>
              <a:rPr lang="en-US" dirty="0" smtClean="0">
                <a:solidFill>
                  <a:schemeClr val="tx1"/>
                </a:solidFill>
              </a:rPr>
              <a:t>Arduino UNO </a:t>
            </a:r>
            <a:r>
              <a:rPr lang="en-US" dirty="0">
                <a:solidFill>
                  <a:schemeClr val="tx1"/>
                </a:solidFill>
              </a:rPr>
              <a:t>respectively.</a:t>
            </a:r>
          </a:p>
          <a:p>
            <a:endParaRPr lang="en-US" dirty="0"/>
          </a:p>
          <a:p>
            <a:r>
              <a:rPr lang="en-US" dirty="0"/>
              <a:t/>
            </a:r>
            <a:br>
              <a:rPr lang="en-US" dirty="0"/>
            </a:br>
            <a:endParaRPr lang="en-IN" dirty="0"/>
          </a:p>
        </p:txBody>
      </p:sp>
    </p:spTree>
    <p:extLst>
      <p:ext uri="{BB962C8B-B14F-4D97-AF65-F5344CB8AC3E}">
        <p14:creationId xmlns:p14="http://schemas.microsoft.com/office/powerpoint/2010/main" val="3176422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0" y="712921"/>
            <a:ext cx="3208150" cy="503695"/>
          </a:xfrm>
          <a:prstGeom prst="homePlat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CODE</a:t>
            </a:r>
            <a:endParaRPr lang="en-IN" sz="2400" dirty="0">
              <a:solidFill>
                <a:schemeClr val="tx1"/>
              </a:solidFill>
            </a:endParaRPr>
          </a:p>
        </p:txBody>
      </p:sp>
      <p:sp>
        <p:nvSpPr>
          <p:cNvPr id="4" name="TextBox 3"/>
          <p:cNvSpPr txBox="1"/>
          <p:nvPr/>
        </p:nvSpPr>
        <p:spPr>
          <a:xfrm>
            <a:off x="1604075" y="1216616"/>
            <a:ext cx="10763892" cy="6463308"/>
          </a:xfrm>
          <a:prstGeom prst="rect">
            <a:avLst/>
          </a:prstGeom>
          <a:noFill/>
        </p:spPr>
        <p:txBody>
          <a:bodyPr wrap="square" rtlCol="0">
            <a:spAutoFit/>
          </a:bodyPr>
          <a:lstStyle/>
          <a:p>
            <a:r>
              <a:rPr lang="en-US" dirty="0" err="1"/>
              <a:t>int</a:t>
            </a:r>
            <a:r>
              <a:rPr lang="en-US" dirty="0"/>
              <a:t> </a:t>
            </a:r>
            <a:r>
              <a:rPr lang="en-US" dirty="0" err="1"/>
              <a:t>left_sensor</a:t>
            </a:r>
            <a:r>
              <a:rPr lang="en-US" dirty="0"/>
              <a:t> = 2; // Left IR Proximity Sensor Signal Pin connected to Arduino Pin 2</a:t>
            </a:r>
          </a:p>
          <a:p>
            <a:r>
              <a:rPr lang="en-US" dirty="0" err="1"/>
              <a:t>int</a:t>
            </a:r>
            <a:r>
              <a:rPr lang="en-US" dirty="0"/>
              <a:t> </a:t>
            </a:r>
            <a:r>
              <a:rPr lang="en-US" dirty="0" err="1"/>
              <a:t>right_sensor</a:t>
            </a:r>
            <a:r>
              <a:rPr lang="en-US" dirty="0"/>
              <a:t> = 3; // Right IR Proximity Sensor Signal Pin connected to Arduino Pin 3</a:t>
            </a:r>
          </a:p>
          <a:p>
            <a:r>
              <a:rPr lang="en-US" dirty="0" err="1"/>
              <a:t>int</a:t>
            </a:r>
            <a:r>
              <a:rPr lang="en-US" dirty="0"/>
              <a:t> </a:t>
            </a:r>
            <a:r>
              <a:rPr lang="en-US" dirty="0" err="1"/>
              <a:t>left_motor</a:t>
            </a:r>
            <a:r>
              <a:rPr lang="en-US" dirty="0"/>
              <a:t> = 5; // Left Motor Pin connected to Arduino Pin 5</a:t>
            </a:r>
          </a:p>
          <a:p>
            <a:r>
              <a:rPr lang="en-US" dirty="0" err="1"/>
              <a:t>int</a:t>
            </a:r>
            <a:r>
              <a:rPr lang="en-US" dirty="0"/>
              <a:t> </a:t>
            </a:r>
            <a:r>
              <a:rPr lang="en-US" dirty="0" err="1"/>
              <a:t>right_motor</a:t>
            </a:r>
            <a:r>
              <a:rPr lang="en-US" dirty="0"/>
              <a:t> = 6; // Right Motor Pin connected to Arduino Pin 6</a:t>
            </a:r>
          </a:p>
          <a:p>
            <a:endParaRPr lang="en-US" dirty="0"/>
          </a:p>
          <a:p>
            <a:r>
              <a:rPr lang="en-US" dirty="0"/>
              <a:t>void setup()</a:t>
            </a:r>
          </a:p>
          <a:p>
            <a:r>
              <a:rPr lang="en-US" dirty="0"/>
              <a:t>{</a:t>
            </a:r>
          </a:p>
          <a:p>
            <a:r>
              <a:rPr lang="en-US" dirty="0"/>
              <a:t>  </a:t>
            </a:r>
            <a:r>
              <a:rPr lang="en-US" dirty="0" err="1"/>
              <a:t>pinMode</a:t>
            </a:r>
            <a:r>
              <a:rPr lang="en-US" dirty="0"/>
              <a:t>(</a:t>
            </a:r>
            <a:r>
              <a:rPr lang="en-US" dirty="0" err="1"/>
              <a:t>left_sensor</a:t>
            </a:r>
            <a:r>
              <a:rPr lang="en-US" dirty="0"/>
              <a:t>, INPUT); // Set Left IR Proximity Sensor Signal Pin as Input</a:t>
            </a:r>
          </a:p>
          <a:p>
            <a:r>
              <a:rPr lang="en-US" dirty="0"/>
              <a:t>  </a:t>
            </a:r>
            <a:r>
              <a:rPr lang="en-US" dirty="0" err="1"/>
              <a:t>pinMode</a:t>
            </a:r>
            <a:r>
              <a:rPr lang="en-US" dirty="0"/>
              <a:t>(</a:t>
            </a:r>
            <a:r>
              <a:rPr lang="en-US" dirty="0" err="1"/>
              <a:t>right_sensor</a:t>
            </a:r>
            <a:r>
              <a:rPr lang="en-US" dirty="0"/>
              <a:t>, INPUT); // Set Right IR Proximity Sensor Signal Pin as Input</a:t>
            </a:r>
          </a:p>
          <a:p>
            <a:r>
              <a:rPr lang="en-US" dirty="0"/>
              <a:t>  </a:t>
            </a:r>
            <a:r>
              <a:rPr lang="en-US" dirty="0" err="1"/>
              <a:t>pinMode</a:t>
            </a:r>
            <a:r>
              <a:rPr lang="en-US" dirty="0"/>
              <a:t>(</a:t>
            </a:r>
            <a:r>
              <a:rPr lang="en-US" dirty="0" err="1"/>
              <a:t>left_motor</a:t>
            </a:r>
            <a:r>
              <a:rPr lang="en-US" dirty="0"/>
              <a:t>, OUTPUT); // Set Left Motor Pin as Output</a:t>
            </a:r>
          </a:p>
          <a:p>
            <a:r>
              <a:rPr lang="en-US" dirty="0"/>
              <a:t>  </a:t>
            </a:r>
            <a:r>
              <a:rPr lang="en-US" dirty="0" err="1"/>
              <a:t>pinMode</a:t>
            </a:r>
            <a:r>
              <a:rPr lang="en-US" dirty="0"/>
              <a:t>(</a:t>
            </a:r>
            <a:r>
              <a:rPr lang="en-US" dirty="0" err="1"/>
              <a:t>right_motor</a:t>
            </a:r>
            <a:r>
              <a:rPr lang="en-US" dirty="0"/>
              <a:t>, OUTPUT); // Set Right Motor Pin as Output</a:t>
            </a:r>
          </a:p>
          <a:p>
            <a:r>
              <a:rPr lang="en-US" dirty="0"/>
              <a:t>}</a:t>
            </a:r>
          </a:p>
          <a:p>
            <a:endParaRPr lang="en-US" dirty="0"/>
          </a:p>
          <a:p>
            <a:r>
              <a:rPr lang="en-US" dirty="0"/>
              <a:t>void loop()</a:t>
            </a:r>
          </a:p>
          <a:p>
            <a:r>
              <a:rPr lang="en-US" dirty="0"/>
              <a:t>{</a:t>
            </a:r>
          </a:p>
          <a:p>
            <a:r>
              <a:rPr lang="en-US" dirty="0"/>
              <a:t>  if(</a:t>
            </a:r>
            <a:r>
              <a:rPr lang="en-US" dirty="0" err="1"/>
              <a:t>digitalRead</a:t>
            </a:r>
            <a:r>
              <a:rPr lang="en-US" dirty="0"/>
              <a:t>(</a:t>
            </a:r>
            <a:r>
              <a:rPr lang="en-US" dirty="0" err="1"/>
              <a:t>left_sensor</a:t>
            </a:r>
            <a:r>
              <a:rPr lang="en-US" dirty="0"/>
              <a:t>) == LOW &amp;&amp; </a:t>
            </a:r>
            <a:r>
              <a:rPr lang="en-US" dirty="0" err="1"/>
              <a:t>digitalRead</a:t>
            </a:r>
            <a:r>
              <a:rPr lang="en-US" dirty="0"/>
              <a:t>(</a:t>
            </a:r>
            <a:r>
              <a:rPr lang="en-US" dirty="0" err="1"/>
              <a:t>right_sensor</a:t>
            </a:r>
            <a:r>
              <a:rPr lang="en-US" dirty="0"/>
              <a:t>) == LOW) // If both sensors are on black </a:t>
            </a:r>
            <a:r>
              <a:rPr lang="en-US" dirty="0" smtClean="0"/>
              <a:t>line</a:t>
            </a:r>
          </a:p>
          <a:p>
            <a:r>
              <a:rPr lang="en-US" dirty="0"/>
              <a:t>{</a:t>
            </a:r>
          </a:p>
          <a:p>
            <a:r>
              <a:rPr lang="en-US" dirty="0"/>
              <a:t>    </a:t>
            </a:r>
            <a:r>
              <a:rPr lang="en-US" dirty="0" err="1"/>
              <a:t>digitalWrite</a:t>
            </a:r>
            <a:r>
              <a:rPr lang="en-US" dirty="0"/>
              <a:t>(</a:t>
            </a:r>
            <a:r>
              <a:rPr lang="en-US" dirty="0" err="1"/>
              <a:t>left_motor</a:t>
            </a:r>
            <a:r>
              <a:rPr lang="en-US" dirty="0"/>
              <a:t>, HIGH); // Move Forward Left Motor</a:t>
            </a:r>
          </a:p>
          <a:p>
            <a:r>
              <a:rPr lang="en-US" dirty="0"/>
              <a:t>    </a:t>
            </a:r>
            <a:r>
              <a:rPr lang="en-US" dirty="0" err="1"/>
              <a:t>digitalWrite</a:t>
            </a:r>
            <a:r>
              <a:rPr lang="en-US" dirty="0"/>
              <a:t>(</a:t>
            </a:r>
            <a:r>
              <a:rPr lang="en-US" dirty="0" err="1"/>
              <a:t>right_motor</a:t>
            </a:r>
            <a:r>
              <a:rPr lang="en-US" dirty="0"/>
              <a:t>, HIGH); // Move Forward Right Motor</a:t>
            </a:r>
          </a:p>
          <a:p>
            <a:r>
              <a:rPr lang="en-US" dirty="0"/>
              <a:t>  }</a:t>
            </a:r>
          </a:p>
          <a:p>
            <a:r>
              <a:rPr lang="en-US" dirty="0"/>
              <a:t>  </a:t>
            </a:r>
          </a:p>
          <a:p>
            <a:endParaRPr lang="en-US" b="1" dirty="0"/>
          </a:p>
        </p:txBody>
      </p:sp>
    </p:spTree>
    <p:extLst>
      <p:ext uri="{BB962C8B-B14F-4D97-AF65-F5344CB8AC3E}">
        <p14:creationId xmlns:p14="http://schemas.microsoft.com/office/powerpoint/2010/main" val="8675316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5740" y="1053130"/>
            <a:ext cx="10492033" cy="5909310"/>
          </a:xfrm>
          <a:prstGeom prst="rect">
            <a:avLst/>
          </a:prstGeom>
          <a:noFill/>
        </p:spPr>
        <p:txBody>
          <a:bodyPr wrap="square" rtlCol="0">
            <a:spAutoFit/>
          </a:bodyPr>
          <a:lstStyle/>
          <a:p>
            <a:r>
              <a:rPr lang="en-US" dirty="0" smtClean="0"/>
              <a:t>if(</a:t>
            </a:r>
            <a:r>
              <a:rPr lang="en-US" dirty="0" err="1" smtClean="0"/>
              <a:t>digitalRead</a:t>
            </a:r>
            <a:r>
              <a:rPr lang="en-US" dirty="0" smtClean="0"/>
              <a:t>(</a:t>
            </a:r>
            <a:r>
              <a:rPr lang="en-US" dirty="0" err="1" smtClean="0"/>
              <a:t>left_sensor</a:t>
            </a:r>
            <a:r>
              <a:rPr lang="en-US" dirty="0"/>
              <a:t>) == HIGH &amp;&amp; </a:t>
            </a:r>
            <a:r>
              <a:rPr lang="en-US" dirty="0" err="1"/>
              <a:t>digitalRead</a:t>
            </a:r>
            <a:r>
              <a:rPr lang="en-US" dirty="0"/>
              <a:t>(</a:t>
            </a:r>
            <a:r>
              <a:rPr lang="en-US" dirty="0" err="1"/>
              <a:t>right_sensor</a:t>
            </a:r>
            <a:r>
              <a:rPr lang="en-US" dirty="0"/>
              <a:t>) == LOW) // If left sensor is on white surface and right sensor is on black line</a:t>
            </a:r>
          </a:p>
          <a:p>
            <a:r>
              <a:rPr lang="en-US" dirty="0"/>
              <a:t>  {</a:t>
            </a:r>
          </a:p>
          <a:p>
            <a:r>
              <a:rPr lang="en-US" dirty="0"/>
              <a:t>    </a:t>
            </a:r>
            <a:r>
              <a:rPr lang="en-US" dirty="0" err="1"/>
              <a:t>digitalWrite</a:t>
            </a:r>
            <a:r>
              <a:rPr lang="en-US" dirty="0"/>
              <a:t>(</a:t>
            </a:r>
            <a:r>
              <a:rPr lang="en-US" dirty="0" err="1"/>
              <a:t>left_motor</a:t>
            </a:r>
            <a:r>
              <a:rPr lang="en-US" dirty="0"/>
              <a:t>, LOW); // Stop Left Motor</a:t>
            </a:r>
          </a:p>
          <a:p>
            <a:r>
              <a:rPr lang="en-US" dirty="0"/>
              <a:t>    </a:t>
            </a:r>
            <a:r>
              <a:rPr lang="en-US" dirty="0" err="1"/>
              <a:t>digitalWrite</a:t>
            </a:r>
            <a:r>
              <a:rPr lang="en-US" dirty="0"/>
              <a:t>(</a:t>
            </a:r>
            <a:r>
              <a:rPr lang="en-US" dirty="0" err="1"/>
              <a:t>right_motor</a:t>
            </a:r>
            <a:r>
              <a:rPr lang="en-US" dirty="0"/>
              <a:t>, HIGH); // Move Forward Right Motor</a:t>
            </a:r>
          </a:p>
          <a:p>
            <a:r>
              <a:rPr lang="en-US" dirty="0"/>
              <a:t>  }</a:t>
            </a:r>
          </a:p>
          <a:p>
            <a:r>
              <a:rPr lang="en-US" dirty="0"/>
              <a:t>  </a:t>
            </a:r>
          </a:p>
          <a:p>
            <a:r>
              <a:rPr lang="en-US" dirty="0"/>
              <a:t>  if(</a:t>
            </a:r>
            <a:r>
              <a:rPr lang="en-US" dirty="0" err="1"/>
              <a:t>digitalRead</a:t>
            </a:r>
            <a:r>
              <a:rPr lang="en-US" dirty="0"/>
              <a:t>(</a:t>
            </a:r>
            <a:r>
              <a:rPr lang="en-US" dirty="0" err="1"/>
              <a:t>left_sensor</a:t>
            </a:r>
            <a:r>
              <a:rPr lang="en-US" dirty="0"/>
              <a:t>) == LOW &amp;&amp; </a:t>
            </a:r>
            <a:r>
              <a:rPr lang="en-US" dirty="0" err="1"/>
              <a:t>digitalRead</a:t>
            </a:r>
            <a:r>
              <a:rPr lang="en-US" dirty="0"/>
              <a:t>(</a:t>
            </a:r>
            <a:r>
              <a:rPr lang="en-US" dirty="0" err="1"/>
              <a:t>right_sensor</a:t>
            </a:r>
            <a:r>
              <a:rPr lang="en-US" dirty="0"/>
              <a:t>) == HIGH) // If left sensor is on black line and right sensor is on white surface</a:t>
            </a:r>
          </a:p>
          <a:p>
            <a:r>
              <a:rPr lang="en-US" dirty="0"/>
              <a:t>  {</a:t>
            </a:r>
          </a:p>
          <a:p>
            <a:r>
              <a:rPr lang="en-US" dirty="0"/>
              <a:t>    </a:t>
            </a:r>
            <a:r>
              <a:rPr lang="en-US" dirty="0" err="1"/>
              <a:t>digitalWrite</a:t>
            </a:r>
            <a:r>
              <a:rPr lang="en-US" dirty="0"/>
              <a:t>(</a:t>
            </a:r>
            <a:r>
              <a:rPr lang="en-US" dirty="0" err="1"/>
              <a:t>left_motor</a:t>
            </a:r>
            <a:r>
              <a:rPr lang="en-US" dirty="0"/>
              <a:t>, HIGH); // Move Forward Left Motor</a:t>
            </a:r>
          </a:p>
          <a:p>
            <a:r>
              <a:rPr lang="en-US" dirty="0"/>
              <a:t>    </a:t>
            </a:r>
            <a:r>
              <a:rPr lang="en-US" dirty="0" err="1"/>
              <a:t>digitalWrite</a:t>
            </a:r>
            <a:r>
              <a:rPr lang="en-US" dirty="0"/>
              <a:t>(</a:t>
            </a:r>
            <a:r>
              <a:rPr lang="en-US" dirty="0" err="1"/>
              <a:t>right_motor</a:t>
            </a:r>
            <a:r>
              <a:rPr lang="en-US" dirty="0"/>
              <a:t>, LOW); // Stop Right Motor</a:t>
            </a:r>
          </a:p>
          <a:p>
            <a:r>
              <a:rPr lang="en-US" dirty="0"/>
              <a:t>  }</a:t>
            </a:r>
          </a:p>
          <a:p>
            <a:r>
              <a:rPr lang="en-US" dirty="0"/>
              <a:t>  </a:t>
            </a:r>
          </a:p>
          <a:p>
            <a:r>
              <a:rPr lang="en-US" dirty="0"/>
              <a:t>  if(</a:t>
            </a:r>
            <a:r>
              <a:rPr lang="en-US" dirty="0" err="1"/>
              <a:t>digitalRead</a:t>
            </a:r>
            <a:r>
              <a:rPr lang="en-US" dirty="0"/>
              <a:t>(</a:t>
            </a:r>
            <a:r>
              <a:rPr lang="en-US" dirty="0" err="1"/>
              <a:t>left_sensor</a:t>
            </a:r>
            <a:r>
              <a:rPr lang="en-US" dirty="0"/>
              <a:t>) == HIGH &amp;&amp; </a:t>
            </a:r>
            <a:r>
              <a:rPr lang="en-US" dirty="0" err="1"/>
              <a:t>digitalRead</a:t>
            </a:r>
            <a:r>
              <a:rPr lang="en-US" dirty="0"/>
              <a:t>(</a:t>
            </a:r>
            <a:r>
              <a:rPr lang="en-US" dirty="0" err="1"/>
              <a:t>right_sensor</a:t>
            </a:r>
            <a:r>
              <a:rPr lang="en-US" dirty="0"/>
              <a:t>) == HIGH) // If both sensors are on white surface</a:t>
            </a:r>
          </a:p>
          <a:p>
            <a:r>
              <a:rPr lang="en-US" dirty="0"/>
              <a:t>  {</a:t>
            </a:r>
          </a:p>
          <a:p>
            <a:r>
              <a:rPr lang="en-US" dirty="0"/>
              <a:t>    </a:t>
            </a:r>
            <a:r>
              <a:rPr lang="en-US" dirty="0" err="1"/>
              <a:t>digitalWrite</a:t>
            </a:r>
            <a:r>
              <a:rPr lang="en-US" dirty="0"/>
              <a:t>(</a:t>
            </a:r>
            <a:r>
              <a:rPr lang="en-US" dirty="0" err="1"/>
              <a:t>left_motor</a:t>
            </a:r>
            <a:r>
              <a:rPr lang="en-US" dirty="0"/>
              <a:t>, LOW); // Stop Left Motor</a:t>
            </a:r>
          </a:p>
          <a:p>
            <a:r>
              <a:rPr lang="en-US" dirty="0"/>
              <a:t>    </a:t>
            </a:r>
            <a:r>
              <a:rPr lang="en-US" dirty="0" err="1"/>
              <a:t>digitalWrite</a:t>
            </a:r>
            <a:r>
              <a:rPr lang="en-US" dirty="0"/>
              <a:t>(</a:t>
            </a:r>
            <a:r>
              <a:rPr lang="en-US" dirty="0" err="1"/>
              <a:t>right_motor</a:t>
            </a:r>
            <a:r>
              <a:rPr lang="en-US" dirty="0"/>
              <a:t>, LOW); // Stop Right Motor</a:t>
            </a:r>
          </a:p>
          <a:p>
            <a:r>
              <a:rPr lang="en-US" dirty="0"/>
              <a:t>  }</a:t>
            </a:r>
          </a:p>
          <a:p>
            <a:r>
              <a:rPr lang="en-US" dirty="0"/>
              <a:t>}</a:t>
            </a:r>
            <a:endParaRPr lang="en-IN" dirty="0"/>
          </a:p>
        </p:txBody>
      </p:sp>
    </p:spTree>
    <p:extLst>
      <p:ext uri="{BB962C8B-B14F-4D97-AF65-F5344CB8AC3E}">
        <p14:creationId xmlns:p14="http://schemas.microsoft.com/office/powerpoint/2010/main" val="3808225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entagon 1"/>
          <p:cNvSpPr/>
          <p:nvPr/>
        </p:nvSpPr>
        <p:spPr>
          <a:xfrm>
            <a:off x="0" y="712923"/>
            <a:ext cx="2650211" cy="503695"/>
          </a:xfrm>
          <a:prstGeom prst="homePlat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Sources</a:t>
            </a:r>
            <a:endParaRPr lang="en-IN" sz="2400" dirty="0">
              <a:solidFill>
                <a:schemeClr val="tx1"/>
              </a:solidFill>
            </a:endParaRPr>
          </a:p>
        </p:txBody>
      </p:sp>
      <p:sp>
        <p:nvSpPr>
          <p:cNvPr id="3" name="Rectangle 2"/>
          <p:cNvSpPr/>
          <p:nvPr/>
        </p:nvSpPr>
        <p:spPr>
          <a:xfrm>
            <a:off x="684508" y="1538893"/>
            <a:ext cx="6096000" cy="954107"/>
          </a:xfrm>
          <a:prstGeom prst="rect">
            <a:avLst/>
          </a:prstGeom>
        </p:spPr>
        <p:txBody>
          <a:bodyPr>
            <a:spAutoFit/>
          </a:bodyPr>
          <a:lstStyle/>
          <a:p>
            <a:r>
              <a:rPr lang="en-IN" sz="1400" dirty="0">
                <a:hlinkClick r:id="rId2"/>
              </a:rPr>
              <a:t>https://circuitdigest.com/microcontroller-projects/arduino-uno-line-follower-robot#:~:text=Circuit%20Diagram%20and%20Assembling%20the,the%20onboard%20op%2Damp%20comparator</a:t>
            </a:r>
            <a:r>
              <a:rPr lang="en-IN" sz="1200" dirty="0" smtClean="0"/>
              <a:t>. </a:t>
            </a:r>
            <a:endParaRPr lang="en-IN" sz="1200" dirty="0"/>
          </a:p>
        </p:txBody>
      </p:sp>
      <p:sp>
        <p:nvSpPr>
          <p:cNvPr id="4" name="Rectangle 3"/>
          <p:cNvSpPr/>
          <p:nvPr/>
        </p:nvSpPr>
        <p:spPr>
          <a:xfrm>
            <a:off x="630264" y="2815276"/>
            <a:ext cx="5840278" cy="307777"/>
          </a:xfrm>
          <a:prstGeom prst="rect">
            <a:avLst/>
          </a:prstGeom>
        </p:spPr>
        <p:txBody>
          <a:bodyPr wrap="square">
            <a:spAutoFit/>
          </a:bodyPr>
          <a:lstStyle/>
          <a:p>
            <a:r>
              <a:rPr lang="en-IN" sz="1400" u="sng" dirty="0">
                <a:solidFill>
                  <a:srgbClr val="FF0000"/>
                </a:solidFill>
              </a:rPr>
              <a:t>https://www.fierceelectronics.com/sensors/what-ir-sensor</a:t>
            </a:r>
          </a:p>
        </p:txBody>
      </p:sp>
      <p:sp>
        <p:nvSpPr>
          <p:cNvPr id="5" name="Rectangle 4"/>
          <p:cNvSpPr/>
          <p:nvPr/>
        </p:nvSpPr>
        <p:spPr>
          <a:xfrm>
            <a:off x="684508" y="3426987"/>
            <a:ext cx="4015843" cy="307777"/>
          </a:xfrm>
          <a:prstGeom prst="rect">
            <a:avLst/>
          </a:prstGeom>
        </p:spPr>
        <p:txBody>
          <a:bodyPr wrap="none">
            <a:spAutoFit/>
          </a:bodyPr>
          <a:lstStyle/>
          <a:p>
            <a:r>
              <a:rPr lang="en-IN" sz="1400" u="sng" dirty="0">
                <a:solidFill>
                  <a:srgbClr val="FF0000"/>
                </a:solidFill>
              </a:rPr>
              <a:t>https://docs.arduino.cc/hardware/uno-rev3</a:t>
            </a:r>
          </a:p>
        </p:txBody>
      </p:sp>
      <p:sp>
        <p:nvSpPr>
          <p:cNvPr id="6" name="Rectangle 5"/>
          <p:cNvSpPr/>
          <p:nvPr/>
        </p:nvSpPr>
        <p:spPr>
          <a:xfrm>
            <a:off x="684508" y="4034855"/>
            <a:ext cx="4568879" cy="307777"/>
          </a:xfrm>
          <a:prstGeom prst="rect">
            <a:avLst/>
          </a:prstGeom>
        </p:spPr>
        <p:txBody>
          <a:bodyPr wrap="none">
            <a:spAutoFit/>
          </a:bodyPr>
          <a:lstStyle/>
          <a:p>
            <a:r>
              <a:rPr lang="en-IN" sz="1400" u="sng" dirty="0">
                <a:solidFill>
                  <a:srgbClr val="FF0000"/>
                </a:solidFill>
              </a:rPr>
              <a:t>https://www.youtube.com/watch?v=PyKAanh_f30</a:t>
            </a:r>
          </a:p>
        </p:txBody>
      </p:sp>
    </p:spTree>
    <p:extLst>
      <p:ext uri="{BB962C8B-B14F-4D97-AF65-F5344CB8AC3E}">
        <p14:creationId xmlns:p14="http://schemas.microsoft.com/office/powerpoint/2010/main" val="6157093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28260" y="2525632"/>
            <a:ext cx="5868506" cy="1200329"/>
          </a:xfrm>
          <a:prstGeom prst="rect">
            <a:avLst/>
          </a:prstGeom>
          <a:noFill/>
        </p:spPr>
        <p:txBody>
          <a:bodyPr wrap="square" lIns="91440" tIns="45720" rIns="91440" bIns="45720">
            <a:spAutoFit/>
          </a:bodyPr>
          <a:lstStyle/>
          <a:p>
            <a:pPr algn="ctr"/>
            <a:r>
              <a:rPr lang="en-US" sz="7200" b="0" cap="none" spc="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endParaRPr lang="en-US" sz="7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Tree>
    <p:extLst>
      <p:ext uri="{BB962C8B-B14F-4D97-AF65-F5344CB8AC3E}">
        <p14:creationId xmlns:p14="http://schemas.microsoft.com/office/powerpoint/2010/main" val="3454429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9942" y="810704"/>
            <a:ext cx="575035" cy="369332"/>
          </a:xfrm>
          <a:prstGeom prst="rect">
            <a:avLst/>
          </a:prstGeom>
          <a:noFill/>
        </p:spPr>
        <p:txBody>
          <a:bodyPr wrap="square" rtlCol="0">
            <a:spAutoFit/>
          </a:bodyPr>
          <a:lstStyle/>
          <a:p>
            <a:r>
              <a:rPr lang="en-US" dirty="0" smtClean="0"/>
              <a:t>2</a:t>
            </a:r>
            <a:endParaRPr lang="en-IN" dirty="0"/>
          </a:p>
        </p:txBody>
      </p:sp>
      <p:sp>
        <p:nvSpPr>
          <p:cNvPr id="7" name="Pentagon 6"/>
          <p:cNvSpPr/>
          <p:nvPr/>
        </p:nvSpPr>
        <p:spPr>
          <a:xfrm>
            <a:off x="2366126" y="766348"/>
            <a:ext cx="3704735" cy="458044"/>
          </a:xfrm>
          <a:prstGeom prst="homePlat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3233390" y="810704"/>
            <a:ext cx="3110846" cy="369332"/>
          </a:xfrm>
          <a:prstGeom prst="rect">
            <a:avLst/>
          </a:prstGeom>
          <a:noFill/>
        </p:spPr>
        <p:txBody>
          <a:bodyPr wrap="square" rtlCol="0">
            <a:spAutoFit/>
          </a:bodyPr>
          <a:lstStyle/>
          <a:p>
            <a:r>
              <a:rPr lang="en-US" dirty="0" smtClean="0"/>
              <a:t>INTRODUCTION</a:t>
            </a:r>
            <a:endParaRPr lang="en-IN" dirty="0"/>
          </a:p>
        </p:txBody>
      </p:sp>
      <p:sp>
        <p:nvSpPr>
          <p:cNvPr id="9" name="TextBox 8"/>
          <p:cNvSpPr txBox="1"/>
          <p:nvPr/>
        </p:nvSpPr>
        <p:spPr>
          <a:xfrm>
            <a:off x="2253006" y="1687398"/>
            <a:ext cx="9445658" cy="4801314"/>
          </a:xfrm>
          <a:prstGeom prst="rect">
            <a:avLst/>
          </a:prstGeom>
          <a:noFill/>
        </p:spPr>
        <p:txBody>
          <a:bodyPr wrap="square" rtlCol="0">
            <a:spAutoFit/>
          </a:bodyPr>
          <a:lstStyle/>
          <a:p>
            <a:r>
              <a:rPr lang="en-US" dirty="0"/>
              <a:t>The line following robot is the self-operating intelligent machine that follows a drawn line on a floor area and the path line can be visible as black on a white surface area; or a white line on the black surface area. It is an autonomous robot which identify and tracks either on a black line in white surface area or a white line in black surface area. Line following robot must be able to detect a specified line and maintain track on it and do the assign jobs. For performing job, the given path line must be followed by the designed and developed robot for special situations. The developed system composed of input, process and output parts. First read the black/white or white/black path on considered floor and take input signal for transmission into microcontroller (Arduino UNO) in a process that can be asked and made the decisions. Microcontroller decided based on the received inputs that can change (if needed) to be made directions or speeds of the robot. It converts the result to any directions which can be sent to the line follower speed. The system sends the first or previous adjusted control signals to speed and directions of line </a:t>
            </a:r>
            <a:r>
              <a:rPr lang="en-US" dirty="0" smtClean="0"/>
              <a:t>follower robot. </a:t>
            </a:r>
            <a:r>
              <a:rPr lang="en-US" dirty="0"/>
              <a:t>For line sensing operation, IR sensors are the </a:t>
            </a:r>
            <a:r>
              <a:rPr lang="en-US" dirty="0" smtClean="0"/>
              <a:t>ones </a:t>
            </a:r>
            <a:r>
              <a:rPr lang="en-US" dirty="0"/>
              <a:t>which are widely used for the development of a line follower robot.</a:t>
            </a:r>
            <a:endParaRPr lang="en-IN" dirty="0"/>
          </a:p>
          <a:p>
            <a:endParaRPr lang="en-IN" dirty="0"/>
          </a:p>
        </p:txBody>
      </p:sp>
    </p:spTree>
    <p:extLst>
      <p:ext uri="{BB962C8B-B14F-4D97-AF65-F5344CB8AC3E}">
        <p14:creationId xmlns:p14="http://schemas.microsoft.com/office/powerpoint/2010/main" val="3210005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0643" y="801279"/>
            <a:ext cx="312906" cy="369332"/>
          </a:xfrm>
          <a:prstGeom prst="rect">
            <a:avLst/>
          </a:prstGeom>
          <a:noFill/>
        </p:spPr>
        <p:txBody>
          <a:bodyPr wrap="none" rtlCol="0">
            <a:spAutoFit/>
          </a:bodyPr>
          <a:lstStyle/>
          <a:p>
            <a:r>
              <a:rPr lang="en-US" dirty="0" smtClean="0"/>
              <a:t>4</a:t>
            </a:r>
            <a:endParaRPr lang="en-IN" dirty="0"/>
          </a:p>
        </p:txBody>
      </p:sp>
      <p:sp>
        <p:nvSpPr>
          <p:cNvPr id="5" name="Snip Diagonal Corner Rectangle 4"/>
          <p:cNvSpPr/>
          <p:nvPr/>
        </p:nvSpPr>
        <p:spPr>
          <a:xfrm>
            <a:off x="2403836" y="770817"/>
            <a:ext cx="5825764" cy="439189"/>
          </a:xfrm>
          <a:prstGeom prst="snip2Diag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n w="22225">
                  <a:solidFill>
                    <a:schemeClr val="accent2"/>
                  </a:solidFill>
                  <a:prstDash val="solid"/>
                </a:ln>
                <a:solidFill>
                  <a:srgbClr val="FF0000"/>
                </a:solidFill>
              </a:rPr>
              <a:t>LINE FOLLOWING PRINCIPLE</a:t>
            </a:r>
            <a:endParaRPr lang="en-IN" dirty="0">
              <a:solidFill>
                <a:srgbClr val="FF0000"/>
              </a:solidFill>
            </a:endParaRPr>
          </a:p>
        </p:txBody>
      </p:sp>
      <p:sp>
        <p:nvSpPr>
          <p:cNvPr id="8" name="TextBox 7"/>
          <p:cNvSpPr txBox="1"/>
          <p:nvPr/>
        </p:nvSpPr>
        <p:spPr>
          <a:xfrm>
            <a:off x="2403836" y="1640264"/>
            <a:ext cx="9275974" cy="1754326"/>
          </a:xfrm>
          <a:prstGeom prst="rect">
            <a:avLst/>
          </a:prstGeom>
          <a:noFill/>
        </p:spPr>
        <p:txBody>
          <a:bodyPr wrap="square" rtlCol="0">
            <a:spAutoFit/>
          </a:bodyPr>
          <a:lstStyle/>
          <a:p>
            <a:r>
              <a:rPr lang="en-US" dirty="0"/>
              <a:t>Here in this line follower robot we are using two IR sensor modules left sensor and right sensor. When both left and right sensor senses white then robot move </a:t>
            </a:r>
            <a:r>
              <a:rPr lang="en-US" dirty="0" smtClean="0"/>
              <a:t>forward. </a:t>
            </a:r>
            <a:r>
              <a:rPr lang="en-US" dirty="0"/>
              <a:t>If left sensor comes on black line, then the robot turns left side in the black line. </a:t>
            </a:r>
            <a:r>
              <a:rPr lang="en-US" dirty="0" smtClean="0"/>
              <a:t>. </a:t>
            </a:r>
            <a:r>
              <a:rPr lang="en-US" dirty="0"/>
              <a:t>If right sensor sense black line, then the robot turn right side until both sensors at white surface. When white surface comes robot starts moving on forward </a:t>
            </a:r>
            <a:r>
              <a:rPr lang="en-US" dirty="0" smtClean="0"/>
              <a:t>again. </a:t>
            </a:r>
            <a:r>
              <a:rPr lang="en-US" dirty="0"/>
              <a:t>If both sensors come on black line, robot </a:t>
            </a:r>
            <a:r>
              <a:rPr lang="en-US" dirty="0" smtClean="0"/>
              <a:t>stops.</a:t>
            </a:r>
            <a:endParaRPr lang="en-IN"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3783" y="3809608"/>
            <a:ext cx="3250883" cy="2642318"/>
          </a:xfrm>
          <a:prstGeom prst="rect">
            <a:avLst/>
          </a:prstGeom>
        </p:spPr>
      </p:pic>
      <p:sp>
        <p:nvSpPr>
          <p:cNvPr id="13" name="Oval 12"/>
          <p:cNvSpPr/>
          <p:nvPr/>
        </p:nvSpPr>
        <p:spPr>
          <a:xfrm>
            <a:off x="3280870" y="4200930"/>
            <a:ext cx="3034748" cy="1086678"/>
          </a:xfrm>
          <a:prstGeom prst="ellipse">
            <a:avLst/>
          </a:prstGeom>
          <a:solidFill>
            <a:schemeClr val="accent1">
              <a:lumMod val="20000"/>
              <a:lumOff val="80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MOVE FORWARD</a:t>
            </a:r>
            <a:endParaRPr lang="en-IN" dirty="0"/>
          </a:p>
        </p:txBody>
      </p:sp>
    </p:spTree>
    <p:extLst>
      <p:ext uri="{BB962C8B-B14F-4D97-AF65-F5344CB8AC3E}">
        <p14:creationId xmlns:p14="http://schemas.microsoft.com/office/powerpoint/2010/main" val="2618562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5364" y="250882"/>
            <a:ext cx="2721256" cy="2012187"/>
          </a:xfrm>
          <a:prstGeom prst="rect">
            <a:avLst/>
          </a:prstGeom>
        </p:spPr>
      </p:pic>
      <p:sp>
        <p:nvSpPr>
          <p:cNvPr id="4" name="Oval 3"/>
          <p:cNvSpPr/>
          <p:nvPr/>
        </p:nvSpPr>
        <p:spPr>
          <a:xfrm>
            <a:off x="3299724" y="250882"/>
            <a:ext cx="3034748" cy="1086678"/>
          </a:xfrm>
          <a:prstGeom prst="ellipse">
            <a:avLst/>
          </a:prstGeom>
          <a:solidFill>
            <a:schemeClr val="accent1">
              <a:lumMod val="20000"/>
              <a:lumOff val="80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TURN LEFT SIDE</a:t>
            </a:r>
            <a:endParaRPr lang="en-IN" dirty="0"/>
          </a:p>
        </p:txBody>
      </p:sp>
      <p:sp>
        <p:nvSpPr>
          <p:cNvPr id="5" name="Oval 4"/>
          <p:cNvSpPr/>
          <p:nvPr/>
        </p:nvSpPr>
        <p:spPr>
          <a:xfrm>
            <a:off x="3271445" y="2263069"/>
            <a:ext cx="3034748" cy="1086678"/>
          </a:xfrm>
          <a:prstGeom prst="ellipse">
            <a:avLst/>
          </a:prstGeom>
          <a:solidFill>
            <a:schemeClr val="accent1">
              <a:lumMod val="20000"/>
              <a:lumOff val="80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TURN RIGHT SIDE </a:t>
            </a:r>
            <a:endParaRPr lang="en-IN"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95364" y="2405550"/>
            <a:ext cx="2721256" cy="2061626"/>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5364" y="4609657"/>
            <a:ext cx="2721256" cy="1867335"/>
          </a:xfrm>
          <a:prstGeom prst="rect">
            <a:avLst/>
          </a:prstGeom>
        </p:spPr>
      </p:pic>
      <p:sp>
        <p:nvSpPr>
          <p:cNvPr id="8" name="Oval 7"/>
          <p:cNvSpPr/>
          <p:nvPr/>
        </p:nvSpPr>
        <p:spPr>
          <a:xfrm>
            <a:off x="3271445" y="4467176"/>
            <a:ext cx="3034748" cy="1086678"/>
          </a:xfrm>
          <a:prstGeom prst="ellipse">
            <a:avLst/>
          </a:prstGeom>
          <a:solidFill>
            <a:schemeClr val="accent1">
              <a:lumMod val="20000"/>
              <a:lumOff val="80000"/>
            </a:schemeClr>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STOP</a:t>
            </a:r>
            <a:endParaRPr lang="en-IN" dirty="0"/>
          </a:p>
        </p:txBody>
      </p:sp>
    </p:spTree>
    <p:extLst>
      <p:ext uri="{BB962C8B-B14F-4D97-AF65-F5344CB8AC3E}">
        <p14:creationId xmlns:p14="http://schemas.microsoft.com/office/powerpoint/2010/main" val="500003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nip Diagonal Corner Rectangle 3"/>
          <p:cNvSpPr/>
          <p:nvPr/>
        </p:nvSpPr>
        <p:spPr>
          <a:xfrm>
            <a:off x="1866507" y="697583"/>
            <a:ext cx="4628561" cy="565608"/>
          </a:xfrm>
          <a:prstGeom prst="snip2DiagRect">
            <a:avLst/>
          </a:prstGeom>
          <a:solidFill>
            <a:schemeClr val="accent4">
              <a:lumMod val="60000"/>
              <a:lumOff val="4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List of Components</a:t>
            </a:r>
            <a:endParaRPr lang="en-IN" sz="2400" dirty="0"/>
          </a:p>
        </p:txBody>
      </p:sp>
      <p:graphicFrame>
        <p:nvGraphicFramePr>
          <p:cNvPr id="7" name="Diagram 6"/>
          <p:cNvGraphicFramePr/>
          <p:nvPr>
            <p:extLst>
              <p:ext uri="{D42A27DB-BD31-4B8C-83A1-F6EECF244321}">
                <p14:modId xmlns:p14="http://schemas.microsoft.com/office/powerpoint/2010/main" val="3491239291"/>
              </p:ext>
            </p:extLst>
          </p:nvPr>
        </p:nvGraphicFramePr>
        <p:xfrm>
          <a:off x="1866507" y="1093509"/>
          <a:ext cx="3388412" cy="29992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 7"/>
          <p:cNvGraphicFramePr/>
          <p:nvPr>
            <p:extLst>
              <p:ext uri="{D42A27DB-BD31-4B8C-83A1-F6EECF244321}">
                <p14:modId xmlns:p14="http://schemas.microsoft.com/office/powerpoint/2010/main" val="3053863957"/>
              </p:ext>
            </p:extLst>
          </p:nvPr>
        </p:nvGraphicFramePr>
        <p:xfrm>
          <a:off x="1866508" y="3912124"/>
          <a:ext cx="3388412" cy="222620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9" name="Diagram 8"/>
          <p:cNvGraphicFramePr/>
          <p:nvPr>
            <p:extLst>
              <p:ext uri="{D42A27DB-BD31-4B8C-83A1-F6EECF244321}">
                <p14:modId xmlns:p14="http://schemas.microsoft.com/office/powerpoint/2010/main" val="3835097835"/>
              </p:ext>
            </p:extLst>
          </p:nvPr>
        </p:nvGraphicFramePr>
        <p:xfrm>
          <a:off x="6146276" y="1404594"/>
          <a:ext cx="4213782" cy="240222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24474704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571103253"/>
              </p:ext>
            </p:extLst>
          </p:nvPr>
        </p:nvGraphicFramePr>
        <p:xfrm>
          <a:off x="2031999" y="719666"/>
          <a:ext cx="9738963"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7285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518740292"/>
              </p:ext>
            </p:extLst>
          </p:nvPr>
        </p:nvGraphicFramePr>
        <p:xfrm>
          <a:off x="2031999" y="719666"/>
          <a:ext cx="9738963"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843977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 Diagonal Corner Rectangle 1"/>
          <p:cNvSpPr/>
          <p:nvPr/>
        </p:nvSpPr>
        <p:spPr>
          <a:xfrm>
            <a:off x="519192" y="1642821"/>
            <a:ext cx="10856565" cy="4107051"/>
          </a:xfrm>
          <a:prstGeom prst="round2Diag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A line following robot </a:t>
            </a:r>
            <a:r>
              <a:rPr lang="en-US" sz="1500" dirty="0" smtClean="0">
                <a:solidFill>
                  <a:schemeClr val="tx1"/>
                </a:solidFill>
              </a:rPr>
              <a:t>follows </a:t>
            </a:r>
            <a:r>
              <a:rPr lang="en-US" sz="1500" dirty="0">
                <a:solidFill>
                  <a:schemeClr val="tx1"/>
                </a:solidFill>
              </a:rPr>
              <a:t>a line using infrared sensor. Motor is used to drive the wheels of the robot. </a:t>
            </a:r>
            <a:r>
              <a:rPr lang="en-US" sz="1500" dirty="0" smtClean="0">
                <a:solidFill>
                  <a:schemeClr val="tx1"/>
                </a:solidFill>
              </a:rPr>
              <a:t>Arduino UNO </a:t>
            </a:r>
            <a:r>
              <a:rPr lang="en-US" sz="1500" dirty="0">
                <a:solidFill>
                  <a:schemeClr val="tx1"/>
                </a:solidFill>
              </a:rPr>
              <a:t>microprocessor </a:t>
            </a:r>
            <a:r>
              <a:rPr lang="en-US" sz="1500" dirty="0" smtClean="0">
                <a:solidFill>
                  <a:schemeClr val="tx1"/>
                </a:solidFill>
              </a:rPr>
              <a:t>receives </a:t>
            </a:r>
            <a:r>
              <a:rPr lang="en-US" sz="1500" dirty="0">
                <a:solidFill>
                  <a:schemeClr val="tx1"/>
                </a:solidFill>
              </a:rPr>
              <a:t>the input from the sensor and </a:t>
            </a:r>
            <a:r>
              <a:rPr lang="en-US" sz="1500" dirty="0" smtClean="0">
                <a:solidFill>
                  <a:schemeClr val="tx1"/>
                </a:solidFill>
              </a:rPr>
              <a:t>controls </a:t>
            </a:r>
            <a:r>
              <a:rPr lang="en-US" sz="1500" dirty="0">
                <a:solidFill>
                  <a:schemeClr val="tx1"/>
                </a:solidFill>
              </a:rPr>
              <a:t>the motor based on the sensors. Batteries are used to </a:t>
            </a:r>
            <a:r>
              <a:rPr lang="en-US" sz="1500" dirty="0" smtClean="0">
                <a:solidFill>
                  <a:schemeClr val="tx1"/>
                </a:solidFill>
              </a:rPr>
              <a:t>supply power </a:t>
            </a:r>
            <a:r>
              <a:rPr lang="en-US" sz="1500" dirty="0">
                <a:solidFill>
                  <a:schemeClr val="tx1"/>
                </a:solidFill>
              </a:rPr>
              <a:t>to operate the robot. The robot is placed on the surface with a line. The line sensor continuously </a:t>
            </a:r>
            <a:r>
              <a:rPr lang="en-US" sz="1500" dirty="0" smtClean="0">
                <a:solidFill>
                  <a:schemeClr val="tx1"/>
                </a:solidFill>
              </a:rPr>
              <a:t>detects </a:t>
            </a:r>
            <a:r>
              <a:rPr lang="en-US" sz="1500" dirty="0">
                <a:solidFill>
                  <a:schemeClr val="tx1"/>
                </a:solidFill>
              </a:rPr>
              <a:t>the line on the surface. The </a:t>
            </a:r>
            <a:r>
              <a:rPr lang="en-US" sz="1500" dirty="0" smtClean="0">
                <a:solidFill>
                  <a:schemeClr val="tx1"/>
                </a:solidFill>
              </a:rPr>
              <a:t>Arduino UNO determines </a:t>
            </a:r>
            <a:r>
              <a:rPr lang="en-US" sz="1500" dirty="0">
                <a:solidFill>
                  <a:schemeClr val="tx1"/>
                </a:solidFill>
              </a:rPr>
              <a:t>whether the robot is on the line or not. </a:t>
            </a:r>
            <a:r>
              <a:rPr lang="en-US" sz="1500" dirty="0" smtClean="0">
                <a:solidFill>
                  <a:schemeClr val="tx1"/>
                </a:solidFill>
              </a:rPr>
              <a:t>The robot </a:t>
            </a:r>
            <a:r>
              <a:rPr lang="en-US" sz="1500" dirty="0">
                <a:solidFill>
                  <a:schemeClr val="tx1"/>
                </a:solidFill>
              </a:rPr>
              <a:t>uses IR </a:t>
            </a:r>
            <a:r>
              <a:rPr lang="en-US" sz="1500" dirty="0" smtClean="0">
                <a:solidFill>
                  <a:schemeClr val="tx1"/>
                </a:solidFill>
              </a:rPr>
              <a:t>sensor, which continuously emits infrared light </a:t>
            </a:r>
            <a:r>
              <a:rPr lang="en-US" sz="1500" dirty="0">
                <a:solidFill>
                  <a:schemeClr val="tx1"/>
                </a:solidFill>
              </a:rPr>
              <a:t>to read the </a:t>
            </a:r>
            <a:r>
              <a:rPr lang="en-US" sz="1500" dirty="0" smtClean="0">
                <a:solidFill>
                  <a:schemeClr val="tx1"/>
                </a:solidFill>
              </a:rPr>
              <a:t>line. </a:t>
            </a:r>
            <a:r>
              <a:rPr lang="en-US" sz="1500" dirty="0">
                <a:solidFill>
                  <a:schemeClr val="tx1"/>
                </a:solidFill>
              </a:rPr>
              <a:t>We </a:t>
            </a:r>
            <a:r>
              <a:rPr lang="en-US" sz="1500" dirty="0" smtClean="0">
                <a:solidFill>
                  <a:schemeClr val="tx1"/>
                </a:solidFill>
              </a:rPr>
              <a:t>use the infrared </a:t>
            </a:r>
            <a:r>
              <a:rPr lang="en-US" sz="1500" dirty="0">
                <a:solidFill>
                  <a:schemeClr val="tx1"/>
                </a:solidFill>
              </a:rPr>
              <a:t>light </a:t>
            </a:r>
            <a:r>
              <a:rPr lang="en-US" sz="1500" dirty="0" smtClean="0">
                <a:solidFill>
                  <a:schemeClr val="tx1"/>
                </a:solidFill>
              </a:rPr>
              <a:t>on the </a:t>
            </a:r>
            <a:r>
              <a:rPr lang="en-US" sz="1500" dirty="0">
                <a:solidFill>
                  <a:schemeClr val="tx1"/>
                </a:solidFill>
              </a:rPr>
              <a:t>black line </a:t>
            </a:r>
            <a:r>
              <a:rPr lang="en-US" sz="1500" dirty="0" smtClean="0">
                <a:solidFill>
                  <a:schemeClr val="tx1"/>
                </a:solidFill>
              </a:rPr>
              <a:t>or the </a:t>
            </a:r>
            <a:r>
              <a:rPr lang="en-US" sz="1500" dirty="0">
                <a:solidFill>
                  <a:schemeClr val="tx1"/>
                </a:solidFill>
              </a:rPr>
              <a:t>white surface. The </a:t>
            </a:r>
            <a:r>
              <a:rPr lang="en-US" sz="1500" dirty="0" smtClean="0">
                <a:solidFill>
                  <a:schemeClr val="tx1"/>
                </a:solidFill>
              </a:rPr>
              <a:t>white surface reflects </a:t>
            </a:r>
            <a:r>
              <a:rPr lang="en-US" sz="1500" dirty="0">
                <a:solidFill>
                  <a:schemeClr val="tx1"/>
                </a:solidFill>
              </a:rPr>
              <a:t>all the light that fall on it, </a:t>
            </a:r>
            <a:r>
              <a:rPr lang="en-US" sz="1500" dirty="0" smtClean="0">
                <a:solidFill>
                  <a:schemeClr val="tx1"/>
                </a:solidFill>
              </a:rPr>
              <a:t>whereas </a:t>
            </a:r>
            <a:r>
              <a:rPr lang="en-US" sz="1500" dirty="0">
                <a:solidFill>
                  <a:schemeClr val="tx1"/>
                </a:solidFill>
              </a:rPr>
              <a:t>the black color </a:t>
            </a:r>
            <a:r>
              <a:rPr lang="en-US" sz="1500" dirty="0" smtClean="0">
                <a:solidFill>
                  <a:schemeClr val="tx1"/>
                </a:solidFill>
              </a:rPr>
              <a:t>absorb all </a:t>
            </a:r>
            <a:r>
              <a:rPr lang="en-US" sz="1500" dirty="0">
                <a:solidFill>
                  <a:schemeClr val="tx1"/>
                </a:solidFill>
              </a:rPr>
              <a:t>the light. In </a:t>
            </a:r>
            <a:r>
              <a:rPr lang="en-US" sz="1500" dirty="0" smtClean="0">
                <a:solidFill>
                  <a:schemeClr val="tx1"/>
                </a:solidFill>
              </a:rPr>
              <a:t>the line </a:t>
            </a:r>
            <a:r>
              <a:rPr lang="en-US" sz="1500" dirty="0">
                <a:solidFill>
                  <a:schemeClr val="tx1"/>
                </a:solidFill>
              </a:rPr>
              <a:t>follower we </a:t>
            </a:r>
            <a:r>
              <a:rPr lang="en-US" sz="1500" dirty="0" smtClean="0">
                <a:solidFill>
                  <a:schemeClr val="tx1"/>
                </a:solidFill>
              </a:rPr>
              <a:t>use an </a:t>
            </a:r>
            <a:r>
              <a:rPr lang="en-US" sz="1500" dirty="0">
                <a:solidFill>
                  <a:schemeClr val="tx1"/>
                </a:solidFill>
              </a:rPr>
              <a:t>IR transmitter </a:t>
            </a:r>
            <a:r>
              <a:rPr lang="en-US" sz="1500" dirty="0" smtClean="0">
                <a:solidFill>
                  <a:schemeClr val="tx1"/>
                </a:solidFill>
              </a:rPr>
              <a:t>and a receiver, which are used to identify the line. </a:t>
            </a:r>
            <a:r>
              <a:rPr lang="en-US" sz="1500" dirty="0">
                <a:solidFill>
                  <a:schemeClr val="tx1"/>
                </a:solidFill>
              </a:rPr>
              <a:t>When IR rays fall on white surface it is reflected towards IR </a:t>
            </a:r>
            <a:r>
              <a:rPr lang="en-US" sz="1500" dirty="0" smtClean="0">
                <a:solidFill>
                  <a:schemeClr val="tx1"/>
                </a:solidFill>
              </a:rPr>
              <a:t>receiver, and when IR rays fall </a:t>
            </a:r>
            <a:r>
              <a:rPr lang="en-US" sz="1500" dirty="0">
                <a:solidFill>
                  <a:schemeClr val="tx1"/>
                </a:solidFill>
              </a:rPr>
              <a:t>on black surface it </a:t>
            </a:r>
            <a:r>
              <a:rPr lang="en-US" sz="1500" dirty="0" smtClean="0">
                <a:solidFill>
                  <a:schemeClr val="tx1"/>
                </a:solidFill>
              </a:rPr>
              <a:t>absorbs all the rays. </a:t>
            </a:r>
            <a:r>
              <a:rPr lang="en-US" sz="1500" dirty="0">
                <a:solidFill>
                  <a:schemeClr val="tx1"/>
                </a:solidFill>
              </a:rPr>
              <a:t>If the robot is off the line the </a:t>
            </a:r>
            <a:r>
              <a:rPr lang="en-US" sz="1500" dirty="0" smtClean="0">
                <a:solidFill>
                  <a:schemeClr val="tx1"/>
                </a:solidFill>
              </a:rPr>
              <a:t>Arduino UNO sends </a:t>
            </a:r>
            <a:r>
              <a:rPr lang="en-US" sz="1500" dirty="0">
                <a:solidFill>
                  <a:schemeClr val="tx1"/>
                </a:solidFill>
              </a:rPr>
              <a:t>signal to the motor to adjust the direction of the robot until the line is detected</a:t>
            </a:r>
            <a:r>
              <a:rPr lang="en-US" sz="1500" dirty="0" smtClean="0">
                <a:solidFill>
                  <a:schemeClr val="tx1"/>
                </a:solidFill>
              </a:rPr>
              <a:t>. </a:t>
            </a:r>
            <a:r>
              <a:rPr lang="en-US" sz="1500" dirty="0">
                <a:solidFill>
                  <a:schemeClr val="tx1"/>
                </a:solidFill>
              </a:rPr>
              <a:t>If the robot is on the line Arduino </a:t>
            </a:r>
            <a:r>
              <a:rPr lang="en-US" sz="1500" dirty="0" smtClean="0">
                <a:solidFill>
                  <a:schemeClr val="tx1"/>
                </a:solidFill>
              </a:rPr>
              <a:t>UNO sends </a:t>
            </a:r>
            <a:r>
              <a:rPr lang="en-US" sz="1500" dirty="0">
                <a:solidFill>
                  <a:schemeClr val="tx1"/>
                </a:solidFill>
              </a:rPr>
              <a:t>signal to the motor to move. If IR rays </a:t>
            </a:r>
            <a:r>
              <a:rPr lang="en-US" sz="1500" dirty="0" smtClean="0">
                <a:solidFill>
                  <a:schemeClr val="tx1"/>
                </a:solidFill>
              </a:rPr>
              <a:t>are </a:t>
            </a:r>
            <a:r>
              <a:rPr lang="en-US" sz="1500" dirty="0">
                <a:solidFill>
                  <a:schemeClr val="tx1"/>
                </a:solidFill>
              </a:rPr>
              <a:t>not reflected back then it concludes that it has </a:t>
            </a:r>
            <a:r>
              <a:rPr lang="en-US" sz="1500" dirty="0" smtClean="0">
                <a:solidFill>
                  <a:schemeClr val="tx1"/>
                </a:solidFill>
              </a:rPr>
              <a:t>some obstacle </a:t>
            </a:r>
            <a:r>
              <a:rPr lang="en-US" sz="1500" dirty="0">
                <a:solidFill>
                  <a:schemeClr val="tx1"/>
                </a:solidFill>
              </a:rPr>
              <a:t>in front of it </a:t>
            </a:r>
            <a:r>
              <a:rPr lang="en-US" sz="1500" dirty="0" smtClean="0">
                <a:solidFill>
                  <a:schemeClr val="tx1"/>
                </a:solidFill>
              </a:rPr>
              <a:t>and has to stop. </a:t>
            </a:r>
            <a:r>
              <a:rPr lang="en-US" sz="1500" dirty="0">
                <a:solidFill>
                  <a:schemeClr val="tx1"/>
                </a:solidFill>
              </a:rPr>
              <a:t>In the project when IR sensor senses a white </a:t>
            </a:r>
            <a:r>
              <a:rPr lang="en-US" sz="1500" dirty="0" smtClean="0">
                <a:solidFill>
                  <a:schemeClr val="tx1"/>
                </a:solidFill>
              </a:rPr>
              <a:t>surface the Arduino UNO </a:t>
            </a:r>
            <a:r>
              <a:rPr lang="en-US" sz="1500" dirty="0">
                <a:solidFill>
                  <a:schemeClr val="tx1"/>
                </a:solidFill>
              </a:rPr>
              <a:t>gets 1(high) as an input and when it senses a black line Arduino gets 0(low) as an input. Based on these inputs an </a:t>
            </a:r>
            <a:r>
              <a:rPr lang="en-US" sz="1500" dirty="0" smtClean="0">
                <a:solidFill>
                  <a:schemeClr val="tx1"/>
                </a:solidFill>
              </a:rPr>
              <a:t>Arduino Uno </a:t>
            </a:r>
            <a:r>
              <a:rPr lang="en-US" sz="1500" dirty="0">
                <a:solidFill>
                  <a:schemeClr val="tx1"/>
                </a:solidFill>
              </a:rPr>
              <a:t>provides the proper output to controls. The robot </a:t>
            </a:r>
            <a:r>
              <a:rPr lang="en-US" sz="1500" dirty="0" smtClean="0">
                <a:solidFill>
                  <a:schemeClr val="tx1"/>
                </a:solidFill>
              </a:rPr>
              <a:t>continues </a:t>
            </a:r>
            <a:r>
              <a:rPr lang="en-US" sz="1500" dirty="0">
                <a:solidFill>
                  <a:schemeClr val="tx1"/>
                </a:solidFill>
              </a:rPr>
              <a:t>to follow the line until it reaches the end of the line and it's specific </a:t>
            </a:r>
            <a:r>
              <a:rPr lang="en-US" sz="1500" dirty="0" smtClean="0">
                <a:solidFill>
                  <a:schemeClr val="tx1"/>
                </a:solidFill>
              </a:rPr>
              <a:t>destination.</a:t>
            </a:r>
            <a:endParaRPr lang="en-IN" sz="1500" dirty="0">
              <a:solidFill>
                <a:schemeClr val="tx1"/>
              </a:solidFill>
            </a:endParaRPr>
          </a:p>
        </p:txBody>
      </p:sp>
      <p:sp>
        <p:nvSpPr>
          <p:cNvPr id="3" name="Pentagon 2"/>
          <p:cNvSpPr/>
          <p:nvPr/>
        </p:nvSpPr>
        <p:spPr>
          <a:xfrm>
            <a:off x="0" y="720672"/>
            <a:ext cx="3177153" cy="495946"/>
          </a:xfrm>
          <a:prstGeom prst="homePlat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Working</a:t>
            </a:r>
            <a:endParaRPr lang="en-IN" sz="2400" dirty="0">
              <a:solidFill>
                <a:schemeClr val="tx1"/>
              </a:solidFill>
            </a:endParaRPr>
          </a:p>
        </p:txBody>
      </p:sp>
    </p:spTree>
    <p:extLst>
      <p:ext uri="{BB962C8B-B14F-4D97-AF65-F5344CB8AC3E}">
        <p14:creationId xmlns:p14="http://schemas.microsoft.com/office/powerpoint/2010/main" val="27457814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8508" y="3172120"/>
            <a:ext cx="4628560" cy="3186260"/>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4" name="Bevel 3"/>
          <p:cNvSpPr/>
          <p:nvPr/>
        </p:nvSpPr>
        <p:spPr>
          <a:xfrm>
            <a:off x="2300140" y="4336330"/>
            <a:ext cx="3384223" cy="857840"/>
          </a:xfrm>
          <a:prstGeom prst="bevel">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BLOCK DIAGRAM </a:t>
            </a:r>
            <a:endParaRPr lang="en-IN"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3605" y="1058833"/>
            <a:ext cx="3809547" cy="2040828"/>
          </a:xfrm>
          <a:prstGeom prst="rect">
            <a:avLst/>
          </a:prstGeom>
        </p:spPr>
      </p:pic>
      <p:sp>
        <p:nvSpPr>
          <p:cNvPr id="10" name="Bevel 9"/>
          <p:cNvSpPr/>
          <p:nvPr/>
        </p:nvSpPr>
        <p:spPr>
          <a:xfrm>
            <a:off x="5684363" y="1458968"/>
            <a:ext cx="4862234" cy="857840"/>
          </a:xfrm>
          <a:prstGeom prst="bevel">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n w="0"/>
                <a:solidFill>
                  <a:schemeClr val="tx1"/>
                </a:solidFill>
                <a:effectLst>
                  <a:outerShdw blurRad="38100" dist="19050" dir="2700000" algn="tl" rotWithShape="0">
                    <a:schemeClr val="dk1">
                      <a:alpha val="40000"/>
                    </a:schemeClr>
                  </a:outerShdw>
                </a:effectLst>
              </a:rPr>
              <a:t>Animation of a Line Follower Robot </a:t>
            </a:r>
            <a:endParaRPr lang="en-IN" dirty="0"/>
          </a:p>
        </p:txBody>
      </p:sp>
    </p:spTree>
    <p:extLst>
      <p:ext uri="{BB962C8B-B14F-4D97-AF65-F5344CB8AC3E}">
        <p14:creationId xmlns:p14="http://schemas.microsoft.com/office/powerpoint/2010/main" val="3277408407"/>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269</TotalTime>
  <Words>1494</Words>
  <Application>Microsoft Office PowerPoint</Application>
  <PresentationFormat>Widescreen</PresentationFormat>
  <Paragraphs>104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Wingdings 3</vt:lpstr>
      <vt:lpstr>Wisp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27</cp:revision>
  <dcterms:created xsi:type="dcterms:W3CDTF">2023-06-19T16:18:57Z</dcterms:created>
  <dcterms:modified xsi:type="dcterms:W3CDTF">2023-06-20T13:39:20Z</dcterms:modified>
</cp:coreProperties>
</file>