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a7d16ea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a7d16ea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a7d16ea0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a7d16ea0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c896beb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ac896beb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a7d16ea01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a7d16ea0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ac896beb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ac896be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a7d16ea0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a7d16ea0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ac896b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ac896b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c896beb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c896beb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ac896be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ac896be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c896be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c896be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a7d16ea0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a7d16ea0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a7d16ea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a7d16ea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a7d16ea0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a7d16ea0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21975" y="61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Right time to invest in Brazilian market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788" y="1521025"/>
            <a:ext cx="3384425" cy="33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752575" y="2489225"/>
            <a:ext cx="242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Amruta Chaudhary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Satyendra Kumar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Satya Fitz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57900"/>
            <a:ext cx="85206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1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819">
                <a:latin typeface="Times New Roman"/>
                <a:ea typeface="Times New Roman"/>
                <a:cs typeface="Times New Roman"/>
                <a:sym typeface="Times New Roman"/>
              </a:rPr>
              <a:t>avg. estimated delivery time: </a:t>
            </a:r>
            <a:endParaRPr sz="181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4253">
                <a:latin typeface="Times New Roman"/>
                <a:ea typeface="Times New Roman"/>
                <a:cs typeface="Times New Roman"/>
                <a:sym typeface="Times New Roman"/>
              </a:rPr>
              <a:t>24 days</a:t>
            </a:r>
            <a:endParaRPr sz="448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38" y="2248238"/>
            <a:ext cx="40481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happy are customers?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425850" y="1847775"/>
            <a:ext cx="76014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58 % of all </a:t>
            </a:r>
            <a:r>
              <a:rPr b="1" lang="en"/>
              <a:t>ratings are 5 stars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19 % 4 stars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8 % 3 stars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3 % 2 stars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12 % 1 star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738" y="152400"/>
            <a:ext cx="720252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87" y="46000"/>
            <a:ext cx="76562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55850" y="154250"/>
            <a:ext cx="88323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766650" y="2571750"/>
            <a:ext cx="802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Boosting Tech products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delivery time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support response time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55850" y="1058650"/>
            <a:ext cx="89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make a big impact in the Brazilian market by improving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14266"/>
          <a:stretch/>
        </p:blipFill>
        <p:spPr>
          <a:xfrm>
            <a:off x="892100" y="278775"/>
            <a:ext cx="7429500" cy="47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93650" y="141250"/>
            <a:ext cx="830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focusing on 3 key points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272100" y="1432450"/>
            <a:ext cx="545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availability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time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satisfaction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76200"/>
            <a:ext cx="8991600" cy="5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54292"/>
            <a:ext cx="8915400" cy="5089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Number of Tech products need to increase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18546" l="0" r="-5196" t="0"/>
          <a:stretch/>
        </p:blipFill>
        <p:spPr>
          <a:xfrm>
            <a:off x="609600" y="576827"/>
            <a:ext cx="8305801" cy="12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100" y="2564688"/>
            <a:ext cx="1951268" cy="25039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890200" y="2103000"/>
            <a:ext cx="313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Tech product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988" y="3607139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655500" y="1971000"/>
            <a:ext cx="2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943" y="3607150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1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Tech products revenue can be improve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524" y="1982725"/>
            <a:ext cx="1858950" cy="25852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838375" y="1189725"/>
            <a:ext cx="169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revenue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Magist’s delivery is going </a:t>
            </a: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 the roof 🚀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843875"/>
            <a:ext cx="8572498" cy="19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822350" y="1962500"/>
            <a:ext cx="5499300" cy="20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       12, 5 days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Is the average delivery time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are customers reacting to this?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679825" y="1163450"/>
            <a:ext cx="4066200" cy="12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produto foi entregue muito antes do esperado. Ótima agilidade.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80" y="1756355"/>
            <a:ext cx="3645065" cy="24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987025" y="2102675"/>
            <a:ext cx="32997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Muito bom!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679825" y="3019250"/>
            <a:ext cx="43239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A entrega foi super rápida!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Nota 10 pela entrega.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396825" y="4258125"/>
            <a:ext cx="288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