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11/3/16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ADA6A7-FA87-4981-8BE8-BD517F295F5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gif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706760" y="3271680"/>
            <a:ext cx="5211720" cy="54828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798640" y="3355200"/>
            <a:ext cx="799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HDFS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6"/>
          <p:cNvPicPr/>
          <p:nvPr/>
        </p:nvPicPr>
        <p:blipFill>
          <a:blip r:embed="rId2"/>
          <a:stretch/>
        </p:blipFill>
        <p:spPr>
          <a:xfrm>
            <a:off x="4440960" y="3333240"/>
            <a:ext cx="1793880" cy="41616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1706760" y="2667960"/>
            <a:ext cx="457164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2630880" y="2750400"/>
            <a:ext cx="787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11"/>
          <p:cNvPicPr/>
          <p:nvPr/>
        </p:nvPicPr>
        <p:blipFill>
          <a:blip r:embed="rId2"/>
          <a:stretch/>
        </p:blipFill>
        <p:spPr>
          <a:xfrm>
            <a:off x="4105080" y="2728800"/>
            <a:ext cx="1573560" cy="412200"/>
          </a:xfrm>
          <a:prstGeom prst="rect">
            <a:avLst/>
          </a:prstGeom>
          <a:ln>
            <a:noFill/>
          </a:ln>
        </p:spPr>
      </p:pic>
      <p:sp>
        <p:nvSpPr>
          <p:cNvPr id="45" name="CustomShape 5"/>
          <p:cNvSpPr/>
          <p:nvPr/>
        </p:nvSpPr>
        <p:spPr>
          <a:xfrm>
            <a:off x="1755360" y="2052360"/>
            <a:ext cx="247860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785600" y="2162520"/>
            <a:ext cx="1505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MapReduce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15"/>
          <p:cNvPicPr/>
          <p:nvPr/>
        </p:nvPicPr>
        <p:blipFill>
          <a:blip r:embed="rId2"/>
          <a:stretch/>
        </p:blipFill>
        <p:spPr>
          <a:xfrm>
            <a:off x="3215520" y="2175840"/>
            <a:ext cx="1018440" cy="306720"/>
          </a:xfrm>
          <a:prstGeom prst="rect">
            <a:avLst/>
          </a:prstGeom>
          <a:ln>
            <a:noFill/>
          </a:ln>
        </p:spPr>
      </p:pic>
      <p:sp>
        <p:nvSpPr>
          <p:cNvPr id="48" name="CustomShape 7"/>
          <p:cNvSpPr/>
          <p:nvPr/>
        </p:nvSpPr>
        <p:spPr>
          <a:xfrm>
            <a:off x="1726200" y="3891600"/>
            <a:ext cx="165672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677600" y="3937680"/>
            <a:ext cx="894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20"/>
          <p:cNvPicPr/>
          <p:nvPr/>
        </p:nvPicPr>
        <p:blipFill>
          <a:blip r:embed="rId3"/>
          <a:stretch/>
        </p:blipFill>
        <p:spPr>
          <a:xfrm>
            <a:off x="2499840" y="3965760"/>
            <a:ext cx="806760" cy="245520"/>
          </a:xfrm>
          <a:prstGeom prst="rect">
            <a:avLst/>
          </a:prstGeom>
          <a:ln>
            <a:noFill/>
          </a:ln>
        </p:spPr>
      </p:pic>
      <p:sp>
        <p:nvSpPr>
          <p:cNvPr id="51" name="CustomShape 9"/>
          <p:cNvSpPr/>
          <p:nvPr/>
        </p:nvSpPr>
        <p:spPr>
          <a:xfrm>
            <a:off x="3448080" y="3901320"/>
            <a:ext cx="167544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3494520" y="3982320"/>
            <a:ext cx="88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Flume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36"/>
          <p:cNvPicPr/>
          <p:nvPr/>
        </p:nvPicPr>
        <p:blipFill>
          <a:blip r:embed="rId4"/>
          <a:stretch/>
        </p:blipFill>
        <p:spPr>
          <a:xfrm>
            <a:off x="4440960" y="3891600"/>
            <a:ext cx="505800" cy="505800"/>
          </a:xfrm>
          <a:prstGeom prst="rect">
            <a:avLst/>
          </a:prstGeom>
          <a:ln>
            <a:noFill/>
          </a:ln>
        </p:spPr>
      </p:pic>
      <p:sp>
        <p:nvSpPr>
          <p:cNvPr id="54" name="CustomShape 11"/>
          <p:cNvSpPr/>
          <p:nvPr/>
        </p:nvSpPr>
        <p:spPr>
          <a:xfrm>
            <a:off x="5181480" y="3901320"/>
            <a:ext cx="173700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5155560" y="3947400"/>
            <a:ext cx="68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Avro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37"/>
          <p:cNvPicPr/>
          <p:nvPr/>
        </p:nvPicPr>
        <p:blipFill>
          <a:blip r:embed="rId5"/>
          <a:stretch/>
        </p:blipFill>
        <p:spPr>
          <a:xfrm>
            <a:off x="5833800" y="3991680"/>
            <a:ext cx="984240" cy="305640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716480" y="1224720"/>
            <a:ext cx="73116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49"/>
          <p:cNvPicPr/>
          <p:nvPr/>
        </p:nvPicPr>
        <p:blipFill>
          <a:blip r:embed="rId6"/>
          <a:stretch/>
        </p:blipFill>
        <p:spPr>
          <a:xfrm>
            <a:off x="1973880" y="1256760"/>
            <a:ext cx="301680" cy="426600"/>
          </a:xfrm>
          <a:prstGeom prst="rect">
            <a:avLst/>
          </a:prstGeom>
          <a:ln>
            <a:noFill/>
          </a:ln>
        </p:spPr>
      </p:pic>
      <p:sp>
        <p:nvSpPr>
          <p:cNvPr id="59" name="CustomShape 14"/>
          <p:cNvSpPr/>
          <p:nvPr/>
        </p:nvSpPr>
        <p:spPr>
          <a:xfrm>
            <a:off x="1822320" y="1663200"/>
            <a:ext cx="519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2499480" y="1224720"/>
            <a:ext cx="73116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2544120" y="1685160"/>
            <a:ext cx="691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50"/>
          <p:cNvPicPr/>
          <p:nvPr/>
        </p:nvPicPr>
        <p:blipFill>
          <a:blip r:embed="rId7"/>
          <a:stretch/>
        </p:blipFill>
        <p:spPr>
          <a:xfrm>
            <a:off x="2627640" y="1256760"/>
            <a:ext cx="435600" cy="435600"/>
          </a:xfrm>
          <a:prstGeom prst="rect">
            <a:avLst/>
          </a:prstGeom>
          <a:ln>
            <a:noFill/>
          </a:ln>
        </p:spPr>
      </p:pic>
      <p:sp>
        <p:nvSpPr>
          <p:cNvPr id="63" name="CustomShape 17"/>
          <p:cNvSpPr/>
          <p:nvPr/>
        </p:nvSpPr>
        <p:spPr>
          <a:xfrm>
            <a:off x="3299400" y="1224720"/>
            <a:ext cx="89604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8"/>
          <p:cNvSpPr/>
          <p:nvPr/>
        </p:nvSpPr>
        <p:spPr>
          <a:xfrm>
            <a:off x="3232800" y="162900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Mahout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52"/>
          <p:cNvPicPr/>
          <p:nvPr/>
        </p:nvPicPr>
        <p:blipFill>
          <a:blip r:embed="rId8"/>
          <a:srcRect l="19380" t="8106" r="20970" b="24808"/>
          <a:stretch/>
        </p:blipFill>
        <p:spPr>
          <a:xfrm>
            <a:off x="3359160" y="1301400"/>
            <a:ext cx="783000" cy="346320"/>
          </a:xfrm>
          <a:prstGeom prst="rect">
            <a:avLst/>
          </a:prstGeom>
          <a:ln>
            <a:noFill/>
          </a:ln>
        </p:spPr>
      </p:pic>
      <p:sp>
        <p:nvSpPr>
          <p:cNvPr id="66" name="CustomShape 19"/>
          <p:cNvSpPr/>
          <p:nvPr/>
        </p:nvSpPr>
        <p:spPr>
          <a:xfrm>
            <a:off x="4253040" y="1219320"/>
            <a:ext cx="456480" cy="1376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4761720" y="1221840"/>
            <a:ext cx="456840" cy="1376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1"/>
          <p:cNvSpPr/>
          <p:nvPr/>
        </p:nvSpPr>
        <p:spPr>
          <a:xfrm>
            <a:off x="5280120" y="1229760"/>
            <a:ext cx="456840" cy="1376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5795280" y="1219320"/>
            <a:ext cx="456840" cy="138168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6978240" y="1224720"/>
            <a:ext cx="557640" cy="2595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5"/>
          <p:cNvSpPr/>
          <p:nvPr/>
        </p:nvSpPr>
        <p:spPr>
          <a:xfrm>
            <a:off x="7603200" y="1224720"/>
            <a:ext cx="557640" cy="25898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6"/>
          <p:cNvSpPr/>
          <p:nvPr/>
        </p:nvSpPr>
        <p:spPr>
          <a:xfrm>
            <a:off x="1097280" y="1219320"/>
            <a:ext cx="557640" cy="2595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7"/>
          <p:cNvSpPr/>
          <p:nvPr/>
        </p:nvSpPr>
        <p:spPr>
          <a:xfrm rot="16200000">
            <a:off x="633960" y="2773080"/>
            <a:ext cx="1415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ZooKeeper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9"/>
          <a:stretch/>
        </p:blipFill>
        <p:spPr>
          <a:xfrm>
            <a:off x="1158120" y="1315440"/>
            <a:ext cx="365760" cy="518760"/>
          </a:xfrm>
          <a:prstGeom prst="rect">
            <a:avLst/>
          </a:prstGeom>
          <a:ln>
            <a:noFill/>
          </a:ln>
        </p:spPr>
      </p:pic>
      <p:sp>
        <p:nvSpPr>
          <p:cNvPr id="76" name="CustomShape 28"/>
          <p:cNvSpPr/>
          <p:nvPr/>
        </p:nvSpPr>
        <p:spPr>
          <a:xfrm rot="16200000">
            <a:off x="3978720" y="1977120"/>
            <a:ext cx="945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10"/>
          <a:stretch/>
        </p:blipFill>
        <p:spPr>
          <a:xfrm rot="21593400">
            <a:off x="4305240" y="1285560"/>
            <a:ext cx="379080" cy="456480"/>
          </a:xfrm>
          <a:prstGeom prst="rect">
            <a:avLst/>
          </a:prstGeom>
          <a:ln>
            <a:noFill/>
          </a:ln>
        </p:spPr>
      </p:pic>
      <p:sp>
        <p:nvSpPr>
          <p:cNvPr id="78" name="CustomShape 29"/>
          <p:cNvSpPr/>
          <p:nvPr/>
        </p:nvSpPr>
        <p:spPr>
          <a:xfrm rot="16200000">
            <a:off x="4529520" y="2010600"/>
            <a:ext cx="86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11"/>
          <a:srcRect r="65422"/>
          <a:stretch/>
        </p:blipFill>
        <p:spPr>
          <a:xfrm rot="16200000">
            <a:off x="4759920" y="1292400"/>
            <a:ext cx="451800" cy="410040"/>
          </a:xfrm>
          <a:prstGeom prst="rect">
            <a:avLst/>
          </a:prstGeom>
          <a:ln>
            <a:noFill/>
          </a:ln>
        </p:spPr>
      </p:pic>
      <p:sp>
        <p:nvSpPr>
          <p:cNvPr id="80" name="CustomShape 30"/>
          <p:cNvSpPr/>
          <p:nvPr/>
        </p:nvSpPr>
        <p:spPr>
          <a:xfrm rot="16200000">
            <a:off x="5043600" y="2037960"/>
            <a:ext cx="837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12"/>
          <a:stretch/>
        </p:blipFill>
        <p:spPr>
          <a:xfrm rot="16200000">
            <a:off x="5209200" y="1386000"/>
            <a:ext cx="567000" cy="329040"/>
          </a:xfrm>
          <a:prstGeom prst="rect">
            <a:avLst/>
          </a:prstGeom>
          <a:ln>
            <a:noFill/>
          </a:ln>
        </p:spPr>
      </p:pic>
      <p:sp>
        <p:nvSpPr>
          <p:cNvPr id="82" name="CustomShape 31"/>
          <p:cNvSpPr/>
          <p:nvPr/>
        </p:nvSpPr>
        <p:spPr>
          <a:xfrm rot="16200000">
            <a:off x="5646600" y="2096280"/>
            <a:ext cx="716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13"/>
          <a:srcRect r="57133"/>
          <a:stretch/>
        </p:blipFill>
        <p:spPr>
          <a:xfrm rot="16200000">
            <a:off x="5785920" y="1295280"/>
            <a:ext cx="456840" cy="438120"/>
          </a:xfrm>
          <a:prstGeom prst="rect">
            <a:avLst/>
          </a:prstGeom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6360840" y="1229760"/>
            <a:ext cx="557640" cy="1981440"/>
            <a:chOff x="6360840" y="1229760"/>
            <a:chExt cx="557640" cy="1981440"/>
          </a:xfrm>
        </p:grpSpPr>
        <p:sp>
          <p:nvSpPr>
            <p:cNvPr id="70" name="CustomShape 23"/>
            <p:cNvSpPr/>
            <p:nvPr/>
          </p:nvSpPr>
          <p:spPr>
            <a:xfrm>
              <a:off x="6360840" y="1229760"/>
              <a:ext cx="557640" cy="1981440"/>
            </a:xfrm>
            <a:prstGeom prst="roundRect">
              <a:avLst>
                <a:gd name="adj" fmla="val 16667"/>
              </a:avLst>
            </a:prstGeom>
            <a:noFill/>
            <a:ln w="648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                    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4" name="CustomShape 32"/>
            <p:cNvSpPr/>
            <p:nvPr/>
          </p:nvSpPr>
          <p:spPr>
            <a:xfrm rot="16200000">
              <a:off x="6189480" y="2469240"/>
              <a:ext cx="9086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HBase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pic>
          <p:nvPicPr>
            <p:cNvPr id="85" name="Picture 84"/>
            <p:cNvPicPr/>
            <p:nvPr/>
          </p:nvPicPr>
          <p:blipFill>
            <a:blip r:embed="rId14"/>
            <a:srcRect l="67456"/>
            <a:stretch/>
          </p:blipFill>
          <p:spPr>
            <a:xfrm rot="16200000">
              <a:off x="6339960" y="1326600"/>
              <a:ext cx="604440" cy="47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6" name="CustomShape 33"/>
          <p:cNvSpPr/>
          <p:nvPr/>
        </p:nvSpPr>
        <p:spPr>
          <a:xfrm rot="16200000">
            <a:off x="6556680" y="2772360"/>
            <a:ext cx="1382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Cassandra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4"/>
          <p:cNvSpPr/>
          <p:nvPr/>
        </p:nvSpPr>
        <p:spPr>
          <a:xfrm rot="16200000">
            <a:off x="7193880" y="2790000"/>
            <a:ext cx="1280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15"/>
          <a:srcRect r="58380"/>
          <a:stretch/>
        </p:blipFill>
        <p:spPr>
          <a:xfrm rot="16200000">
            <a:off x="6851520" y="1492560"/>
            <a:ext cx="822600" cy="40896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16"/>
          <a:srcRect r="87133"/>
          <a:stretch/>
        </p:blipFill>
        <p:spPr>
          <a:xfrm>
            <a:off x="7675200" y="1296720"/>
            <a:ext cx="401400" cy="84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34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Lei Feng</dc:creator>
  <dc:description/>
  <cp:lastModifiedBy>fedexadmin</cp:lastModifiedBy>
  <cp:revision>13</cp:revision>
  <dcterms:created xsi:type="dcterms:W3CDTF">2006-08-16T00:00:00Z</dcterms:created>
  <dcterms:modified xsi:type="dcterms:W3CDTF">2016-11-04T14:40:38Z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