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3.gif" ContentType="image/gif"/>
  <Override PartName="/ppt/media/image10.png" ContentType="image/png"/>
  <Override PartName="/ppt/media/image7.png" ContentType="image/png"/>
  <Override PartName="/ppt/media/image12.gif" ContentType="image/gif"/>
  <Override PartName="/ppt/media/image8.png" ContentType="image/png"/>
  <Override PartName="/ppt/media/image6.png" ContentType="image/png"/>
  <Override PartName="/ppt/media/image9.gif" ContentType="image/gi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11/3/16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4218D6-5007-4EAF-9629-CFDB9F48D38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gif"/><Relationship Id="rId11" Type="http://schemas.openxmlformats.org/officeDocument/2006/relationships/image" Target="../media/image13.gif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86000" y="3266280"/>
            <a:ext cx="5211720" cy="5482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377880" y="3349800"/>
            <a:ext cx="79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1"/>
          <a:stretch/>
        </p:blipFill>
        <p:spPr>
          <a:xfrm>
            <a:off x="5020200" y="3327840"/>
            <a:ext cx="1793880" cy="4161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2286000" y="2662560"/>
            <a:ext cx="45716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3210120" y="2745000"/>
            <a:ext cx="78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11" descr=""/>
          <p:cNvPicPr/>
          <p:nvPr/>
        </p:nvPicPr>
        <p:blipFill>
          <a:blip r:embed="rId2"/>
          <a:stretch/>
        </p:blipFill>
        <p:spPr>
          <a:xfrm>
            <a:off x="4684320" y="2723400"/>
            <a:ext cx="1573560" cy="41220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2334600" y="2046960"/>
            <a:ext cx="24786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364840" y="2157120"/>
            <a:ext cx="150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15" descr=""/>
          <p:cNvPicPr/>
          <p:nvPr/>
        </p:nvPicPr>
        <p:blipFill>
          <a:blip r:embed="rId3"/>
          <a:stretch/>
        </p:blipFill>
        <p:spPr>
          <a:xfrm>
            <a:off x="3794760" y="2170440"/>
            <a:ext cx="1018440" cy="30672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2305440" y="3886200"/>
            <a:ext cx="165672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2256840" y="3932280"/>
            <a:ext cx="89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20" descr=""/>
          <p:cNvPicPr/>
          <p:nvPr/>
        </p:nvPicPr>
        <p:blipFill>
          <a:blip r:embed="rId4"/>
          <a:stretch/>
        </p:blipFill>
        <p:spPr>
          <a:xfrm>
            <a:off x="3079080" y="3960360"/>
            <a:ext cx="806760" cy="245520"/>
          </a:xfrm>
          <a:prstGeom prst="rect">
            <a:avLst/>
          </a:prstGeom>
          <a:ln>
            <a:noFill/>
          </a:ln>
        </p:spPr>
      </p:pic>
      <p:sp>
        <p:nvSpPr>
          <p:cNvPr id="51" name="CustomShape 9"/>
          <p:cNvSpPr/>
          <p:nvPr/>
        </p:nvSpPr>
        <p:spPr>
          <a:xfrm>
            <a:off x="4027320" y="3895920"/>
            <a:ext cx="16754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4073760" y="3976920"/>
            <a:ext cx="88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36" descr=""/>
          <p:cNvPicPr/>
          <p:nvPr/>
        </p:nvPicPr>
        <p:blipFill>
          <a:blip r:embed="rId5"/>
          <a:stretch/>
        </p:blipFill>
        <p:spPr>
          <a:xfrm>
            <a:off x="5020200" y="3886200"/>
            <a:ext cx="505800" cy="505800"/>
          </a:xfrm>
          <a:prstGeom prst="rect">
            <a:avLst/>
          </a:prstGeom>
          <a:ln>
            <a:noFill/>
          </a:ln>
        </p:spPr>
      </p:pic>
      <p:sp>
        <p:nvSpPr>
          <p:cNvPr id="54" name="CustomShape 11"/>
          <p:cNvSpPr/>
          <p:nvPr/>
        </p:nvSpPr>
        <p:spPr>
          <a:xfrm>
            <a:off x="5760720" y="3895920"/>
            <a:ext cx="17370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734800" y="394200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37" descr=""/>
          <p:cNvPicPr/>
          <p:nvPr/>
        </p:nvPicPr>
        <p:blipFill>
          <a:blip r:embed="rId6"/>
          <a:stretch/>
        </p:blipFill>
        <p:spPr>
          <a:xfrm>
            <a:off x="6413040" y="3986280"/>
            <a:ext cx="984240" cy="305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2295720" y="12193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49" descr=""/>
          <p:cNvPicPr/>
          <p:nvPr/>
        </p:nvPicPr>
        <p:blipFill>
          <a:blip r:embed="rId7"/>
          <a:stretch/>
        </p:blipFill>
        <p:spPr>
          <a:xfrm>
            <a:off x="2553120" y="1251360"/>
            <a:ext cx="301680" cy="426600"/>
          </a:xfrm>
          <a:prstGeom prst="rect">
            <a:avLst/>
          </a:prstGeom>
          <a:ln>
            <a:noFill/>
          </a:ln>
        </p:spPr>
      </p:pic>
      <p:sp>
        <p:nvSpPr>
          <p:cNvPr id="59" name="CustomShape 14"/>
          <p:cNvSpPr/>
          <p:nvPr/>
        </p:nvSpPr>
        <p:spPr>
          <a:xfrm>
            <a:off x="2401560" y="1657800"/>
            <a:ext cx="51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3078720" y="12193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3123360" y="1679760"/>
            <a:ext cx="6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50" descr=""/>
          <p:cNvPicPr/>
          <p:nvPr/>
        </p:nvPicPr>
        <p:blipFill>
          <a:blip r:embed="rId8"/>
          <a:stretch/>
        </p:blipFill>
        <p:spPr>
          <a:xfrm>
            <a:off x="3206880" y="1251360"/>
            <a:ext cx="435600" cy="435600"/>
          </a:xfrm>
          <a:prstGeom prst="rect">
            <a:avLst/>
          </a:prstGeom>
          <a:ln>
            <a:noFill/>
          </a:ln>
        </p:spPr>
      </p:pic>
      <p:sp>
        <p:nvSpPr>
          <p:cNvPr id="63" name="CustomShape 17"/>
          <p:cNvSpPr/>
          <p:nvPr/>
        </p:nvSpPr>
        <p:spPr>
          <a:xfrm>
            <a:off x="3878640" y="1219320"/>
            <a:ext cx="89604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3812040" y="16236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Mahout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52" descr=""/>
          <p:cNvPicPr/>
          <p:nvPr/>
        </p:nvPicPr>
        <p:blipFill>
          <a:blip r:embed="rId9"/>
          <a:srcRect l="19380" t="8106" r="20970" b="24808"/>
          <a:stretch/>
        </p:blipFill>
        <p:spPr>
          <a:xfrm>
            <a:off x="3938400" y="1296000"/>
            <a:ext cx="783000" cy="346320"/>
          </a:xfrm>
          <a:prstGeom prst="rect">
            <a:avLst/>
          </a:prstGeom>
          <a:ln>
            <a:noFill/>
          </a:ln>
        </p:spPr>
      </p:pic>
      <p:sp>
        <p:nvSpPr>
          <p:cNvPr id="66" name="CustomShape 19"/>
          <p:cNvSpPr/>
          <p:nvPr/>
        </p:nvSpPr>
        <p:spPr>
          <a:xfrm>
            <a:off x="4832280" y="1213920"/>
            <a:ext cx="45648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5340960" y="121644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5859360" y="122436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6374520" y="1213920"/>
            <a:ext cx="456840" cy="13816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6940080" y="1224360"/>
            <a:ext cx="557640" cy="19814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7557480" y="12193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8182440" y="1219320"/>
            <a:ext cx="557640" cy="2627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1676520" y="12139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274680" y="7315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9" descr=""/>
          <p:cNvPicPr/>
          <p:nvPr/>
        </p:nvPicPr>
        <p:blipFill>
          <a:blip r:embed="rId10"/>
          <a:stretch/>
        </p:blipFill>
        <p:spPr>
          <a:xfrm>
            <a:off x="532080" y="763560"/>
            <a:ext cx="301680" cy="426600"/>
          </a:xfrm>
          <a:prstGeom prst="rect">
            <a:avLst/>
          </a:prstGeom>
          <a:ln>
            <a:noFill/>
          </a:ln>
        </p:spPr>
      </p:pic>
      <p:sp>
        <p:nvSpPr>
          <p:cNvPr id="76" name="CustomShape 28"/>
          <p:cNvSpPr/>
          <p:nvPr/>
        </p:nvSpPr>
        <p:spPr>
          <a:xfrm>
            <a:off x="1097280" y="5121720"/>
            <a:ext cx="51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9"/>
          <p:cNvSpPr/>
          <p:nvPr/>
        </p:nvSpPr>
        <p:spPr>
          <a:xfrm rot="16200000">
            <a:off x="1213200" y="2767680"/>
            <a:ext cx="141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ZooKeeper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1"/>
          <a:stretch/>
        </p:blipFill>
        <p:spPr>
          <a:xfrm>
            <a:off x="1737360" y="1310040"/>
            <a:ext cx="365760" cy="518760"/>
          </a:xfrm>
          <a:prstGeom prst="rect">
            <a:avLst/>
          </a:prstGeom>
          <a:ln>
            <a:noFill/>
          </a:ln>
        </p:spPr>
      </p:pic>
      <p:sp>
        <p:nvSpPr>
          <p:cNvPr id="79" name="CustomShape 30"/>
          <p:cNvSpPr/>
          <p:nvPr/>
        </p:nvSpPr>
        <p:spPr>
          <a:xfrm rot="16200000">
            <a:off x="4557960" y="1971720"/>
            <a:ext cx="94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2"/>
          <a:stretch/>
        </p:blipFill>
        <p:spPr>
          <a:xfrm rot="21593400">
            <a:off x="4884480" y="1280160"/>
            <a:ext cx="379080" cy="456480"/>
          </a:xfrm>
          <a:prstGeom prst="rect">
            <a:avLst/>
          </a:prstGeom>
          <a:ln>
            <a:noFill/>
          </a:ln>
        </p:spPr>
      </p:pic>
      <p:sp>
        <p:nvSpPr>
          <p:cNvPr id="81" name="CustomShape 31"/>
          <p:cNvSpPr/>
          <p:nvPr/>
        </p:nvSpPr>
        <p:spPr>
          <a:xfrm rot="16200000">
            <a:off x="5108760" y="2005200"/>
            <a:ext cx="86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3"/>
          <a:srcRect l="0" t="0" r="65422" b="0"/>
          <a:stretch/>
        </p:blipFill>
        <p:spPr>
          <a:xfrm rot="16200000">
            <a:off x="5339160" y="1287000"/>
            <a:ext cx="451800" cy="410040"/>
          </a:xfrm>
          <a:prstGeom prst="rect">
            <a:avLst/>
          </a:prstGeom>
          <a:ln>
            <a:noFill/>
          </a:ln>
        </p:spPr>
      </p:pic>
      <p:sp>
        <p:nvSpPr>
          <p:cNvPr id="83" name="CustomShape 32"/>
          <p:cNvSpPr/>
          <p:nvPr/>
        </p:nvSpPr>
        <p:spPr>
          <a:xfrm rot="16200000">
            <a:off x="5622840" y="2032560"/>
            <a:ext cx="83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4"/>
          <a:stretch/>
        </p:blipFill>
        <p:spPr>
          <a:xfrm rot="16200000">
            <a:off x="5788440" y="1380600"/>
            <a:ext cx="567000" cy="329040"/>
          </a:xfrm>
          <a:prstGeom prst="rect">
            <a:avLst/>
          </a:prstGeom>
          <a:ln>
            <a:noFill/>
          </a:ln>
        </p:spPr>
      </p:pic>
      <p:sp>
        <p:nvSpPr>
          <p:cNvPr id="85" name="CustomShape 33"/>
          <p:cNvSpPr/>
          <p:nvPr/>
        </p:nvSpPr>
        <p:spPr>
          <a:xfrm rot="16200000">
            <a:off x="6225840" y="2090880"/>
            <a:ext cx="71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5"/>
          <a:srcRect l="0" t="0" r="57133" b="0"/>
          <a:stretch/>
        </p:blipFill>
        <p:spPr>
          <a:xfrm rot="16200000">
            <a:off x="6365160" y="1289880"/>
            <a:ext cx="456840" cy="438120"/>
          </a:xfrm>
          <a:prstGeom prst="rect">
            <a:avLst/>
          </a:prstGeom>
          <a:ln>
            <a:noFill/>
          </a:ln>
        </p:spPr>
      </p:pic>
      <p:sp>
        <p:nvSpPr>
          <p:cNvPr id="87" name="CustomShape 34"/>
          <p:cNvSpPr/>
          <p:nvPr/>
        </p:nvSpPr>
        <p:spPr>
          <a:xfrm rot="16200000">
            <a:off x="6768720" y="2463840"/>
            <a:ext cx="90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6"/>
          <a:srcRect l="67456" t="0" r="0" b="0"/>
          <a:stretch/>
        </p:blipFill>
        <p:spPr>
          <a:xfrm rot="16200000">
            <a:off x="6919200" y="1321200"/>
            <a:ext cx="604440" cy="474480"/>
          </a:xfrm>
          <a:prstGeom prst="rect">
            <a:avLst/>
          </a:prstGeom>
          <a:ln>
            <a:noFill/>
          </a:ln>
        </p:spPr>
      </p:pic>
      <p:sp>
        <p:nvSpPr>
          <p:cNvPr id="89" name="CustomShape 35"/>
          <p:cNvSpPr/>
          <p:nvPr/>
        </p:nvSpPr>
        <p:spPr>
          <a:xfrm rot="16200000">
            <a:off x="7135920" y="2766960"/>
            <a:ext cx="138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6"/>
          <p:cNvSpPr/>
          <p:nvPr/>
        </p:nvSpPr>
        <p:spPr>
          <a:xfrm rot="16200000">
            <a:off x="7773120" y="2784600"/>
            <a:ext cx="128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LibreOffice/5.1.4.2$Linux_X86_64 LibreOffice_project/10m0$Build-2</Application>
  <Words>26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Lei Feng</dc:creator>
  <dc:description/>
  <dc:language>en-US</dc:language>
  <cp:lastModifiedBy/>
  <dcterms:modified xsi:type="dcterms:W3CDTF">2016-11-03T21:53:50Z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