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10.png" ContentType="image/png"/>
  <Override PartName="/ppt/media/image7.png" ContentType="image/png"/>
  <Override PartName="/ppt/media/image12.gif" ContentType="image/gif"/>
  <Override PartName="/ppt/media/image8.png" ContentType="image/png"/>
  <Override PartName="/ppt/media/image6.png" ContentType="image/png"/>
  <Override PartName="/ppt/media/image9.gif" ContentType="image/gif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11/3/16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EADA6A7-FA87-4981-8BE8-BD517F295F58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gif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gif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706760" y="3271680"/>
            <a:ext cx="5211720" cy="548280"/>
          </a:xfrm>
          <a:prstGeom prst="roundRect">
            <a:avLst>
              <a:gd name="adj" fmla="val 16667"/>
            </a:avLst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2798640" y="3355200"/>
            <a:ext cx="799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HDFS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Picture 6" descr=""/>
          <p:cNvPicPr/>
          <p:nvPr/>
        </p:nvPicPr>
        <p:blipFill>
          <a:blip r:embed="rId1"/>
          <a:stretch/>
        </p:blipFill>
        <p:spPr>
          <a:xfrm>
            <a:off x="4440960" y="3333240"/>
            <a:ext cx="1793880" cy="416160"/>
          </a:xfrm>
          <a:prstGeom prst="rect">
            <a:avLst/>
          </a:prstGeom>
          <a:ln>
            <a:noFill/>
          </a:ln>
        </p:spPr>
      </p:pic>
      <p:sp>
        <p:nvSpPr>
          <p:cNvPr id="42" name="CustomShape 3"/>
          <p:cNvSpPr/>
          <p:nvPr/>
        </p:nvSpPr>
        <p:spPr>
          <a:xfrm>
            <a:off x="1706760" y="2667960"/>
            <a:ext cx="4571640" cy="543240"/>
          </a:xfrm>
          <a:prstGeom prst="roundRect">
            <a:avLst>
              <a:gd name="adj" fmla="val 16667"/>
            </a:avLst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2630880" y="2750400"/>
            <a:ext cx="787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Picture 11" descr=""/>
          <p:cNvPicPr/>
          <p:nvPr/>
        </p:nvPicPr>
        <p:blipFill>
          <a:blip r:embed="rId2"/>
          <a:stretch/>
        </p:blipFill>
        <p:spPr>
          <a:xfrm>
            <a:off x="4105080" y="2728800"/>
            <a:ext cx="1573560" cy="412200"/>
          </a:xfrm>
          <a:prstGeom prst="rect">
            <a:avLst/>
          </a:prstGeom>
          <a:ln>
            <a:noFill/>
          </a:ln>
        </p:spPr>
      </p:pic>
      <p:sp>
        <p:nvSpPr>
          <p:cNvPr id="45" name="CustomShape 5"/>
          <p:cNvSpPr/>
          <p:nvPr/>
        </p:nvSpPr>
        <p:spPr>
          <a:xfrm>
            <a:off x="1755360" y="2052360"/>
            <a:ext cx="2478600" cy="543240"/>
          </a:xfrm>
          <a:prstGeom prst="roundRect">
            <a:avLst>
              <a:gd name="adj" fmla="val 16667"/>
            </a:avLst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1785600" y="2162520"/>
            <a:ext cx="1505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MapReduce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Picture 15" descr=""/>
          <p:cNvPicPr/>
          <p:nvPr/>
        </p:nvPicPr>
        <p:blipFill>
          <a:blip r:embed="rId3"/>
          <a:stretch/>
        </p:blipFill>
        <p:spPr>
          <a:xfrm>
            <a:off x="3215520" y="2175840"/>
            <a:ext cx="1018440" cy="306720"/>
          </a:xfrm>
          <a:prstGeom prst="rect">
            <a:avLst/>
          </a:prstGeom>
          <a:ln>
            <a:noFill/>
          </a:ln>
        </p:spPr>
      </p:pic>
      <p:sp>
        <p:nvSpPr>
          <p:cNvPr id="48" name="CustomShape 7"/>
          <p:cNvSpPr/>
          <p:nvPr/>
        </p:nvSpPr>
        <p:spPr>
          <a:xfrm>
            <a:off x="1726200" y="3891600"/>
            <a:ext cx="1656720" cy="543240"/>
          </a:xfrm>
          <a:prstGeom prst="roundRect">
            <a:avLst>
              <a:gd name="adj" fmla="val 16667"/>
            </a:avLst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8"/>
          <p:cNvSpPr/>
          <p:nvPr/>
        </p:nvSpPr>
        <p:spPr>
          <a:xfrm>
            <a:off x="1677600" y="3937680"/>
            <a:ext cx="894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Picture 20" descr=""/>
          <p:cNvPicPr/>
          <p:nvPr/>
        </p:nvPicPr>
        <p:blipFill>
          <a:blip r:embed="rId4"/>
          <a:stretch/>
        </p:blipFill>
        <p:spPr>
          <a:xfrm>
            <a:off x="2499840" y="3965760"/>
            <a:ext cx="806760" cy="245520"/>
          </a:xfrm>
          <a:prstGeom prst="rect">
            <a:avLst/>
          </a:prstGeom>
          <a:ln>
            <a:noFill/>
          </a:ln>
        </p:spPr>
      </p:pic>
      <p:sp>
        <p:nvSpPr>
          <p:cNvPr id="51" name="CustomShape 9"/>
          <p:cNvSpPr/>
          <p:nvPr/>
        </p:nvSpPr>
        <p:spPr>
          <a:xfrm>
            <a:off x="3448080" y="3901320"/>
            <a:ext cx="1675440" cy="543240"/>
          </a:xfrm>
          <a:prstGeom prst="roundRect">
            <a:avLst>
              <a:gd name="adj" fmla="val 16667"/>
            </a:avLst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0"/>
          <p:cNvSpPr/>
          <p:nvPr/>
        </p:nvSpPr>
        <p:spPr>
          <a:xfrm>
            <a:off x="3494520" y="3982320"/>
            <a:ext cx="882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Flume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Picture 36" descr=""/>
          <p:cNvPicPr/>
          <p:nvPr/>
        </p:nvPicPr>
        <p:blipFill>
          <a:blip r:embed="rId5"/>
          <a:stretch/>
        </p:blipFill>
        <p:spPr>
          <a:xfrm>
            <a:off x="4440960" y="3891600"/>
            <a:ext cx="505800" cy="505800"/>
          </a:xfrm>
          <a:prstGeom prst="rect">
            <a:avLst/>
          </a:prstGeom>
          <a:ln>
            <a:noFill/>
          </a:ln>
        </p:spPr>
      </p:pic>
      <p:sp>
        <p:nvSpPr>
          <p:cNvPr id="54" name="CustomShape 11"/>
          <p:cNvSpPr/>
          <p:nvPr/>
        </p:nvSpPr>
        <p:spPr>
          <a:xfrm>
            <a:off x="5181480" y="3901320"/>
            <a:ext cx="1737000" cy="543240"/>
          </a:xfrm>
          <a:prstGeom prst="roundRect">
            <a:avLst>
              <a:gd name="adj" fmla="val 16667"/>
            </a:avLst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2"/>
          <p:cNvSpPr/>
          <p:nvPr/>
        </p:nvSpPr>
        <p:spPr>
          <a:xfrm>
            <a:off x="5155560" y="3947400"/>
            <a:ext cx="687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Picture 37" descr=""/>
          <p:cNvPicPr/>
          <p:nvPr/>
        </p:nvPicPr>
        <p:blipFill>
          <a:blip r:embed="rId6"/>
          <a:stretch/>
        </p:blipFill>
        <p:spPr>
          <a:xfrm>
            <a:off x="5833800" y="3991680"/>
            <a:ext cx="984240" cy="305640"/>
          </a:xfrm>
          <a:prstGeom prst="rect">
            <a:avLst/>
          </a:prstGeom>
          <a:ln>
            <a:noFill/>
          </a:ln>
        </p:spPr>
      </p:pic>
      <p:sp>
        <p:nvSpPr>
          <p:cNvPr id="57" name="CustomShape 13"/>
          <p:cNvSpPr/>
          <p:nvPr/>
        </p:nvSpPr>
        <p:spPr>
          <a:xfrm>
            <a:off x="1716480" y="1224720"/>
            <a:ext cx="731160" cy="761760"/>
          </a:xfrm>
          <a:prstGeom prst="roundRect">
            <a:avLst>
              <a:gd name="adj" fmla="val 16667"/>
            </a:avLst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" name="Picture 49" descr=""/>
          <p:cNvPicPr/>
          <p:nvPr/>
        </p:nvPicPr>
        <p:blipFill>
          <a:blip r:embed="rId7"/>
          <a:stretch/>
        </p:blipFill>
        <p:spPr>
          <a:xfrm>
            <a:off x="1973880" y="1256760"/>
            <a:ext cx="301680" cy="426600"/>
          </a:xfrm>
          <a:prstGeom prst="rect">
            <a:avLst/>
          </a:prstGeom>
          <a:ln>
            <a:noFill/>
          </a:ln>
        </p:spPr>
      </p:pic>
      <p:sp>
        <p:nvSpPr>
          <p:cNvPr id="59" name="CustomShape 14"/>
          <p:cNvSpPr/>
          <p:nvPr/>
        </p:nvSpPr>
        <p:spPr>
          <a:xfrm>
            <a:off x="1822320" y="1663200"/>
            <a:ext cx="519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15"/>
          <p:cNvSpPr/>
          <p:nvPr/>
        </p:nvSpPr>
        <p:spPr>
          <a:xfrm>
            <a:off x="2499480" y="1224720"/>
            <a:ext cx="731160" cy="761760"/>
          </a:xfrm>
          <a:prstGeom prst="roundRect">
            <a:avLst>
              <a:gd name="adj" fmla="val 16667"/>
            </a:avLst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16"/>
          <p:cNvSpPr/>
          <p:nvPr/>
        </p:nvSpPr>
        <p:spPr>
          <a:xfrm>
            <a:off x="2544120" y="1685160"/>
            <a:ext cx="691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" name="Picture 50" descr=""/>
          <p:cNvPicPr/>
          <p:nvPr/>
        </p:nvPicPr>
        <p:blipFill>
          <a:blip r:embed="rId8"/>
          <a:stretch/>
        </p:blipFill>
        <p:spPr>
          <a:xfrm>
            <a:off x="2627640" y="1256760"/>
            <a:ext cx="435600" cy="435600"/>
          </a:xfrm>
          <a:prstGeom prst="rect">
            <a:avLst/>
          </a:prstGeom>
          <a:ln>
            <a:noFill/>
          </a:ln>
        </p:spPr>
      </p:pic>
      <p:sp>
        <p:nvSpPr>
          <p:cNvPr id="63" name="CustomShape 17"/>
          <p:cNvSpPr/>
          <p:nvPr/>
        </p:nvSpPr>
        <p:spPr>
          <a:xfrm>
            <a:off x="3299400" y="1224720"/>
            <a:ext cx="896040" cy="761760"/>
          </a:xfrm>
          <a:prstGeom prst="roundRect">
            <a:avLst>
              <a:gd name="adj" fmla="val 16667"/>
            </a:avLst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18"/>
          <p:cNvSpPr/>
          <p:nvPr/>
        </p:nvSpPr>
        <p:spPr>
          <a:xfrm>
            <a:off x="3232800" y="1629000"/>
            <a:ext cx="1036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Mahout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5" name="Picture 52" descr=""/>
          <p:cNvPicPr/>
          <p:nvPr/>
        </p:nvPicPr>
        <p:blipFill>
          <a:blip r:embed="rId9"/>
          <a:srcRect l="19380" t="8106" r="20970" b="24808"/>
          <a:stretch/>
        </p:blipFill>
        <p:spPr>
          <a:xfrm>
            <a:off x="3359160" y="1301400"/>
            <a:ext cx="783000" cy="346320"/>
          </a:xfrm>
          <a:prstGeom prst="rect">
            <a:avLst/>
          </a:prstGeom>
          <a:ln>
            <a:noFill/>
          </a:ln>
        </p:spPr>
      </p:pic>
      <p:sp>
        <p:nvSpPr>
          <p:cNvPr id="66" name="CustomShape 19"/>
          <p:cNvSpPr/>
          <p:nvPr/>
        </p:nvSpPr>
        <p:spPr>
          <a:xfrm>
            <a:off x="4253040" y="1219320"/>
            <a:ext cx="456480" cy="1376640"/>
          </a:xfrm>
          <a:prstGeom prst="roundRect">
            <a:avLst>
              <a:gd name="adj" fmla="val 16667"/>
            </a:avLst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20"/>
          <p:cNvSpPr/>
          <p:nvPr/>
        </p:nvSpPr>
        <p:spPr>
          <a:xfrm>
            <a:off x="4761720" y="1221840"/>
            <a:ext cx="456840" cy="1376640"/>
          </a:xfrm>
          <a:prstGeom prst="roundRect">
            <a:avLst>
              <a:gd name="adj" fmla="val 16667"/>
            </a:avLst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21"/>
          <p:cNvSpPr/>
          <p:nvPr/>
        </p:nvSpPr>
        <p:spPr>
          <a:xfrm>
            <a:off x="5280120" y="1229760"/>
            <a:ext cx="456840" cy="1376640"/>
          </a:xfrm>
          <a:prstGeom prst="roundRect">
            <a:avLst>
              <a:gd name="adj" fmla="val 16667"/>
            </a:avLst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22"/>
          <p:cNvSpPr/>
          <p:nvPr/>
        </p:nvSpPr>
        <p:spPr>
          <a:xfrm>
            <a:off x="5795280" y="1219320"/>
            <a:ext cx="456840" cy="1381680"/>
          </a:xfrm>
          <a:prstGeom prst="roundRect">
            <a:avLst>
              <a:gd name="adj" fmla="val 16667"/>
            </a:avLst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3"/>
          <p:cNvSpPr/>
          <p:nvPr/>
        </p:nvSpPr>
        <p:spPr>
          <a:xfrm>
            <a:off x="6360840" y="1229760"/>
            <a:ext cx="557640" cy="1981440"/>
          </a:xfrm>
          <a:prstGeom prst="roundRect">
            <a:avLst>
              <a:gd name="adj" fmla="val 16667"/>
            </a:avLst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24"/>
          <p:cNvSpPr/>
          <p:nvPr/>
        </p:nvSpPr>
        <p:spPr>
          <a:xfrm>
            <a:off x="6978240" y="1224720"/>
            <a:ext cx="557640" cy="2595240"/>
          </a:xfrm>
          <a:prstGeom prst="roundRect">
            <a:avLst>
              <a:gd name="adj" fmla="val 16667"/>
            </a:avLst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25"/>
          <p:cNvSpPr/>
          <p:nvPr/>
        </p:nvSpPr>
        <p:spPr>
          <a:xfrm>
            <a:off x="7603200" y="1224720"/>
            <a:ext cx="557640" cy="2627640"/>
          </a:xfrm>
          <a:prstGeom prst="roundRect">
            <a:avLst>
              <a:gd name="adj" fmla="val 16667"/>
            </a:avLst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6"/>
          <p:cNvSpPr/>
          <p:nvPr/>
        </p:nvSpPr>
        <p:spPr>
          <a:xfrm>
            <a:off x="1097280" y="1219320"/>
            <a:ext cx="557640" cy="2595240"/>
          </a:xfrm>
          <a:prstGeom prst="roundRect">
            <a:avLst>
              <a:gd name="adj" fmla="val 16667"/>
            </a:avLst>
          </a:prstGeom>
          <a:noFill/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7"/>
          <p:cNvSpPr/>
          <p:nvPr/>
        </p:nvSpPr>
        <p:spPr>
          <a:xfrm rot="16200000">
            <a:off x="633960" y="2773080"/>
            <a:ext cx="1415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ZooKeeper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0"/>
          <a:stretch/>
        </p:blipFill>
        <p:spPr>
          <a:xfrm>
            <a:off x="1158120" y="1315440"/>
            <a:ext cx="365760" cy="518760"/>
          </a:xfrm>
          <a:prstGeom prst="rect">
            <a:avLst/>
          </a:prstGeom>
          <a:ln>
            <a:noFill/>
          </a:ln>
        </p:spPr>
      </p:pic>
      <p:sp>
        <p:nvSpPr>
          <p:cNvPr id="76" name="CustomShape 28"/>
          <p:cNvSpPr/>
          <p:nvPr/>
        </p:nvSpPr>
        <p:spPr>
          <a:xfrm rot="16200000">
            <a:off x="3978720" y="1977120"/>
            <a:ext cx="945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Giraph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1"/>
          <a:stretch/>
        </p:blipFill>
        <p:spPr>
          <a:xfrm rot="21593400">
            <a:off x="4305240" y="1285560"/>
            <a:ext cx="379080" cy="456480"/>
          </a:xfrm>
          <a:prstGeom prst="rect">
            <a:avLst/>
          </a:prstGeom>
          <a:ln>
            <a:noFill/>
          </a:ln>
        </p:spPr>
      </p:pic>
      <p:sp>
        <p:nvSpPr>
          <p:cNvPr id="78" name="CustomShape 29"/>
          <p:cNvSpPr/>
          <p:nvPr/>
        </p:nvSpPr>
        <p:spPr>
          <a:xfrm rot="16200000">
            <a:off x="4529520" y="2010600"/>
            <a:ext cx="867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Storm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2"/>
          <a:srcRect l="0" t="0" r="65422" b="0"/>
          <a:stretch/>
        </p:blipFill>
        <p:spPr>
          <a:xfrm rot="16200000">
            <a:off x="4759920" y="1292400"/>
            <a:ext cx="451800" cy="410040"/>
          </a:xfrm>
          <a:prstGeom prst="rect">
            <a:avLst/>
          </a:prstGeom>
          <a:ln>
            <a:noFill/>
          </a:ln>
        </p:spPr>
      </p:pic>
      <p:sp>
        <p:nvSpPr>
          <p:cNvPr id="80" name="CustomShape 30"/>
          <p:cNvSpPr/>
          <p:nvPr/>
        </p:nvSpPr>
        <p:spPr>
          <a:xfrm rot="16200000">
            <a:off x="5043600" y="2037960"/>
            <a:ext cx="837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3"/>
          <a:stretch/>
        </p:blipFill>
        <p:spPr>
          <a:xfrm rot="16200000">
            <a:off x="5209200" y="1386000"/>
            <a:ext cx="567000" cy="329040"/>
          </a:xfrm>
          <a:prstGeom prst="rect">
            <a:avLst/>
          </a:prstGeom>
          <a:ln>
            <a:noFill/>
          </a:ln>
        </p:spPr>
      </p:pic>
      <p:sp>
        <p:nvSpPr>
          <p:cNvPr id="82" name="CustomShape 31"/>
          <p:cNvSpPr/>
          <p:nvPr/>
        </p:nvSpPr>
        <p:spPr>
          <a:xfrm rot="16200000">
            <a:off x="5646600" y="2096280"/>
            <a:ext cx="716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Flink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4"/>
          <a:srcRect l="0" t="0" r="57133" b="0"/>
          <a:stretch/>
        </p:blipFill>
        <p:spPr>
          <a:xfrm rot="16200000">
            <a:off x="5785920" y="1295280"/>
            <a:ext cx="456840" cy="438120"/>
          </a:xfrm>
          <a:prstGeom prst="rect">
            <a:avLst/>
          </a:prstGeom>
          <a:ln>
            <a:noFill/>
          </a:ln>
        </p:spPr>
      </p:pic>
      <p:sp>
        <p:nvSpPr>
          <p:cNvPr id="84" name="CustomShape 32"/>
          <p:cNvSpPr/>
          <p:nvPr/>
        </p:nvSpPr>
        <p:spPr>
          <a:xfrm rot="16200000">
            <a:off x="6189480" y="2469240"/>
            <a:ext cx="908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HBas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5"/>
          <a:srcRect l="67456" t="0" r="0" b="0"/>
          <a:stretch/>
        </p:blipFill>
        <p:spPr>
          <a:xfrm rot="16200000">
            <a:off x="6339960" y="1326600"/>
            <a:ext cx="604440" cy="474480"/>
          </a:xfrm>
          <a:prstGeom prst="rect">
            <a:avLst/>
          </a:prstGeom>
          <a:ln>
            <a:noFill/>
          </a:ln>
        </p:spPr>
      </p:pic>
      <p:sp>
        <p:nvSpPr>
          <p:cNvPr id="86" name="CustomShape 33"/>
          <p:cNvSpPr/>
          <p:nvPr/>
        </p:nvSpPr>
        <p:spPr>
          <a:xfrm rot="16200000">
            <a:off x="6556680" y="2772360"/>
            <a:ext cx="1382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Cassandra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4"/>
          <p:cNvSpPr/>
          <p:nvPr/>
        </p:nvSpPr>
        <p:spPr>
          <a:xfrm rot="16200000">
            <a:off x="7193880" y="2790000"/>
            <a:ext cx="1280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6"/>
          <a:srcRect l="0" t="0" r="58380" b="0"/>
          <a:stretch/>
        </p:blipFill>
        <p:spPr>
          <a:xfrm rot="16200000">
            <a:off x="6851520" y="1492560"/>
            <a:ext cx="822600" cy="40896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17"/>
          <a:srcRect l="0" t="0" r="87133" b="0"/>
          <a:stretch/>
        </p:blipFill>
        <p:spPr>
          <a:xfrm>
            <a:off x="7675200" y="1296720"/>
            <a:ext cx="401400" cy="847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Application>LibreOffice/5.1.4.2$Linux_X86_64 LibreOffice_project/10m0$Build-2</Application>
  <Words>26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Lei Feng</dc:creator>
  <dc:description/>
  <dc:language>en-US</dc:language>
  <cp:lastModifiedBy/>
  <dcterms:modified xsi:type="dcterms:W3CDTF">2016-11-03T23:39:07Z</dcterms:modified>
  <cp:revision>12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