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68" autoAdjust="0"/>
  </p:normalViewPr>
  <p:slideViewPr>
    <p:cSldViewPr>
      <p:cViewPr varScale="1">
        <p:scale>
          <a:sx n="121" d="100"/>
          <a:sy n="121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3266303"/>
            <a:ext cx="5212080" cy="548640"/>
            <a:chOff x="2286000" y="3266303"/>
            <a:chExt cx="4648200" cy="543697"/>
          </a:xfrm>
        </p:grpSpPr>
        <p:sp>
          <p:nvSpPr>
            <p:cNvPr id="5" name="Rounded Rectangle 4"/>
            <p:cNvSpPr/>
            <p:nvPr/>
          </p:nvSpPr>
          <p:spPr>
            <a:xfrm>
              <a:off x="2286000" y="3266303"/>
              <a:ext cx="4648200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3348952"/>
              <a:ext cx="67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HDFS</a:t>
              </a:r>
              <a:endParaRPr lang="en-US" dirty="0">
                <a:latin typeface="+mj-lt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327257"/>
              <a:ext cx="1600200" cy="41272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86000" y="2662466"/>
            <a:ext cx="4572000" cy="543697"/>
            <a:chOff x="2286000" y="3266303"/>
            <a:chExt cx="4648200" cy="543697"/>
          </a:xfrm>
        </p:grpSpPr>
        <p:sp>
          <p:nvSpPr>
            <p:cNvPr id="10" name="Rounded Rectangle 9"/>
            <p:cNvSpPr/>
            <p:nvPr/>
          </p:nvSpPr>
          <p:spPr>
            <a:xfrm>
              <a:off x="2286000" y="3266303"/>
              <a:ext cx="4648200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1" y="3348952"/>
              <a:ext cx="698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YARN</a:t>
              </a:r>
              <a:endParaRPr lang="en-US" dirty="0"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327257"/>
              <a:ext cx="1600200" cy="41272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295745" y="2047103"/>
            <a:ext cx="2478998" cy="543697"/>
            <a:chOff x="2286000" y="3266303"/>
            <a:chExt cx="4648200" cy="543697"/>
          </a:xfrm>
        </p:grpSpPr>
        <p:sp>
          <p:nvSpPr>
            <p:cNvPr id="14" name="Rounded Rectangle 13"/>
            <p:cNvSpPr/>
            <p:nvPr/>
          </p:nvSpPr>
          <p:spPr>
            <a:xfrm>
              <a:off x="2286000" y="3266303"/>
              <a:ext cx="4648200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4273" y="3376390"/>
              <a:ext cx="2900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MapReduce</a:t>
              </a:r>
              <a:endParaRPr lang="en-US" dirty="0">
                <a:latin typeface="+mj-lt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1" y="3376390"/>
              <a:ext cx="1956261" cy="31445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305490" y="3886200"/>
            <a:ext cx="1656910" cy="543697"/>
            <a:chOff x="2305490" y="3886200"/>
            <a:chExt cx="1656910" cy="543697"/>
          </a:xfrm>
        </p:grpSpPr>
        <p:sp>
          <p:nvSpPr>
            <p:cNvPr id="18" name="Rounded Rectangle 17"/>
            <p:cNvSpPr/>
            <p:nvPr/>
          </p:nvSpPr>
          <p:spPr>
            <a:xfrm>
              <a:off x="2305490" y="3886200"/>
              <a:ext cx="1656910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5235" y="393222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Sqoop</a:t>
              </a:r>
              <a:endParaRPr lang="en-US" dirty="0">
                <a:latin typeface="+mj-lt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05" y="3960397"/>
              <a:ext cx="807295" cy="24593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27458" y="3886200"/>
            <a:ext cx="1675975" cy="553363"/>
            <a:chOff x="4027458" y="3886200"/>
            <a:chExt cx="1675975" cy="553363"/>
          </a:xfrm>
        </p:grpSpPr>
        <p:sp>
          <p:nvSpPr>
            <p:cNvPr id="31" name="Rounded Rectangle 30"/>
            <p:cNvSpPr/>
            <p:nvPr/>
          </p:nvSpPr>
          <p:spPr>
            <a:xfrm>
              <a:off x="4027458" y="3895866"/>
              <a:ext cx="1675975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32468" y="397689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Flume</a:t>
              </a:r>
              <a:endParaRPr lang="en-US" dirty="0">
                <a:latin typeface="+mj-l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06" y="3886200"/>
              <a:ext cx="506052" cy="50605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5760720" y="3895865"/>
            <a:ext cx="1737360" cy="543697"/>
            <a:chOff x="5760720" y="3895865"/>
            <a:chExt cx="1737360" cy="543697"/>
          </a:xfrm>
        </p:grpSpPr>
        <p:sp>
          <p:nvSpPr>
            <p:cNvPr id="34" name="Rounded Rectangle 33"/>
            <p:cNvSpPr/>
            <p:nvPr/>
          </p:nvSpPr>
          <p:spPr>
            <a:xfrm>
              <a:off x="5760720" y="3895865"/>
              <a:ext cx="1737360" cy="543697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70465" y="3941886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Avro</a:t>
              </a:r>
              <a:endParaRPr lang="en-US" dirty="0">
                <a:latin typeface="+mj-lt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90" y="3986231"/>
              <a:ext cx="984491" cy="30599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95746" y="1219200"/>
            <a:ext cx="731520" cy="807998"/>
            <a:chOff x="2295746" y="1219200"/>
            <a:chExt cx="731520" cy="807998"/>
          </a:xfrm>
        </p:grpSpPr>
        <p:sp>
          <p:nvSpPr>
            <p:cNvPr id="43" name="Rounded Rectangle 42"/>
            <p:cNvSpPr/>
            <p:nvPr/>
          </p:nvSpPr>
          <p:spPr>
            <a:xfrm>
              <a:off x="2295746" y="1219200"/>
              <a:ext cx="731520" cy="762000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068" y="1251461"/>
              <a:ext cx="302109" cy="42698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428910" y="165786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Pig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8866" y="1219200"/>
            <a:ext cx="731520" cy="829964"/>
            <a:chOff x="3078866" y="1219200"/>
            <a:chExt cx="731520" cy="829964"/>
          </a:xfrm>
        </p:grpSpPr>
        <p:sp>
          <p:nvSpPr>
            <p:cNvPr id="46" name="Rounded Rectangle 45"/>
            <p:cNvSpPr/>
            <p:nvPr/>
          </p:nvSpPr>
          <p:spPr>
            <a:xfrm>
              <a:off x="3078866" y="1219200"/>
              <a:ext cx="731520" cy="762000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69744" y="1679832"/>
              <a:ext cx="5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Hive</a:t>
              </a:r>
              <a:endParaRPr lang="en-US" dirty="0">
                <a:latin typeface="+mj-lt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13" y="1251461"/>
              <a:ext cx="435918" cy="435918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862698" y="1219200"/>
            <a:ext cx="934871" cy="773669"/>
            <a:chOff x="3862698" y="1219200"/>
            <a:chExt cx="934871" cy="773669"/>
          </a:xfrm>
        </p:grpSpPr>
        <p:sp>
          <p:nvSpPr>
            <p:cNvPr id="47" name="Rounded Rectangle 46"/>
            <p:cNvSpPr/>
            <p:nvPr/>
          </p:nvSpPr>
          <p:spPr>
            <a:xfrm>
              <a:off x="3878463" y="1219200"/>
              <a:ext cx="896280" cy="762000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           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62698" y="162353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Mahout</a:t>
              </a:r>
              <a:endParaRPr lang="en-US" dirty="0">
                <a:latin typeface="+mj-lt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90" t="8140" r="20958" b="24805"/>
            <a:stretch/>
          </p:blipFill>
          <p:spPr>
            <a:xfrm>
              <a:off x="3938502" y="1296072"/>
              <a:ext cx="783262" cy="346696"/>
            </a:xfrm>
            <a:prstGeom prst="rect">
              <a:avLst/>
            </a:prstGeom>
          </p:spPr>
        </p:pic>
      </p:grpSp>
      <p:sp>
        <p:nvSpPr>
          <p:cNvPr id="54" name="Rounded Rectangle 53"/>
          <p:cNvSpPr/>
          <p:nvPr/>
        </p:nvSpPr>
        <p:spPr>
          <a:xfrm>
            <a:off x="4832132" y="1213944"/>
            <a:ext cx="456866" cy="137685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41034" y="1216572"/>
            <a:ext cx="457200" cy="137685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59508" y="1224455"/>
            <a:ext cx="457200" cy="137685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374514" y="1213946"/>
            <a:ext cx="457200" cy="138211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40180" y="1224455"/>
            <a:ext cx="557899" cy="19817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557461" y="1219199"/>
            <a:ext cx="557899" cy="259574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182302" y="1219201"/>
            <a:ext cx="557899" cy="2628004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76400" y="1213946"/>
            <a:ext cx="557899" cy="259574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Feng</dc:creator>
  <cp:lastModifiedBy>fedexadmin</cp:lastModifiedBy>
  <cp:revision>8</cp:revision>
  <dcterms:created xsi:type="dcterms:W3CDTF">2006-08-16T00:00:00Z</dcterms:created>
  <dcterms:modified xsi:type="dcterms:W3CDTF">2016-11-03T22:04:41Z</dcterms:modified>
</cp:coreProperties>
</file>