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303" r:id="rId2"/>
    <p:sldId id="284" r:id="rId3"/>
    <p:sldId id="258" r:id="rId4"/>
    <p:sldId id="348" r:id="rId5"/>
    <p:sldId id="349" r:id="rId6"/>
    <p:sldId id="352" r:id="rId7"/>
    <p:sldId id="354" r:id="rId8"/>
    <p:sldId id="350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338" r:id="rId17"/>
    <p:sldId id="339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69" d="100"/>
          <a:sy n="69" d="100"/>
        </p:scale>
        <p:origin x="78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9C51F7-CBC5-434F-856E-5063E670262C}" type="datetimeFigureOut">
              <a:rPr lang="en-US" smtClean="0"/>
              <a:t>9/21/2021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FDAE7-BDBA-403D-B5AB-FD99ABC29A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956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3E8C-BEA5-467C-82AD-8EDBA364565E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40FD2-377C-4C72-9897-340E38EC3796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7FD22-5138-4362-A337-20DFA0CA5B23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4BA68-3612-4EB4-A17D-0718502CC42F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B01C-25AA-44A3-85B6-556CDFBB3975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B9FB2-3EE7-419D-9269-2661F7EAD4D6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F26FE-7D82-4E0D-B0B6-4DBCCBF2FF51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95CDD-F025-403D-A0A2-4C6EFDFA1C0C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7C2A1-6672-49F5-908D-2821E6BB71BC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190E-7EE4-4E35-B9DF-7DF737BBC044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0A31-D3B3-4F5B-A49B-7FB1B7229206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0BC53-5C4A-4DCB-B63C-7092137F85AA}" type="datetime1">
              <a:rPr lang="en-US" smtClean="0"/>
              <a:t>9/21/2021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6228" y="71448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7200" b="1" i="1" dirty="0" err="1">
                <a:ea typeface="Trebuchet MS" panose="020B0603020202020204" pitchFamily="34" charset="0"/>
                <a:cs typeface="Trebuchet MS" panose="020B0603020202020204" pitchFamily="34" charset="0"/>
              </a:rPr>
              <a:t>EduBridge</a:t>
            </a:r>
            <a:endParaRPr lang="en-US" altLang="en-US" sz="7200" b="1" i="1" dirty="0"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03944" y="4455499"/>
            <a:ext cx="6096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i="1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i="1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Group Members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BONDRE AMRUTA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i="1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in the guidance of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/>
              <a:t>Ms. Amruta </a:t>
            </a:r>
            <a:r>
              <a:rPr lang="en-US" sz="2000" b="1" dirty="0" err="1"/>
              <a:t>Deore</a:t>
            </a:r>
            <a:endParaRPr lang="en-US" altLang="en-US" sz="2000" b="1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E7EB23-B8A7-463A-BDA3-6E5A494A1EF1}"/>
              </a:ext>
            </a:extLst>
          </p:cNvPr>
          <p:cNvSpPr txBox="1"/>
          <p:nvPr/>
        </p:nvSpPr>
        <p:spPr>
          <a:xfrm>
            <a:off x="3235197" y="3615830"/>
            <a:ext cx="609245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i="1" dirty="0">
                <a:latin typeface="Trebuchet MS" panose="020B0603020202020204" pitchFamily="34" charset="0"/>
                <a:ea typeface="Arial" panose="020B0604020202020204" pitchFamily="34" charset="0"/>
              </a:rPr>
              <a:t>“COFFEE SHOP WEBSITE USING HTML,CSS,JAVASCRIPT</a:t>
            </a:r>
            <a:r>
              <a:rPr lang="en-US" altLang="en-US" sz="2800" b="1" i="1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”</a:t>
            </a:r>
            <a:endParaRPr lang="en-US" altLang="en-US" sz="2800" i="1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5592DE-EDE2-4D62-AC00-B4CB71E6991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6544" y="2148701"/>
            <a:ext cx="2590800" cy="1093470"/>
          </a:xfrm>
          <a:prstGeom prst="rect">
            <a:avLst/>
          </a:prstGeom>
          <a:ln w="19050">
            <a:solidFill>
              <a:schemeClr val="bg1">
                <a:lumMod val="65000"/>
              </a:schemeClr>
            </a:solidFill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5D5379-85A5-476B-8A3D-32201D2B6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8AF0D4-1A0D-4C27-8300-2AC3E1129015}"/>
              </a:ext>
            </a:extLst>
          </p:cNvPr>
          <p:cNvSpPr txBox="1"/>
          <p:nvPr/>
        </p:nvSpPr>
        <p:spPr>
          <a:xfrm>
            <a:off x="1295400" y="533400"/>
            <a:ext cx="685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MENU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0543BC-B63D-4C92-B186-1CD9571C0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371600"/>
            <a:ext cx="9753600" cy="485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326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AE3DB6-960C-4EED-9056-37CE139A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73D4E7-BCB3-43B4-A0DF-25BC6E9D416B}"/>
              </a:ext>
            </a:extLst>
          </p:cNvPr>
          <p:cNvSpPr txBox="1"/>
          <p:nvPr/>
        </p:nvSpPr>
        <p:spPr>
          <a:xfrm>
            <a:off x="1752599" y="522432"/>
            <a:ext cx="67056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cs typeface="Times New Roman" panose="02020603050405020304" pitchFamily="18" charset="0"/>
              </a:rPr>
              <a:t>PRODUCTS</a:t>
            </a:r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E34E5C-3F82-4331-A5BF-58AE17FBA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599" y="1479146"/>
            <a:ext cx="8686801" cy="487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2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290CDB-8877-470D-A194-04C441D9A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2E1E8D-EC97-4A41-805C-2668A85EF98B}"/>
              </a:ext>
            </a:extLst>
          </p:cNvPr>
          <p:cNvSpPr txBox="1"/>
          <p:nvPr/>
        </p:nvSpPr>
        <p:spPr>
          <a:xfrm>
            <a:off x="1219199" y="304800"/>
            <a:ext cx="67056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cs typeface="Times New Roman" panose="02020603050405020304" pitchFamily="18" charset="0"/>
              </a:rPr>
              <a:t>REVIEW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B1C1E0-B795-449F-8937-BED4C5211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1447800"/>
            <a:ext cx="9677401" cy="481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250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4DC17A-F2E2-4201-B143-F340B6063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D6C716-5520-4076-8F82-7D4984B1A172}"/>
              </a:ext>
            </a:extLst>
          </p:cNvPr>
          <p:cNvSpPr txBox="1"/>
          <p:nvPr/>
        </p:nvSpPr>
        <p:spPr>
          <a:xfrm>
            <a:off x="1371600" y="457200"/>
            <a:ext cx="6705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US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1E3366-47AC-4F24-8A59-E4D2879C4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066799"/>
            <a:ext cx="9677400" cy="527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96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DD329F-8C6F-40A0-BE84-47254BAFB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0081BD-92EB-4573-BEEF-0120F633DC31}"/>
              </a:ext>
            </a:extLst>
          </p:cNvPr>
          <p:cNvSpPr txBox="1"/>
          <p:nvPr/>
        </p:nvSpPr>
        <p:spPr>
          <a:xfrm>
            <a:off x="1239982" y="685800"/>
            <a:ext cx="6837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BLOGS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AE2CCC-EE9E-4479-B013-3D70CD143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982" y="1482812"/>
            <a:ext cx="10058400" cy="487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539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401B0E-5B24-41C7-9440-7203BACE7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4C4CAA-D15E-47FC-8F41-AF44B1B26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097" y="1752600"/>
            <a:ext cx="1024970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181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04F075-7D4D-44D8-9054-C087BF2BA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03950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B594FF-8E07-4FA8-859F-BDEEBE5C7AD4}"/>
              </a:ext>
            </a:extLst>
          </p:cNvPr>
          <p:cNvSpPr txBox="1"/>
          <p:nvPr/>
        </p:nvSpPr>
        <p:spPr>
          <a:xfrm>
            <a:off x="2756452" y="1600200"/>
            <a:ext cx="7239000" cy="2031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4000" b="1" u="sng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onsolas" panose="020B0609020204030204" pitchFamily="49" charset="0"/>
              </a:rPr>
              <a:t>REFERENCES</a:t>
            </a:r>
            <a:endParaRPr lang="en-IN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285750" lvl="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2228850" algn="l"/>
              </a:tabLst>
            </a:pPr>
            <a:r>
              <a:rPr lang="en-IN" sz="2400" dirty="0">
                <a:ea typeface="Calibri" panose="020F0502020204030204" pitchFamily="34" charset="0"/>
                <a:cs typeface="Mangal" panose="02040503050203030202" pitchFamily="18" charset="0"/>
              </a:rPr>
              <a:t>www.edubridgeindia.com</a:t>
            </a:r>
            <a:endParaRPr lang="en-IN" sz="2400" dirty="0">
              <a:effectLst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2228850" algn="l"/>
              </a:tabLst>
            </a:pPr>
            <a:r>
              <a:rPr lang="en-IN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459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447B8C-656F-4E44-ADD1-A8B8FD357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8A76C8-5613-4513-8561-34DAD260DC21}"/>
              </a:ext>
            </a:extLst>
          </p:cNvPr>
          <p:cNvSpPr txBox="1"/>
          <p:nvPr/>
        </p:nvSpPr>
        <p:spPr>
          <a:xfrm>
            <a:off x="2819400" y="762000"/>
            <a:ext cx="6096000" cy="7176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4000" b="1" u="sng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Consolas" panose="020B0609020204030204" pitchFamily="49" charset="0"/>
              </a:rPr>
              <a:t>CONCLUSION</a:t>
            </a:r>
            <a:endParaRPr lang="en-IN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6A6495-3CA4-496C-8E4D-725C139EA83E}"/>
              </a:ext>
            </a:extLst>
          </p:cNvPr>
          <p:cNvSpPr txBox="1"/>
          <p:nvPr/>
        </p:nvSpPr>
        <p:spPr>
          <a:xfrm>
            <a:off x="1828800" y="2501353"/>
            <a:ext cx="9067800" cy="1260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ea typeface="Calibri" panose="020F0502020204030204" pitchFamily="34" charset="0"/>
                <a:cs typeface="Mangal" panose="02040503050203030202" pitchFamily="18" charset="0"/>
              </a:rPr>
              <a:t>The coffee shop website is an online website which provides the facility to the user and customer is anywhere and anytime . user can show the coffee shop  related detail easily.</a:t>
            </a:r>
          </a:p>
        </p:txBody>
      </p:sp>
    </p:spTree>
    <p:extLst>
      <p:ext uri="{BB962C8B-B14F-4D97-AF65-F5344CB8AC3E}">
        <p14:creationId xmlns:p14="http://schemas.microsoft.com/office/powerpoint/2010/main" val="2537466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6600" y="2133600"/>
            <a:ext cx="8507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THANK YOU!!! </a:t>
            </a:r>
          </a:p>
          <a:p>
            <a:pPr algn="just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3341" t="17350" r="22896" b="11051"/>
          <a:stretch>
            <a:fillRect/>
          </a:stretch>
        </p:blipFill>
        <p:spPr>
          <a:xfrm>
            <a:off x="4876800" y="3200400"/>
            <a:ext cx="1676400" cy="1669473"/>
          </a:xfrm>
          <a:prstGeom prst="smileyFace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0545" y="533400"/>
            <a:ext cx="9603275" cy="540955"/>
          </a:xfrm>
        </p:spPr>
        <p:txBody>
          <a:bodyPr>
            <a:noAutofit/>
          </a:bodyPr>
          <a:lstStyle/>
          <a:p>
            <a:r>
              <a:rPr lang="en-US" sz="4000" b="1" dirty="0"/>
              <a:t>                                      </a:t>
            </a:r>
            <a:r>
              <a:rPr lang="en-US" sz="4000" b="1" u="sng" dirty="0"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80" y="1358538"/>
            <a:ext cx="9603275" cy="410780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>
                <a:cs typeface="Times New Roman" panose="02020603050405020304" pitchFamily="18" charset="0"/>
              </a:rPr>
              <a:t>Introduction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>
                <a:cs typeface="Times New Roman" panose="02020603050405020304" pitchFamily="18" charset="0"/>
              </a:rPr>
              <a:t>Resources Required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>
                <a:cs typeface="Times New Roman" panose="02020603050405020304" pitchFamily="18" charset="0"/>
              </a:rPr>
              <a:t>Project Description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>
                <a:cs typeface="Times New Roman" panose="02020603050405020304" pitchFamily="18" charset="0"/>
              </a:rPr>
              <a:t>Screenshot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>
                <a:cs typeface="Times New Roman" panose="02020603050405020304" pitchFamily="18" charset="0"/>
              </a:rPr>
              <a:t>Conclusion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>
                <a:cs typeface="Times New Roman" panose="02020603050405020304" pitchFamily="18" charset="0"/>
              </a:rPr>
              <a:t>References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28600" y="6172200"/>
            <a:ext cx="609600" cy="457200"/>
          </a:xfrm>
        </p:spPr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3096" y="420470"/>
            <a:ext cx="110258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      </a:t>
            </a:r>
            <a:r>
              <a:rPr lang="en-US" sz="4000" b="1" u="sng" dirty="0"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7445" y="1005245"/>
            <a:ext cx="11357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800" dirty="0"/>
          </a:p>
        </p:txBody>
      </p:sp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990600" y="941820"/>
            <a:ext cx="9753600" cy="504753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5" defTabSz="914400" fontAlgn="base">
              <a:spcBef>
                <a:spcPct val="0"/>
              </a:spcBef>
              <a:spcAft>
                <a:spcPct val="0"/>
              </a:spcAft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373737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lvl="0" indent="-28575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anose="02020603050405020304" pitchFamily="18" charset="0"/>
              </a:rPr>
              <a:t>Coffee Shop website in based on three Technologies HTML,CSS and JavaScript.</a:t>
            </a:r>
          </a:p>
          <a:p>
            <a:pPr marL="285750" lvl="0" indent="-28575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2400" dirty="0">
              <a:cs typeface="Times New Roman" panose="02020603050405020304" pitchFamily="18" charset="0"/>
            </a:endParaRPr>
          </a:p>
          <a:p>
            <a:pPr marL="285750" lvl="0" indent="-28575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anose="02020603050405020304" pitchFamily="18" charset="0"/>
              </a:rPr>
              <a:t>HTML is used to Page designed Layout.</a:t>
            </a:r>
          </a:p>
          <a:p>
            <a:pPr lvl="0" algn="just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cs typeface="Times New Roman" panose="02020603050405020304" pitchFamily="18" charset="0"/>
            </a:endParaRPr>
          </a:p>
          <a:p>
            <a:pPr marL="285750" lvl="0" indent="-28575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anose="02020603050405020304" pitchFamily="18" charset="0"/>
              </a:rPr>
              <a:t>Adding the styles to the pages I have  used  CSS(Cascading Style Sheet).</a:t>
            </a:r>
          </a:p>
          <a:p>
            <a:pPr lvl="0" algn="just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cs typeface="Times New Roman" panose="02020603050405020304" pitchFamily="18" charset="0"/>
            </a:endParaRPr>
          </a:p>
          <a:p>
            <a:pPr marL="285750" lvl="0" indent="-28575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anose="02020603050405020304" pitchFamily="18" charset="0"/>
              </a:rPr>
              <a:t>JavaScript is used to create interactive website.</a:t>
            </a:r>
          </a:p>
          <a:p>
            <a:pPr marL="285750" lvl="0" indent="-28575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2400" dirty="0">
              <a:cs typeface="Times New Roman" panose="02020603050405020304" pitchFamily="18" charset="0"/>
            </a:endParaRPr>
          </a:p>
          <a:p>
            <a:pPr marL="285750" lvl="0" indent="-28575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anose="02020603050405020304" pitchFamily="18" charset="0"/>
              </a:rPr>
              <a:t>The coffee shop </a:t>
            </a:r>
            <a:r>
              <a:rPr lang="en-US" sz="2400" dirty="0" err="1">
                <a:cs typeface="Times New Roman" panose="02020603050405020304" pitchFamily="18" charset="0"/>
              </a:rPr>
              <a:t>webside</a:t>
            </a:r>
            <a:r>
              <a:rPr lang="en-US" sz="2400" dirty="0">
                <a:cs typeface="Times New Roman" panose="02020603050405020304" pitchFamily="18" charset="0"/>
              </a:rPr>
              <a:t> is done using HTML,CSS and </a:t>
            </a:r>
            <a:r>
              <a:rPr lang="en-US" sz="2400" dirty="0" err="1">
                <a:cs typeface="Times New Roman" panose="02020603050405020304" pitchFamily="18" charset="0"/>
              </a:rPr>
              <a:t>javaScript</a:t>
            </a:r>
            <a:r>
              <a:rPr lang="en-US" sz="2400" dirty="0">
                <a:cs typeface="Times New Roman" panose="02020603050405020304" pitchFamily="18" charset="0"/>
              </a:rPr>
              <a:t> TECHLOGY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2628900" lvl="5" indent="-342900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373737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28600" y="6172200"/>
            <a:ext cx="609600" cy="457200"/>
          </a:xfrm>
        </p:spPr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1371600"/>
            <a:ext cx="1021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5"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373737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A613D8-8C00-4CE5-B93F-2927E1411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303799-2692-4719-8682-86903F6FF771}"/>
              </a:ext>
            </a:extLst>
          </p:cNvPr>
          <p:cNvSpPr txBox="1"/>
          <p:nvPr/>
        </p:nvSpPr>
        <p:spPr>
          <a:xfrm>
            <a:off x="4495800" y="533400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 </a:t>
            </a:r>
            <a:r>
              <a:rPr lang="en-US" sz="4000" b="1" u="sng" dirty="0"/>
              <a:t>RESOURCES REQUIRED</a:t>
            </a:r>
            <a:endParaRPr lang="en-IN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12FCB-D22A-4FFF-8F2D-40705C9773AA}"/>
              </a:ext>
            </a:extLst>
          </p:cNvPr>
          <p:cNvSpPr txBox="1"/>
          <p:nvPr/>
        </p:nvSpPr>
        <p:spPr>
          <a:xfrm>
            <a:off x="2133600" y="1648512"/>
            <a:ext cx="8153400" cy="3946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b="1" dirty="0"/>
              <a:t> </a:t>
            </a:r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SOFTWARE REQUIREMENT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Operating System        	         :	Windows10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Software                    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		  : 	Notepad++ and any browser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HARDWARE</a:t>
            </a: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IN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REQUIREMENT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Ram						  : 	4.00GB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Processor                               :	Intel core i3</a:t>
            </a:r>
          </a:p>
          <a:p>
            <a:r>
              <a:rPr lang="en-I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Hard Disk                               :	Minimum 10 GB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26088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069456-2B99-41B2-81D9-5248805C3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DECAFB-257E-47D3-AE9D-0F9E9CD7B5D1}"/>
              </a:ext>
            </a:extLst>
          </p:cNvPr>
          <p:cNvSpPr txBox="1"/>
          <p:nvPr/>
        </p:nvSpPr>
        <p:spPr>
          <a:xfrm>
            <a:off x="1943100" y="455309"/>
            <a:ext cx="7696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u="sng" dirty="0">
                <a:cs typeface="Times New Roman" panose="02020603050405020304" pitchFamily="18" charset="0"/>
              </a:rPr>
              <a:t>PROJECT DESCRIPTION</a:t>
            </a:r>
            <a:endParaRPr lang="en-IN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358B27-12E6-4123-A687-9ED2586ED3D0}"/>
              </a:ext>
            </a:extLst>
          </p:cNvPr>
          <p:cNvSpPr txBox="1"/>
          <p:nvPr/>
        </p:nvSpPr>
        <p:spPr>
          <a:xfrm>
            <a:off x="1970809" y="1551563"/>
            <a:ext cx="8382000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5" defTabSz="914400" fontAlgn="base">
              <a:spcBef>
                <a:spcPct val="0"/>
              </a:spcBef>
              <a:spcAft>
                <a:spcPct val="0"/>
              </a:spcAft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373737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lvl="0" indent="-28575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anose="02020603050405020304" pitchFamily="18" charset="0"/>
              </a:rPr>
              <a:t>The Coffee shop Website is based on front end Technologies HTML,CSS, and </a:t>
            </a:r>
            <a:r>
              <a:rPr lang="en-US" sz="2400" dirty="0" err="1">
                <a:cs typeface="Times New Roman" panose="02020603050405020304" pitchFamily="18" charset="0"/>
              </a:rPr>
              <a:t>javaScript</a:t>
            </a:r>
            <a:r>
              <a:rPr lang="en-US" sz="2400" dirty="0">
                <a:cs typeface="Times New Roman" panose="02020603050405020304" pitchFamily="18" charset="0"/>
              </a:rPr>
              <a:t>.</a:t>
            </a:r>
          </a:p>
          <a:p>
            <a:pPr lvl="0" algn="just" defTabSz="914400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cs typeface="Times New Roman" panose="02020603050405020304" pitchFamily="18" charset="0"/>
            </a:endParaRPr>
          </a:p>
          <a:p>
            <a:pPr marL="285750" lvl="0" indent="-28575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anose="02020603050405020304" pitchFamily="18" charset="0"/>
              </a:rPr>
              <a:t> this project is used to any time contact to the coffee shop.</a:t>
            </a:r>
          </a:p>
          <a:p>
            <a:pPr marL="285750" lvl="0" indent="-28575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2400" dirty="0">
              <a:cs typeface="Times New Roman" panose="02020603050405020304" pitchFamily="18" charset="0"/>
            </a:endParaRPr>
          </a:p>
          <a:p>
            <a:pPr marL="285750" lvl="0" indent="-28575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anose="02020603050405020304" pitchFamily="18" charset="0"/>
              </a:rPr>
              <a:t>The main aim to create this project Save the time. </a:t>
            </a:r>
          </a:p>
          <a:p>
            <a:pPr marL="285750" lvl="0" indent="-28575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2400" dirty="0">
              <a:cs typeface="Times New Roman" panose="02020603050405020304" pitchFamily="18" charset="0"/>
            </a:endParaRPr>
          </a:p>
          <a:p>
            <a:pPr marL="285750" lvl="0" indent="-28575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anose="02020603050405020304" pitchFamily="18" charset="0"/>
              </a:rPr>
              <a:t>This  Project is Useful to User and Customer.</a:t>
            </a:r>
          </a:p>
          <a:p>
            <a:pPr marL="285750" lvl="0" indent="-28575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2400" dirty="0">
              <a:cs typeface="Times New Roman" panose="02020603050405020304" pitchFamily="18" charset="0"/>
            </a:endParaRPr>
          </a:p>
          <a:p>
            <a:pPr marL="285750" lvl="0" indent="-28575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cs typeface="Times New Roman" panose="02020603050405020304" pitchFamily="18" charset="0"/>
              </a:rPr>
              <a:t>In this project display the all things related to coffee shop with google map.</a:t>
            </a:r>
          </a:p>
          <a:p>
            <a:pPr lvl="0"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cs typeface="Times New Roman" panose="02020603050405020304" pitchFamily="18" charset="0"/>
              </a:rPr>
              <a:t>  </a:t>
            </a:r>
          </a:p>
          <a:p>
            <a:pPr marL="2628900" lvl="5" indent="-342900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373737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218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00C284-6E68-4ECD-AB74-440ACA629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1371AB-8C52-4BC2-B5E9-708B48D4E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152" y="1727563"/>
            <a:ext cx="8211696" cy="4267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37679A-158A-4233-8B45-C911F12E567A}"/>
              </a:ext>
            </a:extLst>
          </p:cNvPr>
          <p:cNvSpPr txBox="1"/>
          <p:nvPr/>
        </p:nvSpPr>
        <p:spPr>
          <a:xfrm>
            <a:off x="3200400" y="685800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 </a:t>
            </a:r>
            <a:r>
              <a:rPr lang="en-US" sz="4000" b="1" u="sng" dirty="0">
                <a:cs typeface="Times New Roman" panose="02020603050405020304" pitchFamily="18" charset="0"/>
              </a:rPr>
              <a:t>Flow chart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778874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7DCBCF-6A2C-4D22-B807-604512466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D108DD-C2A1-42E9-B485-F8DBC5FDD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938129"/>
            <a:ext cx="10134599" cy="36244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01EA8C-B2FA-4045-971A-4FCCFA12446E}"/>
              </a:ext>
            </a:extLst>
          </p:cNvPr>
          <p:cNvSpPr txBox="1"/>
          <p:nvPr/>
        </p:nvSpPr>
        <p:spPr>
          <a:xfrm>
            <a:off x="3009899" y="775047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 </a:t>
            </a:r>
            <a:r>
              <a:rPr lang="en-US" sz="4000" b="1" u="sng" dirty="0">
                <a:cs typeface="Times New Roman" panose="02020603050405020304" pitchFamily="18" charset="0"/>
              </a:rPr>
              <a:t>ER-Diagram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732058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8FEE77-7A3A-4616-878C-061DF0CC6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5F0184-7EBB-41D2-BB75-C868DABB6026}"/>
              </a:ext>
            </a:extLst>
          </p:cNvPr>
          <p:cNvSpPr txBox="1"/>
          <p:nvPr/>
        </p:nvSpPr>
        <p:spPr>
          <a:xfrm>
            <a:off x="1295400" y="381000"/>
            <a:ext cx="9601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u="sng" dirty="0">
                <a:cs typeface="Times New Roman" panose="02020603050405020304" pitchFamily="18" charset="0"/>
              </a:rPr>
              <a:t>SCREENSHOT</a:t>
            </a:r>
            <a:endParaRPr lang="en-IN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C748AA-EBD9-4045-9513-4D0DA875E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902024"/>
            <a:ext cx="9906000" cy="43761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F15C4B-364D-40E1-B96D-8C9FE311B60A}"/>
              </a:ext>
            </a:extLst>
          </p:cNvPr>
          <p:cNvSpPr txBox="1"/>
          <p:nvPr/>
        </p:nvSpPr>
        <p:spPr>
          <a:xfrm>
            <a:off x="1295400" y="129540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cs typeface="Times New Roman" panose="02020603050405020304" pitchFamily="18" charset="0"/>
              </a:rPr>
              <a:t>HOME PAGE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95087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4C722C-7448-471E-A93B-D2ED667EA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42CCCD-4EE4-48C9-A562-B60036599145}"/>
              </a:ext>
            </a:extLst>
          </p:cNvPr>
          <p:cNvSpPr txBox="1"/>
          <p:nvPr/>
        </p:nvSpPr>
        <p:spPr>
          <a:xfrm>
            <a:off x="1219200" y="609600"/>
            <a:ext cx="6477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US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7599CE-1600-4063-A7B1-D67308309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00200"/>
            <a:ext cx="10134600" cy="451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344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3703</TotalTime>
  <Words>297</Words>
  <Application>Microsoft Office PowerPoint</Application>
  <PresentationFormat>Widescreen</PresentationFormat>
  <Paragraphs>84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Cambria</vt:lpstr>
      <vt:lpstr>Times New Roman</vt:lpstr>
      <vt:lpstr>Trebuchet MS</vt:lpstr>
      <vt:lpstr>Wingdings</vt:lpstr>
      <vt:lpstr>Office Theme</vt:lpstr>
      <vt:lpstr>PowerPoint Presentation</vt:lpstr>
      <vt:lpstr>                                      INDEX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Dilkap Research Institute of Engineering and Management StudieS   WEB PAGE BUILDER</dc:title>
  <dc:creator>SAYALI</dc:creator>
  <cp:lastModifiedBy>Aamisha Shaha</cp:lastModifiedBy>
  <cp:revision>270</cp:revision>
  <dcterms:created xsi:type="dcterms:W3CDTF">2018-08-23T13:49:00Z</dcterms:created>
  <dcterms:modified xsi:type="dcterms:W3CDTF">2021-09-22T06:33:18Z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1033-11.2.0.9085</vt:lpwstr>
  </property>
</Properties>
</file>