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5AC4-1F30-4BD2-9CE9-E58E4DA84F82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A6088-C7C2-4FC2-AAA8-DC202A1B2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306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5AC4-1F30-4BD2-9CE9-E58E4DA84F82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A6088-C7C2-4FC2-AAA8-DC202A1B2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273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5AC4-1F30-4BD2-9CE9-E58E4DA84F82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A6088-C7C2-4FC2-AAA8-DC202A1B2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598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5AC4-1F30-4BD2-9CE9-E58E4DA84F82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A6088-C7C2-4FC2-AAA8-DC202A1B2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4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5AC4-1F30-4BD2-9CE9-E58E4DA84F82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A6088-C7C2-4FC2-AAA8-DC202A1B2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487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5AC4-1F30-4BD2-9CE9-E58E4DA84F82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A6088-C7C2-4FC2-AAA8-DC202A1B2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3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5AC4-1F30-4BD2-9CE9-E58E4DA84F82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A6088-C7C2-4FC2-AAA8-DC202A1B2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361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5AC4-1F30-4BD2-9CE9-E58E4DA84F82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A6088-C7C2-4FC2-AAA8-DC202A1B2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193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5AC4-1F30-4BD2-9CE9-E58E4DA84F82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A6088-C7C2-4FC2-AAA8-DC202A1B2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152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5AC4-1F30-4BD2-9CE9-E58E4DA84F82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A6088-C7C2-4FC2-AAA8-DC202A1B2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96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5AC4-1F30-4BD2-9CE9-E58E4DA84F82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A6088-C7C2-4FC2-AAA8-DC202A1B2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098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95AC4-1F30-4BD2-9CE9-E58E4DA84F82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A6088-C7C2-4FC2-AAA8-DC202A1B2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507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20" y="162749"/>
            <a:ext cx="11359166" cy="1301409"/>
          </a:xfrm>
        </p:spPr>
        <p:txBody>
          <a:bodyPr>
            <a:normAutofit fontScale="90000"/>
          </a:bodyPr>
          <a:lstStyle/>
          <a:p>
            <a:r>
              <a:rPr lang="en-I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Static Front-End Project</a:t>
            </a:r>
            <a:br>
              <a:rPr lang="en-I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819" y="4915683"/>
            <a:ext cx="11758411" cy="1655762"/>
          </a:xfrm>
        </p:spPr>
        <p:txBody>
          <a:bodyPr>
            <a:normAutofit lnSpcReduction="10000"/>
          </a:bodyPr>
          <a:lstStyle/>
          <a:p>
            <a:pPr algn="l"/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By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  Guide</a:t>
            </a:r>
          </a:p>
          <a:p>
            <a:pPr algn="l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Amruta Chaware									Jayant V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397" y="749265"/>
            <a:ext cx="1700011" cy="137314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348506" y="1811171"/>
            <a:ext cx="54220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“Amruta Training Institute”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884" y="3198326"/>
            <a:ext cx="3143250" cy="122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669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en-IN" dirty="0" smtClean="0"/>
              <a:t>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Short about Front End technologies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 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181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IN" dirty="0" smtClean="0"/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about Static Front End Project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of the website is “Amruta Training Institute”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training institute is related to IT field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provide multiple technologies like Web Development, Software Development, Software Testing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courses are for Free of cost and some courses are paid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32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Front End Technology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SzPct val="100000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lvl="2">
              <a:buSzPct val="50000"/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Hypertext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Markup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Language</a:t>
            </a:r>
          </a:p>
          <a:p>
            <a:pPr lvl="2">
              <a:buSzPct val="50000"/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static skeleton</a:t>
            </a:r>
          </a:p>
          <a:p>
            <a:pPr marL="914400" lvl="2" indent="0">
              <a:buSzPct val="50000"/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SzPct val="100000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pPr lvl="2">
              <a:buSzPct val="50000"/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Cascading Style Sheets</a:t>
            </a:r>
          </a:p>
          <a:p>
            <a:pPr lvl="2">
              <a:buSzPct val="50000"/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out website beautiful and modern looking</a:t>
            </a:r>
          </a:p>
          <a:p>
            <a:pPr marL="914400" lvl="2" indent="0">
              <a:buSzPct val="100000"/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363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 </a:t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</a:t>
            </a:r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 :</a:t>
            </a:r>
            <a:endParaRPr lang="en-IN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955" y="1975800"/>
            <a:ext cx="4931535" cy="42318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644" y="1975800"/>
            <a:ext cx="5924283" cy="423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41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 includes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86275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</a:p>
          <a:p>
            <a:pPr lvl="1">
              <a:buSzPct val="50000"/>
              <a:buFont typeface="Wingdings" panose="05000000000000000000" pitchFamily="2" charset="2"/>
              <a:buChar char="Ø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</a:p>
          <a:p>
            <a:pPr lvl="1">
              <a:buSzPct val="50000"/>
              <a:buFont typeface="Wingdings" panose="05000000000000000000" pitchFamily="2" charset="2"/>
              <a:buChar char="Ø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</a:p>
          <a:p>
            <a:pPr lvl="1">
              <a:buSzPct val="50000"/>
              <a:buFont typeface="Wingdings" panose="05000000000000000000" pitchFamily="2" charset="2"/>
              <a:buChar char="Ø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Us</a:t>
            </a:r>
          </a:p>
          <a:p>
            <a:pPr lvl="1">
              <a:buSzPct val="50000"/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ontact Us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Courses</a:t>
            </a:r>
          </a:p>
          <a:p>
            <a:pPr lvl="1">
              <a:buSzPct val="50000"/>
              <a:buFont typeface="Wingdings" panose="05000000000000000000" pitchFamily="2" charset="2"/>
              <a:buChar char="Ø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Development</a:t>
            </a:r>
          </a:p>
          <a:p>
            <a:pPr lvl="1">
              <a:buSzPct val="50000"/>
              <a:buFont typeface="Wingdings" panose="05000000000000000000" pitchFamily="2" charset="2"/>
              <a:buChar char="Ø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Development</a:t>
            </a:r>
          </a:p>
          <a:p>
            <a:pPr lvl="1">
              <a:buSzPct val="50000"/>
              <a:buFont typeface="Wingdings" panose="05000000000000000000" pitchFamily="2" charset="2"/>
              <a:buChar char="Ø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Testing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pPr marL="457200" lvl="1" indent="0">
              <a:buNone/>
            </a:pPr>
            <a:endParaRPr lang="en-IN" b="1" dirty="0" smtClean="0"/>
          </a:p>
        </p:txBody>
      </p:sp>
    </p:spTree>
    <p:extLst>
      <p:ext uri="{BB962C8B-B14F-4D97-AF65-F5344CB8AC3E}">
        <p14:creationId xmlns:p14="http://schemas.microsoft.com/office/powerpoint/2010/main" val="3066844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websites help make the process of learning entertaining and attractive to the student, especially in today's age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8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You…</a:t>
            </a:r>
            <a:endParaRPr lang="en-IN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146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</TotalTime>
  <Words>136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Office Theme</vt:lpstr>
      <vt:lpstr>Static Front-End Project </vt:lpstr>
      <vt:lpstr>Content :</vt:lpstr>
      <vt:lpstr>Introduction:</vt:lpstr>
      <vt:lpstr>About Front End Technology</vt:lpstr>
      <vt:lpstr>Modules   Home Page :</vt:lpstr>
      <vt:lpstr>Home Page includes</vt:lpstr>
      <vt:lpstr>Conclusion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Front-End Project  “Amruta Training Institute”</dc:title>
  <dc:creator>Chakuli</dc:creator>
  <cp:lastModifiedBy>Chakuli</cp:lastModifiedBy>
  <cp:revision>22</cp:revision>
  <dcterms:created xsi:type="dcterms:W3CDTF">2021-09-05T13:18:43Z</dcterms:created>
  <dcterms:modified xsi:type="dcterms:W3CDTF">2021-09-05T15:45:49Z</dcterms:modified>
</cp:coreProperties>
</file>