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7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1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0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29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0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48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0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Coffee Shop Revenue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Performance Insights &amp; Key Metrics</a:t>
            </a:r>
          </a:p>
          <a:p>
            <a:r>
              <a:t>Date: April 2025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Thank you for your time!</a:t>
            </a:r>
          </a:p>
          <a:p>
            <a:r>
              <a:t>Contact: your.email@example.com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key drivers of revenue across coffee shops</a:t>
            </a:r>
          </a:p>
          <a:p>
            <a:r>
              <a:t>Data Scope: 2,000 daily records across key metrics</a:t>
            </a:r>
          </a:p>
          <a:p>
            <a:r>
              <a:t>Focus Areas: Revenue, Operations, Marketing, Customer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$2.5M</a:t>
            </a:r>
          </a:p>
          <a:p>
            <a:r>
              <a:t>• Total Customers: 45,000</a:t>
            </a:r>
          </a:p>
          <a:p>
            <a:r>
              <a:t>• Average Order Value: $5.42</a:t>
            </a:r>
          </a:p>
          <a:p>
            <a:r>
              <a:t>• Revenue per Employee: $400/day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Revenue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 Peaks observed on weekend</a:t>
            </a:r>
            <a:endParaRPr lang="en-US" dirty="0"/>
          </a:p>
          <a:p>
            <a:r>
              <a:rPr lang="en-US" dirty="0"/>
              <a:t>• Dips suggest lower traffic or reduced spend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Spend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Bar chart: Marketing Spend vs Revenue</a:t>
            </a:r>
          </a:p>
          <a:p>
            <a:r>
              <a:t>• High marketing spend days correlate with higher revenue</a:t>
            </a:r>
          </a:p>
          <a:p>
            <a:r>
              <a:t>• Opportunities to optimize ROI on spend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Revenue per Hour and per Employee</a:t>
            </a:r>
          </a:p>
          <a:p>
            <a:r>
              <a:t>• Scatter plot: Foot Traffic vs Revenue</a:t>
            </a:r>
          </a:p>
          <a:p>
            <a:r>
              <a:t>• Staffing efficiency impact on performance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Behavior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Relationship between foot traffic and revenue</a:t>
            </a:r>
          </a:p>
          <a:p>
            <a:r>
              <a:t>• Average Order Value by foot traffic range</a:t>
            </a:r>
          </a:p>
          <a:p>
            <a:r>
              <a:t>• Insights to improve customer experience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Increase staffing during peak traffic</a:t>
            </a:r>
          </a:p>
          <a:p>
            <a:r>
              <a:t>• Optimize marketing spend in high ROI areas</a:t>
            </a:r>
          </a:p>
          <a:p>
            <a:r>
              <a:t>• Monitor AOV and promote upselling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Segment data by location and season</a:t>
            </a:r>
          </a:p>
          <a:p>
            <a:r>
              <a:t>• Use predictive models for revenue forecasting</a:t>
            </a:r>
          </a:p>
          <a:p>
            <a:r>
              <a:t>• Automate dashboard for real-time insights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</TotalTime>
  <Words>228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Coffee Shop Revenue Dashboard</vt:lpstr>
      <vt:lpstr>Executive Summary</vt:lpstr>
      <vt:lpstr>Key Performance Indicators</vt:lpstr>
      <vt:lpstr>Revenue Over Time</vt:lpstr>
      <vt:lpstr>Marketing Spend Analysis</vt:lpstr>
      <vt:lpstr>Operational Efficiency</vt:lpstr>
      <vt:lpstr>Customer Behavior Trends</vt:lpstr>
      <vt:lpstr>Recommendations</vt:lpstr>
      <vt:lpstr>Next Steps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Naveen Gumaste</cp:lastModifiedBy>
  <cp:revision>2</cp:revision>
  <dcterms:created xsi:type="dcterms:W3CDTF">2013-01-27T09:14:16Z</dcterms:created>
  <dcterms:modified xsi:type="dcterms:W3CDTF">2025-04-17T04:06:03Z</dcterms:modified>
  <cp:category/>
</cp:coreProperties>
</file>