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Sample Description: </a:t>
            </a:r>
          </a:p>
          <a:p>
            <a:r>
              <a:t> first layout </a:t>
            </a:r>
          </a:p>
          <a:p>
            <a:r>
              <a:t> slide_layouts[0] - Title and content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Description: Second layout.</a:t>
            </a:r>
          </a:p>
          <a:p>
            <a:r>
              <a:t>slide_layouts[1] - Title and content. </a:t>
            </a:r>
          </a:p>
          <a:p>
            <a:r>
              <a:t>Similar to first layout but arrangement is different.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Sample description: in this layout type, description comes first.</a:t>
            </a:r>
          </a:p>
          <a:p>
            <a:r>
              <a:t>Third layout </a:t>
            </a:r>
          </a:p>
          <a:p>
            <a:r>
              <a:t> slide_layouts[2] - Section Header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This section/placeholder can be used to write some text.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Fourth layout </a:t>
            </a:r>
          </a:p>
          <a:p>
            <a:r>
              <a:t> slide_layouts[4] - Two Content sections.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Panel 1 - title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Content Section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Panel 2 -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Fifth Layout </a:t>
            </a:r>
          </a:p>
          <a:p>
            <a:r>
              <a:t> slide_layouts[5] - Comparison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only</a:t>
            </a:r>
          </a:p>
        </p:txBody>
      </p:sp>
      <p:pic>
        <p:nvPicPr>
          <p:cNvPr id="3" name="Picture 2" descr="image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34925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32893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slide layouts main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shape is content type and paragraphs go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Description: Eighth layout </a:t>
            </a:r>
          </a:p>
          <a:p>
            <a:r>
              <a:t> slide_layouts[7] - Content with caption.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here</a:t>
            </a:r>
          </a:p>
        </p:txBody>
      </p:sp>
      <p:pic>
        <p:nvPicPr>
          <p:cNvPr id="3" name="Picture Placeholder 2" descr="image2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Description: Ninth layout </a:t>
            </a:r>
          </a:p>
          <a:p>
            <a:r>
              <a:t> slide_layouts[8] - Picture with caption.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