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5" r:id="rId4"/>
    <p:sldId id="256" r:id="rId5"/>
    <p:sldId id="274" r:id="rId6"/>
    <p:sldId id="266" r:id="rId7"/>
    <p:sldId id="267" r:id="rId8"/>
    <p:sldId id="275" r:id="rId9"/>
    <p:sldId id="276" r:id="rId10"/>
    <p:sldId id="278" r:id="rId11"/>
    <p:sldId id="27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C07E-6CD5-4D53-9122-8BDB48638F3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F46FB-D07A-4853-A54F-5E40B85CF3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381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b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b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b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b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b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b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333" y="3199236"/>
            <a:ext cx="9921667" cy="1273323"/>
          </a:xfrm>
        </p:spPr>
        <p:txBody>
          <a:bodyPr>
            <a:noAutofit/>
          </a:bodyPr>
          <a:lstStyle/>
          <a:p>
            <a:r>
              <a:rPr lang="en-US" sz="4400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PG-DAC March 2023</a:t>
            </a:r>
            <a:br>
              <a:rPr lang="en-US" sz="4400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C-DAC </a:t>
            </a:r>
            <a:br>
              <a:rPr lang="en-US" sz="4400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endParaRPr lang="en-IN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25" y="746628"/>
            <a:ext cx="263028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405" y="1046998"/>
            <a:ext cx="10739068" cy="5499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 txBox="1"/>
          <p:nvPr/>
        </p:nvSpPr>
        <p:spPr>
          <a:xfrm>
            <a:off x="634405" y="336299"/>
            <a:ext cx="3138066" cy="40403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rgbClr val="0070C0"/>
                </a:solidFill>
              </a:rPr>
              <a:t>Checkout Page: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01" y="336299"/>
            <a:ext cx="5635168" cy="43750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095" y="1939925"/>
            <a:ext cx="10418445" cy="425323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  <a:r>
              <a:rPr lang="en-US" sz="200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Built using React 18 with Tailwind CSS for modern and responsive user interfaces.</a:t>
            </a:r>
            <a:endParaRPr lang="en-US" sz="200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Management:</a:t>
            </a:r>
            <a:r>
              <a:rPr lang="en-US" sz="200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Utilizes Redux Toolkit with Async Thunk for efficient state management.</a:t>
            </a:r>
            <a:endParaRPr lang="en-US" sz="200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Routing:</a:t>
            </a:r>
            <a:r>
              <a:rPr lang="en-US" sz="200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Implements React Router v6 for smooth navigation between different sections.</a:t>
            </a:r>
            <a:endParaRPr lang="en-US" sz="200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  <a:r>
              <a:rPr lang="en-US" sz="200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 API powered by Express and MongoDB for efficient data handling.</a:t>
            </a:r>
            <a:endParaRPr lang="en-US" sz="200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Authentication:</a:t>
            </a:r>
            <a:r>
              <a:rPr lang="en-US" sz="200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Incorporates Passport JS strategies for user authentication and session management.</a:t>
            </a:r>
            <a:endParaRPr lang="en-US" sz="200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Payments:</a:t>
            </a:r>
            <a:r>
              <a:rPr lang="en-US" sz="200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Integrates Stripe's </a:t>
            </a:r>
            <a:r>
              <a:rPr lang="en-US" sz="200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PaymentIntent</a:t>
            </a:r>
            <a:r>
              <a:rPr lang="en-US" sz="200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for secure online transactions.</a:t>
            </a:r>
            <a:endParaRPr lang="en-US" sz="200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Deployment:</a:t>
            </a:r>
            <a:r>
              <a:rPr lang="en-US" sz="200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Hosted on Vercel for easy and reliable server deployment.</a:t>
            </a:r>
            <a:endParaRPr lang="en-US" sz="200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00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13366" y="499532"/>
            <a:ext cx="9965267" cy="668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FF0000"/>
                </a:solidFill>
              </a:rPr>
              <a:t>TECHNICAL STACK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095" y="2329180"/>
            <a:ext cx="10418445" cy="262699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Exploration: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browse through product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listings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view details, and select items.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 Checkout: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user-friendly checkout process that supports secure card payments and cash-on-delivery.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Profiles: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Registered users can manage their profiles, including personal information and order history.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Notifications: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Automated order confirmation emails for a smooth post-purchase experience.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600" dirty="0"/>
          </a:p>
        </p:txBody>
      </p:sp>
      <p:sp>
        <p:nvSpPr>
          <p:cNvPr id="4" name="Title 1"/>
          <p:cNvSpPr txBox="1"/>
          <p:nvPr/>
        </p:nvSpPr>
        <p:spPr>
          <a:xfrm>
            <a:off x="1113366" y="499532"/>
            <a:ext cx="9965267" cy="668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FF0000"/>
                </a:solidFill>
              </a:rPr>
              <a:t>USER EXPERIENCE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25" y="1736036"/>
            <a:ext cx="10191750" cy="2305878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Panel: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Administrators can manage orders, including updates and status changes.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Admins have the ability to add, edit, and remove products.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Insights: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 to data about products, orders, and customer interactions for informed decisions.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l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600" dirty="0"/>
          </a:p>
        </p:txBody>
      </p:sp>
      <p:sp>
        <p:nvSpPr>
          <p:cNvPr id="4" name="Title 1"/>
          <p:cNvSpPr txBox="1"/>
          <p:nvPr/>
        </p:nvSpPr>
        <p:spPr>
          <a:xfrm>
            <a:off x="1113366" y="499532"/>
            <a:ext cx="9965267" cy="668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FF0000"/>
                </a:solidFill>
              </a:rPr>
              <a:t>ADMINISTRATIVE CONTROL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59" y="3947317"/>
            <a:ext cx="7225080" cy="2600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/>
          <p:cNvSpPr txBox="1"/>
          <p:nvPr/>
        </p:nvSpPr>
        <p:spPr>
          <a:xfrm>
            <a:off x="4861849" y="3637878"/>
            <a:ext cx="3138066" cy="40403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u="sng" dirty="0">
                <a:solidFill>
                  <a:srgbClr val="0070C0"/>
                </a:solidFill>
              </a:rPr>
              <a:t>Admin Panel:</a:t>
            </a:r>
            <a:endParaRPr lang="en-US" sz="1800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880" y="1211380"/>
            <a:ext cx="10418234" cy="16478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Passport JS strategies ensure secure and reliable user authentication.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Stripe's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PaymentIntent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guarantees secure handling of online payments.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Protection: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data, passwords, and payment details are stored with the utmost security in mind.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3600" dirty="0"/>
          </a:p>
        </p:txBody>
      </p:sp>
      <p:sp>
        <p:nvSpPr>
          <p:cNvPr id="4" name="Title 1"/>
          <p:cNvSpPr txBox="1"/>
          <p:nvPr/>
        </p:nvSpPr>
        <p:spPr>
          <a:xfrm>
            <a:off x="1113364" y="367010"/>
            <a:ext cx="9965267" cy="668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FF0000"/>
                </a:solidFill>
              </a:rPr>
              <a:t>SECURITY &amp; PAYMENTS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11717"/>
          <a:stretch>
            <a:fillRect/>
          </a:stretch>
        </p:blipFill>
        <p:spPr>
          <a:xfrm>
            <a:off x="3221312" y="3034749"/>
            <a:ext cx="5749373" cy="36058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095" y="2566035"/>
            <a:ext cx="10418445" cy="3022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 with development teams to start implementing the project.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develop each module meticulously, ensuring seamless integration and functionality.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Rigorous testing to identify and address any bugs or issues.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Gradually roll out features, conduct user testing, and gather feedback.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fully functional, deploy the platform and ensure a smooth launch.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2000" dirty="0"/>
          </a:p>
        </p:txBody>
      </p:sp>
      <p:sp>
        <p:nvSpPr>
          <p:cNvPr id="4" name="Title 1"/>
          <p:cNvSpPr txBox="1"/>
          <p:nvPr/>
        </p:nvSpPr>
        <p:spPr>
          <a:xfrm>
            <a:off x="1113366" y="499532"/>
            <a:ext cx="9965267" cy="668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FF0000"/>
                </a:solidFill>
              </a:rPr>
              <a:t>NEXT STEPS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095" y="2566035"/>
            <a:ext cx="10418445" cy="190944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comprehensive e-commerce platform is designed to provide users with an exceptional shopping experience.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leveraging modern technologies and focusing on user needs, security, and administrative control, we aim to build a successful and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n-US" sz="2000" dirty="0"/>
          </a:p>
        </p:txBody>
      </p:sp>
      <p:sp>
        <p:nvSpPr>
          <p:cNvPr id="4" name="Title 1"/>
          <p:cNvSpPr txBox="1"/>
          <p:nvPr/>
        </p:nvSpPr>
        <p:spPr>
          <a:xfrm>
            <a:off x="1113366" y="499532"/>
            <a:ext cx="9965267" cy="668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FF0000"/>
                </a:solidFill>
              </a:rPr>
              <a:t>CONCLUSION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238" y="116733"/>
            <a:ext cx="8346614" cy="1089498"/>
          </a:xfr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marL="0" indent="0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E-COMMERCE WEBSITE</a:t>
            </a:r>
            <a:endParaRPr lang="en-US" sz="44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598" y="1359927"/>
            <a:ext cx="4396902" cy="515566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- : Ms. Sonia Devi</a:t>
            </a:r>
            <a:endParaRPr lang="en-IN" b="1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679824" y="2212559"/>
            <a:ext cx="10140858" cy="3526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937" y="1843226"/>
            <a:ext cx="139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Team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2536" y="2358792"/>
          <a:ext cx="7780890" cy="3388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043"/>
                <a:gridCol w="4072217"/>
                <a:gridCol w="2593630"/>
              </a:tblGrid>
              <a:tr h="357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Sr. No.2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PRN</a:t>
                      </a:r>
                      <a:endParaRPr lang="en-US" dirty="0"/>
                    </a:p>
                  </a:txBody>
                  <a:tcPr/>
                </a:tc>
              </a:tr>
              <a:tr h="503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Amruta </a:t>
                      </a:r>
                      <a:r>
                        <a:rPr lang="en-IN" sz="2400" dirty="0" err="1"/>
                        <a:t>Laxmikant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err="1"/>
                        <a:t>Khandare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230350320047</a:t>
                      </a:r>
                      <a:endParaRPr lang="en-IN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3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Rohit </a:t>
                      </a:r>
                      <a:r>
                        <a:rPr lang="en-IN" sz="2400" dirty="0" err="1"/>
                        <a:t>Sharadkumar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err="1"/>
                        <a:t>Khot</a:t>
                      </a:r>
                      <a:r>
                        <a:rPr lang="en-IN" sz="240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230350320048</a:t>
                      </a:r>
                      <a:endParaRPr lang="en-IN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3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Kiran </a:t>
                      </a:r>
                      <a:r>
                        <a:rPr lang="en-IN" sz="2400" dirty="0" err="1"/>
                        <a:t>Tryambak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err="1"/>
                        <a:t>Bhaske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230350320049</a:t>
                      </a:r>
                      <a:endParaRPr lang="en-IN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3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Onkar Ashok Kulkarni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230350320052</a:t>
                      </a:r>
                      <a:endParaRPr lang="en-IN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3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Neha Arun </a:t>
                      </a:r>
                      <a:r>
                        <a:rPr lang="en-IN" sz="2400" dirty="0" err="1"/>
                        <a:t>Kumavat</a:t>
                      </a:r>
                      <a:r>
                        <a:rPr lang="en-IN" sz="240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230350320053</a:t>
                      </a:r>
                      <a:endParaRPr lang="en-IN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37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Madhur Prabhakar </a:t>
                      </a:r>
                      <a:r>
                        <a:rPr lang="en-IN" sz="2400" dirty="0" err="1"/>
                        <a:t>Nandgaye</a:t>
                      </a:r>
                      <a:r>
                        <a:rPr lang="en-IN" sz="240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dirty="0"/>
                        <a:t>230350320055</a:t>
                      </a:r>
                      <a:endParaRPr lang="en-IN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604" y="1736034"/>
            <a:ext cx="9144000" cy="22396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our presentation on building a robust and feature-rich e-commerce platform.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We'll dive into the various aspects of this project, from its features to the technical details that power it.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1113366" y="445424"/>
            <a:ext cx="9965267" cy="668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FF0000"/>
                </a:solidFill>
              </a:rPr>
              <a:t>INTRODUCTION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907" y="1042654"/>
            <a:ext cx="10663710" cy="5255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 txBox="1"/>
          <p:nvPr/>
        </p:nvSpPr>
        <p:spPr>
          <a:xfrm>
            <a:off x="2809458" y="450240"/>
            <a:ext cx="7050159" cy="9197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rgbClr val="0070C0"/>
                </a:solidFill>
              </a:rPr>
              <a:t>Building a Feature-Rich E-commerce Platform :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366" y="3030710"/>
            <a:ext cx="9144000" cy="16557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85750" lvl="0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 aims to create a comprehensive e-commerce platform with a focus on user experience, security, and administrative control.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platform will enable customers to explore products, make secure payments, and manage their orders seamlessly.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000" dirty="0"/>
          </a:p>
        </p:txBody>
      </p:sp>
      <p:sp>
        <p:nvSpPr>
          <p:cNvPr id="4" name="Title 1"/>
          <p:cNvSpPr txBox="1"/>
          <p:nvPr/>
        </p:nvSpPr>
        <p:spPr>
          <a:xfrm>
            <a:off x="1113366" y="499532"/>
            <a:ext cx="9965267" cy="668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FF0000"/>
                </a:solidFill>
              </a:rPr>
              <a:t>PROJECT OVERVIEW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60399" y="2008451"/>
            <a:ext cx="2497667" cy="66886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</a:rPr>
              <a:t>Objective: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095" y="1632585"/>
            <a:ext cx="10418445" cy="42392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E-commerce Features: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 lists, product details, cart, and checkout processes.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Options: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Secure card payments and cash-on-delivery.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Panel: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and product management for administrators.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User Interaction: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Sorting, filtering, and pagination for an enhanced shopping experience.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registration, login, and profile management.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Notifications: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and password reset emails for improved communication.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Profile: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profiles and order history for a personalized experience.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800" dirty="0"/>
          </a:p>
        </p:txBody>
      </p:sp>
      <p:sp>
        <p:nvSpPr>
          <p:cNvPr id="4" name="Title 1"/>
          <p:cNvSpPr txBox="1"/>
          <p:nvPr/>
        </p:nvSpPr>
        <p:spPr>
          <a:xfrm>
            <a:off x="1113366" y="499532"/>
            <a:ext cx="9965267" cy="668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FF0000"/>
                </a:solidFill>
              </a:rPr>
              <a:t>KEY FEATURES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701646" y="121279"/>
            <a:ext cx="2254786" cy="4970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rgbClr val="0070C0"/>
                </a:solidFill>
              </a:rPr>
              <a:t>Login: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3114" y="816664"/>
            <a:ext cx="7248938" cy="57085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9682" y="458759"/>
            <a:ext cx="7905335" cy="6026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 txBox="1"/>
          <p:nvPr/>
        </p:nvSpPr>
        <p:spPr>
          <a:xfrm>
            <a:off x="242015" y="458759"/>
            <a:ext cx="2497667" cy="40401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rgbClr val="0070C0"/>
                </a:solidFill>
              </a:rPr>
              <a:t>Product list: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148" b="4687"/>
          <a:stretch>
            <a:fillRect/>
          </a:stretch>
        </p:blipFill>
        <p:spPr>
          <a:xfrm>
            <a:off x="359344" y="3554861"/>
            <a:ext cx="2380338" cy="2844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228" y="4312552"/>
            <a:ext cx="8157376" cy="2248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73" y="296720"/>
            <a:ext cx="6760679" cy="4922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 txBox="1"/>
          <p:nvPr/>
        </p:nvSpPr>
        <p:spPr>
          <a:xfrm>
            <a:off x="242015" y="458759"/>
            <a:ext cx="2497667" cy="40401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rgbClr val="0070C0"/>
                </a:solidFill>
              </a:rPr>
              <a:t>Order Page: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3714</Words>
  <Application>WPS Presentation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Arial Black</vt:lpstr>
      <vt:lpstr>Calibri</vt:lpstr>
      <vt:lpstr>Calibri Light</vt:lpstr>
      <vt:lpstr>Microsoft YaHei</vt:lpstr>
      <vt:lpstr>Arial Unicode MS</vt:lpstr>
      <vt:lpstr>Office Theme</vt:lpstr>
      <vt:lpstr>       </vt:lpstr>
      <vt:lpstr>        E-COMMERCE WEBSITE</vt:lpstr>
      <vt:lpstr>PowerPoint 演示文稿</vt:lpstr>
      <vt:lpstr>PowerPoint 演示文稿</vt:lpstr>
      <vt:lpstr>Objective: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</dc:title>
  <dc:creator>Onkar Kulkarni</dc:creator>
  <cp:lastModifiedBy>mnand</cp:lastModifiedBy>
  <cp:revision>45</cp:revision>
  <dcterms:created xsi:type="dcterms:W3CDTF">2023-08-25T13:48:00Z</dcterms:created>
  <dcterms:modified xsi:type="dcterms:W3CDTF">2023-08-25T16:19:11Z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EDB701B5DF93414E851CAA0D46C08C7C_12</vt:lpwstr>
  </property>
  <property fmtid="{D5CDD505-2E9C-101B-9397-08002B2CF9AE}" pid="3" name="KSOProductBuildVer">
    <vt:lpwstr>1033-12.2.0.13110</vt:lpwstr>
  </property>
</Properties>
</file>