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FFF9C346-731B-4301-9D40-F9DF532BA853}" type="datetimeFigureOut">
              <a:rPr lang="en-US" smtClean="0"/>
              <a:pPr/>
              <a:t>7/9/2024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6DD46357-E10B-4697-8A57-74647EE594B2}"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F9C346-731B-4301-9D40-F9DF532BA853}" type="datetimeFigureOut">
              <a:rPr lang="en-US" smtClean="0"/>
              <a:pPr/>
              <a:t>7/9/2024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D46357-E10B-4697-8A57-74647EE594B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F9C346-731B-4301-9D40-F9DF532BA853}" type="datetimeFigureOut">
              <a:rPr lang="en-US" smtClean="0"/>
              <a:pPr/>
              <a:t>7/9/2024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D46357-E10B-4697-8A57-74647EE594B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F9C346-731B-4301-9D40-F9DF532BA853}" type="datetimeFigureOut">
              <a:rPr lang="en-US" smtClean="0"/>
              <a:pPr/>
              <a:t>7/9/2024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D46357-E10B-4697-8A57-74647EE594B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FF9C346-731B-4301-9D40-F9DF532BA853}" type="datetimeFigureOut">
              <a:rPr lang="en-US" smtClean="0"/>
              <a:pPr/>
              <a:t>7/9/2024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6DD46357-E10B-4697-8A57-74647EE594B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FF9C346-731B-4301-9D40-F9DF532BA853}" type="datetimeFigureOut">
              <a:rPr lang="en-US" smtClean="0"/>
              <a:pPr/>
              <a:t>7/9/2024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D46357-E10B-4697-8A57-74647EE594B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FF9C346-731B-4301-9D40-F9DF532BA853}" type="datetimeFigureOut">
              <a:rPr lang="en-US" smtClean="0"/>
              <a:pPr/>
              <a:t>7/9/2024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D46357-E10B-4697-8A57-74647EE594B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FF9C346-731B-4301-9D40-F9DF532BA853}" type="datetimeFigureOut">
              <a:rPr lang="en-US" smtClean="0"/>
              <a:pPr/>
              <a:t>7/9/2024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D46357-E10B-4697-8A57-74647EE594B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F9C346-731B-4301-9D40-F9DF532BA853}" type="datetimeFigureOut">
              <a:rPr lang="en-US" smtClean="0"/>
              <a:pPr/>
              <a:t>7/9/2024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D46357-E10B-4697-8A57-74647EE594B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FF9C346-731B-4301-9D40-F9DF532BA853}" type="datetimeFigureOut">
              <a:rPr lang="en-US" smtClean="0"/>
              <a:pPr/>
              <a:t>7/9/2024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D46357-E10B-4697-8A57-74647EE594B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FF9C346-731B-4301-9D40-F9DF532BA853}" type="datetimeFigureOut">
              <a:rPr lang="en-US" smtClean="0"/>
              <a:pPr/>
              <a:t>7/9/2024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D46357-E10B-4697-8A57-74647EE594B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FFF9C346-731B-4301-9D40-F9DF532BA853}" type="datetimeFigureOut">
              <a:rPr lang="en-US" smtClean="0"/>
              <a:pPr/>
              <a:t>7/9/2024</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6DD46357-E10B-4697-8A57-74647EE594B2}"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Welcome To All</a:t>
            </a:r>
            <a:br>
              <a:rPr lang="en-US" dirty="0" smtClean="0"/>
            </a:br>
            <a:endParaRPr lang="en-US" dirty="0"/>
          </a:p>
        </p:txBody>
      </p:sp>
      <p:sp>
        <p:nvSpPr>
          <p:cNvPr id="3" name="Subtitle 2"/>
          <p:cNvSpPr>
            <a:spLocks noGrp="1"/>
          </p:cNvSpPr>
          <p:nvPr>
            <p:ph type="subTitle" idx="1"/>
          </p:nvPr>
        </p:nvSpPr>
        <p:spPr/>
        <p:txBody>
          <a:bodyPr/>
          <a:lstStyle/>
          <a:p>
            <a:r>
              <a:rPr lang="en-US" dirty="0" smtClean="0"/>
              <a:t>Presentation by:  </a:t>
            </a:r>
            <a:r>
              <a:rPr lang="en-US" dirty="0"/>
              <a:t>Y</a:t>
            </a:r>
            <a:r>
              <a:rPr lang="en-US" dirty="0" smtClean="0"/>
              <a:t>ashaswi HK</a:t>
            </a:r>
          </a:p>
          <a:p>
            <a:r>
              <a:rPr lang="en-US" dirty="0" smtClean="0"/>
              <a:t>Topic: Cloud Computing</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Cloud computing</a:t>
            </a:r>
            <a:endParaRPr lang="en-US" u="sng" dirty="0"/>
          </a:p>
        </p:txBody>
      </p:sp>
      <p:sp>
        <p:nvSpPr>
          <p:cNvPr id="3" name="Content Placeholder 2"/>
          <p:cNvSpPr>
            <a:spLocks noGrp="1"/>
          </p:cNvSpPr>
          <p:nvPr>
            <p:ph idx="4294967295"/>
          </p:nvPr>
        </p:nvSpPr>
        <p:spPr>
          <a:xfrm>
            <a:off x="0" y="1600200"/>
            <a:ext cx="8229600" cy="4525963"/>
          </a:xfrm>
        </p:spPr>
        <p:txBody>
          <a:bodyPr>
            <a:normAutofit/>
          </a:bodyPr>
          <a:lstStyle/>
          <a:p>
            <a:r>
              <a:rPr lang="en-US" dirty="0" smtClean="0"/>
              <a:t>History of </a:t>
            </a:r>
            <a:r>
              <a:rPr lang="en-US" dirty="0"/>
              <a:t>C</a:t>
            </a:r>
            <a:r>
              <a:rPr lang="en-US" dirty="0" smtClean="0"/>
              <a:t>loud Computing</a:t>
            </a:r>
          </a:p>
          <a:p>
            <a:r>
              <a:rPr lang="en-US" dirty="0" smtClean="0"/>
              <a:t>The cloud computing first started on 2006</a:t>
            </a:r>
          </a:p>
          <a:p>
            <a:r>
              <a:rPr lang="en-US" dirty="0" smtClean="0"/>
              <a:t>Amazon Web Seriver(AWS) launched the cloud computing</a:t>
            </a:r>
          </a:p>
          <a:p>
            <a:r>
              <a:rPr lang="en-US" dirty="0" smtClean="0"/>
              <a:t>Joseph Carl  Robnett Licklider he is father of CC  and also called J.C.R.Licklider.</a:t>
            </a:r>
          </a:p>
          <a:p>
            <a:endParaRPr lang="en-US" dirty="0" smtClean="0"/>
          </a:p>
          <a:p>
            <a:endParaRPr lang="en-US" dirty="0" smtClean="0"/>
          </a:p>
          <a:p>
            <a:endParaRPr lang="en-US" u="sng"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l"/>
            <a:r>
              <a:rPr lang="en-US" sz="3200" dirty="0" smtClean="0"/>
              <a:t>What is cloud computing</a:t>
            </a:r>
            <a:endParaRPr lang="en-US" sz="3200" dirty="0"/>
          </a:p>
        </p:txBody>
      </p:sp>
      <p:sp>
        <p:nvSpPr>
          <p:cNvPr id="6" name="Content Placeholder 5"/>
          <p:cNvSpPr>
            <a:spLocks noGrp="1"/>
          </p:cNvSpPr>
          <p:nvPr>
            <p:ph idx="1"/>
          </p:nvPr>
        </p:nvSpPr>
        <p:spPr/>
        <p:txBody>
          <a:bodyPr/>
          <a:lstStyle/>
          <a:p>
            <a:r>
              <a:rPr lang="en-US" sz="2000" dirty="0" smtClean="0"/>
              <a:t>Cloud Computing referred as the accessing and storing of data and provide services related to computing over the internet.</a:t>
            </a:r>
          </a:p>
          <a:p>
            <a:endParaRPr lang="en-US" dirty="0"/>
          </a:p>
        </p:txBody>
      </p:sp>
      <p:pic>
        <p:nvPicPr>
          <p:cNvPr id="1026" name="Picture 2" descr="C:\Users\WPT-56\Desktop\2ebe73cc-8ee9-450d-83c3-0167cadad2b7.jpg"/>
          <p:cNvPicPr>
            <a:picLocks noChangeAspect="1" noChangeArrowheads="1"/>
          </p:cNvPicPr>
          <p:nvPr/>
        </p:nvPicPr>
        <p:blipFill>
          <a:blip r:embed="rId2"/>
          <a:srcRect/>
          <a:stretch>
            <a:fillRect/>
          </a:stretch>
        </p:blipFill>
        <p:spPr bwMode="auto">
          <a:xfrm>
            <a:off x="1285852" y="2357430"/>
            <a:ext cx="5438775" cy="4352925"/>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buFont typeface="Wingdings" pitchFamily="2" charset="2"/>
              <a:buChar char="Ø"/>
            </a:pPr>
            <a:r>
              <a:rPr lang="en-US" sz="2800" dirty="0" smtClean="0">
                <a:solidFill>
                  <a:schemeClr val="tx1">
                    <a:lumMod val="95000"/>
                    <a:lumOff val="5000"/>
                  </a:schemeClr>
                </a:solidFill>
              </a:rPr>
              <a:t>Client </a:t>
            </a:r>
            <a:r>
              <a:rPr lang="en-US" sz="2800" dirty="0">
                <a:solidFill>
                  <a:schemeClr val="tx1">
                    <a:lumMod val="95000"/>
                    <a:lumOff val="5000"/>
                  </a:schemeClr>
                </a:solidFill>
              </a:rPr>
              <a:t>S</a:t>
            </a:r>
            <a:r>
              <a:rPr lang="en-US" sz="2800" dirty="0" smtClean="0">
                <a:solidFill>
                  <a:schemeClr val="tx1">
                    <a:lumMod val="95000"/>
                    <a:lumOff val="5000"/>
                  </a:schemeClr>
                </a:solidFill>
              </a:rPr>
              <a:t>erver Computing</a:t>
            </a:r>
            <a:endParaRPr lang="en-US" sz="2800" dirty="0">
              <a:solidFill>
                <a:schemeClr val="tx1">
                  <a:lumMod val="95000"/>
                  <a:lumOff val="5000"/>
                </a:schemeClr>
              </a:solidFill>
            </a:endParaRPr>
          </a:p>
        </p:txBody>
      </p:sp>
      <p:sp>
        <p:nvSpPr>
          <p:cNvPr id="3" name="Content Placeholder 2"/>
          <p:cNvSpPr>
            <a:spLocks noGrp="1"/>
          </p:cNvSpPr>
          <p:nvPr>
            <p:ph idx="1"/>
          </p:nvPr>
        </p:nvSpPr>
        <p:spPr>
          <a:xfrm>
            <a:off x="457200" y="1000108"/>
            <a:ext cx="8229600" cy="5126055"/>
          </a:xfrm>
        </p:spPr>
        <p:txBody>
          <a:bodyPr>
            <a:normAutofit fontScale="92500" lnSpcReduction="10000"/>
          </a:bodyPr>
          <a:lstStyle/>
          <a:p>
            <a:endParaRPr lang="en-US" dirty="0" smtClean="0"/>
          </a:p>
          <a:p>
            <a:r>
              <a:rPr lang="en-US" sz="2000" dirty="0" smtClean="0"/>
              <a:t>The server  side of this architecture served as the central location for all software programs, data,and controls.</a:t>
            </a:r>
          </a:p>
          <a:p>
            <a:pPr>
              <a:buFont typeface="Wingdings" pitchFamily="2" charset="2"/>
              <a:buChar char="Ø"/>
            </a:pPr>
            <a:endParaRPr lang="en-US" sz="2000" dirty="0"/>
          </a:p>
          <a:p>
            <a:pPr>
              <a:buFont typeface="Wingdings" pitchFamily="2" charset="2"/>
              <a:buChar char="Ø"/>
            </a:pPr>
            <a:r>
              <a:rPr lang="en-US" sz="2800" dirty="0" smtClean="0"/>
              <a:t>Distributed of Distributed Computing</a:t>
            </a:r>
          </a:p>
          <a:p>
            <a:r>
              <a:rPr lang="en-US" sz="2000" dirty="0" smtClean="0"/>
              <a:t>This model allowed for parallel processing and increased efficiency by dividing tasks across various processors. Multiple computers cloud cooperate and share resources and processing power thanks to distributed computing.</a:t>
            </a:r>
          </a:p>
          <a:p>
            <a:endParaRPr lang="en-US" sz="2000" dirty="0"/>
          </a:p>
          <a:p>
            <a:pPr marL="457200" indent="-457200">
              <a:buFont typeface="Wingdings" pitchFamily="2" charset="2"/>
              <a:buChar char="Ø"/>
            </a:pPr>
            <a:r>
              <a:rPr lang="en-US" sz="2800" dirty="0" smtClean="0"/>
              <a:t>Cloud Computing</a:t>
            </a:r>
          </a:p>
          <a:p>
            <a:pPr marL="457200" indent="-457200"/>
            <a:r>
              <a:rPr lang="en-US" sz="2000" dirty="0" smtClean="0"/>
              <a:t>Client/server and distributed computing paradigms served as the cornerstones for the paradigm that eventually developed as cloud computing. The goal of cloud computing was to offer consumers flexible, scalable, and economical access to computing resources, storage, and application.</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Web Services(AWS)</a:t>
            </a:r>
            <a:endParaRPr lang="en-US" dirty="0"/>
          </a:p>
        </p:txBody>
      </p:sp>
      <p:sp>
        <p:nvSpPr>
          <p:cNvPr id="3" name="Content Placeholder 2"/>
          <p:cNvSpPr>
            <a:spLocks noGrp="1"/>
          </p:cNvSpPr>
          <p:nvPr>
            <p:ph idx="1"/>
          </p:nvPr>
        </p:nvSpPr>
        <p:spPr/>
        <p:txBody>
          <a:bodyPr>
            <a:normAutofit/>
          </a:bodyPr>
          <a:lstStyle/>
          <a:p>
            <a:r>
              <a:rPr lang="en-US" sz="2000" dirty="0" smtClean="0"/>
              <a:t>The very beginning of AWS was in 2006 when the Amazon Simple Queue Service(Amazon SQS).</a:t>
            </a:r>
          </a:p>
          <a:p>
            <a:r>
              <a:rPr lang="en-US" sz="2000" dirty="0" smtClean="0"/>
              <a:t>This was shortly followed by S3, EC2, and with these first offering made by AWS.</a:t>
            </a:r>
          </a:p>
          <a:p>
            <a:r>
              <a:rPr lang="en-US" sz="2000" dirty="0" smtClean="0"/>
              <a:t>The foundations were being built to push AWS to be a global player in cloud computing.</a:t>
            </a:r>
          </a:p>
          <a:p>
            <a:r>
              <a:rPr lang="en-US" sz="2000" dirty="0" smtClean="0"/>
              <a:t>S3 said Amazon Chief Technology Officer</a:t>
            </a:r>
          </a:p>
          <a:p>
            <a:r>
              <a:rPr lang="en-US" sz="2000" dirty="0" smtClean="0"/>
              <a:t>The name of the first Amazon web services (AWS) services, Amazon S3,begins with that word: simple storage service.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and Disadvantages(AWS)</a:t>
            </a:r>
            <a:endParaRPr lang="en-US" dirty="0"/>
          </a:p>
        </p:txBody>
      </p:sp>
      <p:sp>
        <p:nvSpPr>
          <p:cNvPr id="3" name="Content Placeholder 2"/>
          <p:cNvSpPr>
            <a:spLocks noGrp="1"/>
          </p:cNvSpPr>
          <p:nvPr>
            <p:ph sz="half" idx="1"/>
          </p:nvPr>
        </p:nvSpPr>
        <p:spPr/>
        <p:txBody>
          <a:bodyPr>
            <a:normAutofit fontScale="92500" lnSpcReduction="10000"/>
          </a:bodyPr>
          <a:lstStyle/>
          <a:p>
            <a:pPr>
              <a:buFont typeface="Wingdings" pitchFamily="2" charset="2"/>
              <a:buChar char="§"/>
            </a:pPr>
            <a:r>
              <a:rPr lang="en-US" dirty="0" smtClean="0"/>
              <a:t>Advantages</a:t>
            </a:r>
          </a:p>
          <a:p>
            <a:r>
              <a:rPr lang="en-US" sz="2000" dirty="0" smtClean="0"/>
              <a:t> Ongoing portfolio development</a:t>
            </a:r>
          </a:p>
          <a:p>
            <a:r>
              <a:rPr lang="en-US" sz="2000" dirty="0" smtClean="0"/>
              <a:t>Wide range of capabilities</a:t>
            </a:r>
          </a:p>
          <a:p>
            <a:r>
              <a:rPr lang="en-US" sz="2000" dirty="0" smtClean="0"/>
              <a:t>Easy to use</a:t>
            </a:r>
          </a:p>
          <a:p>
            <a:r>
              <a:rPr lang="en-US" sz="2000" dirty="0" smtClean="0"/>
              <a:t>Extensive Geography</a:t>
            </a:r>
          </a:p>
          <a:p>
            <a:r>
              <a:rPr lang="en-US" sz="2000" dirty="0" smtClean="0"/>
              <a:t>Provide speed and Agility</a:t>
            </a:r>
          </a:p>
          <a:p>
            <a:r>
              <a:rPr lang="en-US" sz="2000" dirty="0" smtClean="0"/>
              <a:t>No capacity limits</a:t>
            </a:r>
          </a:p>
          <a:p>
            <a:r>
              <a:rPr lang="en-US" sz="2000" dirty="0" smtClean="0"/>
              <a:t>Polyglot support</a:t>
            </a:r>
          </a:p>
          <a:p>
            <a:r>
              <a:rPr lang="en-US" sz="2000" dirty="0" smtClean="0"/>
              <a:t>Scalability</a:t>
            </a:r>
          </a:p>
          <a:p>
            <a:r>
              <a:rPr lang="en-US" sz="2000" dirty="0" smtClean="0"/>
              <a:t>Flexibility</a:t>
            </a:r>
          </a:p>
          <a:p>
            <a:r>
              <a:rPr lang="en-US" sz="2000" dirty="0" smtClean="0"/>
              <a:t>Cost-effectiveness</a:t>
            </a:r>
          </a:p>
          <a:p>
            <a:r>
              <a:rPr lang="en-US" sz="2000" dirty="0" smtClean="0"/>
              <a:t>Security</a:t>
            </a:r>
          </a:p>
          <a:p>
            <a:r>
              <a:rPr lang="en-US" sz="2000" dirty="0" smtClean="0"/>
              <a:t>Global reach</a:t>
            </a:r>
          </a:p>
          <a:p>
            <a:endParaRPr lang="en-US" dirty="0"/>
          </a:p>
        </p:txBody>
      </p:sp>
      <p:sp>
        <p:nvSpPr>
          <p:cNvPr id="4" name="Content Placeholder 3"/>
          <p:cNvSpPr>
            <a:spLocks noGrp="1"/>
          </p:cNvSpPr>
          <p:nvPr>
            <p:ph sz="half" idx="2"/>
          </p:nvPr>
        </p:nvSpPr>
        <p:spPr/>
        <p:txBody>
          <a:bodyPr>
            <a:normAutofit fontScale="92500" lnSpcReduction="10000"/>
          </a:bodyPr>
          <a:lstStyle/>
          <a:p>
            <a:pPr>
              <a:buFont typeface="Wingdings" pitchFamily="2" charset="2"/>
              <a:buChar char="§"/>
            </a:pPr>
            <a:r>
              <a:rPr lang="en-US" dirty="0" smtClean="0"/>
              <a:t>Disadvantages</a:t>
            </a:r>
          </a:p>
          <a:p>
            <a:r>
              <a:rPr lang="en-US" sz="2000" dirty="0" smtClean="0"/>
              <a:t>Limitation of Amazon EC2.</a:t>
            </a:r>
          </a:p>
          <a:p>
            <a:r>
              <a:rPr lang="en-US" sz="2000" dirty="0" smtClean="0"/>
              <a:t>Off-radar updates</a:t>
            </a:r>
          </a:p>
          <a:p>
            <a:r>
              <a:rPr lang="en-US" sz="2000" dirty="0" smtClean="0"/>
              <a:t>Technical support fee</a:t>
            </a:r>
          </a:p>
          <a:p>
            <a:r>
              <a:rPr lang="en-US" sz="2000" dirty="0" smtClean="0"/>
              <a:t>High price</a:t>
            </a:r>
          </a:p>
          <a:p>
            <a:r>
              <a:rPr lang="en-US" sz="2000" dirty="0" smtClean="0"/>
              <a:t>General cloud computing issues</a:t>
            </a:r>
          </a:p>
          <a:p>
            <a:r>
              <a:rPr lang="en-US" sz="2000" dirty="0" smtClean="0"/>
              <a:t>Complexity</a:t>
            </a:r>
          </a:p>
          <a:p>
            <a:r>
              <a:rPr lang="en-US" sz="2000" dirty="0" smtClean="0"/>
              <a:t>Need for technical expertise</a:t>
            </a:r>
          </a:p>
          <a:p>
            <a:r>
              <a:rPr lang="en-US" sz="2000" dirty="0" smtClean="0"/>
              <a:t>Cost</a:t>
            </a:r>
          </a:p>
          <a:p>
            <a:r>
              <a:rPr lang="en-US" sz="2000" dirty="0" smtClean="0"/>
              <a:t>Security concerns</a:t>
            </a:r>
          </a:p>
          <a:p>
            <a:r>
              <a:rPr lang="en-US" sz="2000" dirty="0" smtClean="0"/>
              <a:t>Vender lock- in</a:t>
            </a:r>
          </a:p>
          <a:p>
            <a:r>
              <a:rPr lang="en-US" sz="2000" dirty="0" smtClean="0"/>
              <a:t>Potential downtime</a:t>
            </a:r>
          </a:p>
          <a:p>
            <a:endParaRPr lang="en-US" sz="2000" dirty="0" smtClean="0"/>
          </a:p>
          <a:p>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ctrTitle"/>
          </p:nvPr>
        </p:nvSpPr>
        <p:spPr/>
        <p:txBody>
          <a:bodyPr/>
          <a:lstStyle/>
          <a:p>
            <a:r>
              <a:rPr lang="en-US" dirty="0" smtClean="0"/>
              <a:t>THANK YOU</a:t>
            </a:r>
            <a:endParaRPr lang="en-US" dirty="0"/>
          </a:p>
        </p:txBody>
      </p:sp>
      <p:sp>
        <p:nvSpPr>
          <p:cNvPr id="16" name="Subtitle 15"/>
          <p:cNvSpPr>
            <a:spLocks noGrp="1"/>
          </p:cNvSpPr>
          <p:nvPr>
            <p:ph type="subTitle" idx="1"/>
          </p:nvPr>
        </p:nvSpPr>
        <p:spPr/>
        <p:txBody>
          <a:bodyPr>
            <a:normAutofit/>
          </a:bodyPr>
          <a:lstStyle/>
          <a:p>
            <a:r>
              <a:rPr lang="en-US" sz="5400" dirty="0" smtClean="0">
                <a:solidFill>
                  <a:schemeClr val="accent1">
                    <a:lumMod val="60000"/>
                    <a:lumOff val="40000"/>
                  </a:schemeClr>
                </a:solidFill>
              </a:rPr>
              <a:t>ALL</a:t>
            </a:r>
            <a:endParaRPr lang="en-US" sz="5400" dirty="0">
              <a:solidFill>
                <a:schemeClr val="accent1">
                  <a:lumMod val="60000"/>
                  <a:lumOff val="40000"/>
                </a:schemeClr>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165</TotalTime>
  <Words>324</Words>
  <Application>Microsoft Office PowerPoint</Application>
  <PresentationFormat>On-screen Show (4:3)</PresentationFormat>
  <Paragraphs>54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Apex</vt:lpstr>
      <vt:lpstr>Welcome To All </vt:lpstr>
      <vt:lpstr>Cloud computing</vt:lpstr>
      <vt:lpstr>What is cloud computing</vt:lpstr>
      <vt:lpstr>Client Server Computing</vt:lpstr>
      <vt:lpstr>Amazon Web Services(AWS)</vt:lpstr>
      <vt:lpstr>Advantages and Disadvantages(AWS)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All</dc:title>
  <dc:creator>WPT-56</dc:creator>
  <cp:lastModifiedBy>WPT-56</cp:lastModifiedBy>
  <cp:revision>22</cp:revision>
  <dcterms:created xsi:type="dcterms:W3CDTF">2024-07-09T17:53:05Z</dcterms:created>
  <dcterms:modified xsi:type="dcterms:W3CDTF">2024-07-09T21:47:12Z</dcterms:modified>
</cp:coreProperties>
</file>