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8" r:id="rId7"/>
    <p:sldId id="269" r:id="rId8"/>
    <p:sldId id="270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2" autoAdjust="0"/>
  </p:normalViewPr>
  <p:slideViewPr>
    <p:cSldViewPr snapToGrid="0" showGuides="1">
      <p:cViewPr varScale="1">
        <p:scale>
          <a:sx n="65" d="100"/>
          <a:sy n="65" d="100"/>
        </p:scale>
        <p:origin x="244" y="6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B4B23-574F-423F-80C0-3164621061D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4A300-2972-4D4E-A424-0E7F7AB6776B}">
      <dgm:prSet/>
      <dgm:spPr/>
      <dgm:t>
        <a:bodyPr/>
        <a:lstStyle/>
        <a:p>
          <a:r>
            <a:rPr lang="en-GB" b="1"/>
            <a:t>Diagnostic Model:</a:t>
          </a:r>
          <a:endParaRPr lang="en-US"/>
        </a:p>
      </dgm:t>
    </dgm:pt>
    <dgm:pt modelId="{BC5BD97A-0DF0-47FA-98D6-44948B6D8214}" type="parTrans" cxnId="{9F59F055-2EC0-460A-8AEB-FDA98409C98C}">
      <dgm:prSet/>
      <dgm:spPr/>
      <dgm:t>
        <a:bodyPr/>
        <a:lstStyle/>
        <a:p>
          <a:endParaRPr lang="en-US"/>
        </a:p>
      </dgm:t>
    </dgm:pt>
    <dgm:pt modelId="{0F722C06-0089-4511-914A-160AC4D71EF9}" type="sibTrans" cxnId="{9F59F055-2EC0-460A-8AEB-FDA98409C98C}">
      <dgm:prSet/>
      <dgm:spPr/>
      <dgm:t>
        <a:bodyPr/>
        <a:lstStyle/>
        <a:p>
          <a:endParaRPr lang="en-US"/>
        </a:p>
      </dgm:t>
    </dgm:pt>
    <dgm:pt modelId="{5043ACEE-4B2D-49CA-B4A0-2C7FC04A9B4F}">
      <dgm:prSet/>
      <dgm:spPr/>
      <dgm:t>
        <a:bodyPr/>
        <a:lstStyle/>
        <a:p>
          <a:r>
            <a:rPr lang="en-GB" u="sng" dirty="0"/>
            <a:t>Algorithms</a:t>
          </a:r>
          <a:r>
            <a:rPr lang="en-GB" dirty="0"/>
            <a:t>: Logistic regression, decision trees, random forests, gradient boosting, neural networks.</a:t>
          </a:r>
          <a:endParaRPr lang="en-US" dirty="0"/>
        </a:p>
      </dgm:t>
    </dgm:pt>
    <dgm:pt modelId="{2B24E26F-317F-47B9-B016-2B708FAB6EB1}" type="parTrans" cxnId="{AEAC69AC-1028-4531-B78E-7BD131C84611}">
      <dgm:prSet/>
      <dgm:spPr/>
      <dgm:t>
        <a:bodyPr/>
        <a:lstStyle/>
        <a:p>
          <a:endParaRPr lang="en-US"/>
        </a:p>
      </dgm:t>
    </dgm:pt>
    <dgm:pt modelId="{1F3D598A-12D6-4E89-911D-C00062CD296E}" type="sibTrans" cxnId="{AEAC69AC-1028-4531-B78E-7BD131C84611}">
      <dgm:prSet/>
      <dgm:spPr/>
      <dgm:t>
        <a:bodyPr/>
        <a:lstStyle/>
        <a:p>
          <a:endParaRPr lang="en-US"/>
        </a:p>
      </dgm:t>
    </dgm:pt>
    <dgm:pt modelId="{FD3C1BAA-586A-4A70-B0EB-D0CD74D3531F}">
      <dgm:prSet/>
      <dgm:spPr/>
      <dgm:t>
        <a:bodyPr/>
        <a:lstStyle/>
        <a:p>
          <a:r>
            <a:rPr lang="en-GB" u="sng" dirty="0"/>
            <a:t>Objective</a:t>
          </a:r>
          <a:r>
            <a:rPr lang="en-GB" dirty="0"/>
            <a:t>: Predict the diagnosis based on patient data.</a:t>
          </a:r>
          <a:endParaRPr lang="en-US" dirty="0"/>
        </a:p>
      </dgm:t>
    </dgm:pt>
    <dgm:pt modelId="{94F32CC3-2612-4701-8DA3-0DC7DA8F495A}" type="parTrans" cxnId="{7D7C25D0-942B-4B85-A2A9-B717B20DE074}">
      <dgm:prSet/>
      <dgm:spPr/>
      <dgm:t>
        <a:bodyPr/>
        <a:lstStyle/>
        <a:p>
          <a:endParaRPr lang="en-US"/>
        </a:p>
      </dgm:t>
    </dgm:pt>
    <dgm:pt modelId="{1AA747B2-A788-4073-BDFA-109E347D402B}" type="sibTrans" cxnId="{7D7C25D0-942B-4B85-A2A9-B717B20DE074}">
      <dgm:prSet/>
      <dgm:spPr/>
      <dgm:t>
        <a:bodyPr/>
        <a:lstStyle/>
        <a:p>
          <a:endParaRPr lang="en-US"/>
        </a:p>
      </dgm:t>
    </dgm:pt>
    <dgm:pt modelId="{33D7A74E-8A22-4534-BACF-24C0ABE758B9}">
      <dgm:prSet/>
      <dgm:spPr/>
      <dgm:t>
        <a:bodyPr/>
        <a:lstStyle/>
        <a:p>
          <a:r>
            <a:rPr lang="en-GB" b="1"/>
            <a:t>Treatment Recommendation Model:</a:t>
          </a:r>
          <a:endParaRPr lang="en-US"/>
        </a:p>
      </dgm:t>
    </dgm:pt>
    <dgm:pt modelId="{8A63821D-11A4-4820-B1CD-6C2A7C69D11F}" type="parTrans" cxnId="{EA111271-BAC6-4757-98F9-4AED81684070}">
      <dgm:prSet/>
      <dgm:spPr/>
      <dgm:t>
        <a:bodyPr/>
        <a:lstStyle/>
        <a:p>
          <a:endParaRPr lang="en-US"/>
        </a:p>
      </dgm:t>
    </dgm:pt>
    <dgm:pt modelId="{4A4A0FE4-84E6-48E3-8DED-C468107CC4A5}" type="sibTrans" cxnId="{EA111271-BAC6-4757-98F9-4AED81684070}">
      <dgm:prSet/>
      <dgm:spPr/>
      <dgm:t>
        <a:bodyPr/>
        <a:lstStyle/>
        <a:p>
          <a:endParaRPr lang="en-US"/>
        </a:p>
      </dgm:t>
    </dgm:pt>
    <dgm:pt modelId="{09489AB5-AA21-4FC8-B6A9-DBC398AAF744}">
      <dgm:prSet/>
      <dgm:spPr/>
      <dgm:t>
        <a:bodyPr/>
        <a:lstStyle/>
        <a:p>
          <a:r>
            <a:rPr lang="en-GB" u="sng" dirty="0"/>
            <a:t>Algorithms</a:t>
          </a:r>
          <a:r>
            <a:rPr lang="en-GB" dirty="0"/>
            <a:t>: Recommendation systems or multi-label classification algorithms.</a:t>
          </a:r>
          <a:endParaRPr lang="en-US" dirty="0"/>
        </a:p>
      </dgm:t>
    </dgm:pt>
    <dgm:pt modelId="{8106D75A-7321-41A4-8AE0-0D2C271DF276}" type="parTrans" cxnId="{4052E4F7-08A5-4961-948D-0C4D5E356B48}">
      <dgm:prSet/>
      <dgm:spPr/>
      <dgm:t>
        <a:bodyPr/>
        <a:lstStyle/>
        <a:p>
          <a:endParaRPr lang="en-US"/>
        </a:p>
      </dgm:t>
    </dgm:pt>
    <dgm:pt modelId="{3F022B2D-C03B-4EC9-B949-86DDF4D2EFF8}" type="sibTrans" cxnId="{4052E4F7-08A5-4961-948D-0C4D5E356B48}">
      <dgm:prSet/>
      <dgm:spPr/>
      <dgm:t>
        <a:bodyPr/>
        <a:lstStyle/>
        <a:p>
          <a:endParaRPr lang="en-US"/>
        </a:p>
      </dgm:t>
    </dgm:pt>
    <dgm:pt modelId="{BD8322D0-7BBA-4AE2-B491-3CD9477D085E}">
      <dgm:prSet/>
      <dgm:spPr/>
      <dgm:t>
        <a:bodyPr/>
        <a:lstStyle/>
        <a:p>
          <a:r>
            <a:rPr lang="en-GB" u="sng" dirty="0"/>
            <a:t>Objective</a:t>
          </a:r>
          <a:r>
            <a:rPr lang="en-GB" dirty="0"/>
            <a:t>: Suggest the best treatment options based on the predicted diagnosis and patient history.</a:t>
          </a:r>
          <a:endParaRPr lang="en-US" dirty="0"/>
        </a:p>
      </dgm:t>
    </dgm:pt>
    <dgm:pt modelId="{6DD5DE55-7C46-4B49-9828-A122E448D3E6}" type="parTrans" cxnId="{C8DD7491-FBD1-43FF-9A89-6A286DCEFFC3}">
      <dgm:prSet/>
      <dgm:spPr/>
      <dgm:t>
        <a:bodyPr/>
        <a:lstStyle/>
        <a:p>
          <a:endParaRPr lang="en-US"/>
        </a:p>
      </dgm:t>
    </dgm:pt>
    <dgm:pt modelId="{551FF7AE-F6A7-4D46-94A1-5451D4A246F4}" type="sibTrans" cxnId="{C8DD7491-FBD1-43FF-9A89-6A286DCEFFC3}">
      <dgm:prSet/>
      <dgm:spPr/>
      <dgm:t>
        <a:bodyPr/>
        <a:lstStyle/>
        <a:p>
          <a:endParaRPr lang="en-US"/>
        </a:p>
      </dgm:t>
    </dgm:pt>
    <dgm:pt modelId="{8D350AE2-DDB3-4EF7-964F-691B020564CB}">
      <dgm:prSet/>
      <dgm:spPr/>
      <dgm:t>
        <a:bodyPr/>
        <a:lstStyle/>
        <a:p>
          <a:r>
            <a:rPr lang="en-GB" b="1"/>
            <a:t>Evaluation Metrics:</a:t>
          </a:r>
          <a:endParaRPr lang="en-US"/>
        </a:p>
      </dgm:t>
    </dgm:pt>
    <dgm:pt modelId="{BCCAA7E4-F686-427B-9142-DA5A644023E2}" type="parTrans" cxnId="{44954326-5D47-4934-8B7D-F074515446A8}">
      <dgm:prSet/>
      <dgm:spPr/>
      <dgm:t>
        <a:bodyPr/>
        <a:lstStyle/>
        <a:p>
          <a:endParaRPr lang="en-US"/>
        </a:p>
      </dgm:t>
    </dgm:pt>
    <dgm:pt modelId="{E81F7D40-DA1D-4EE0-ABF8-40E1B7808EA7}" type="sibTrans" cxnId="{44954326-5D47-4934-8B7D-F074515446A8}">
      <dgm:prSet/>
      <dgm:spPr/>
      <dgm:t>
        <a:bodyPr/>
        <a:lstStyle/>
        <a:p>
          <a:endParaRPr lang="en-US"/>
        </a:p>
      </dgm:t>
    </dgm:pt>
    <dgm:pt modelId="{7AD3CCAF-5049-43AA-98C9-A9E35626C578}">
      <dgm:prSet/>
      <dgm:spPr/>
      <dgm:t>
        <a:bodyPr/>
        <a:lstStyle/>
        <a:p>
          <a:r>
            <a:rPr lang="en-GB" u="sng" dirty="0"/>
            <a:t>Accuracy</a:t>
          </a:r>
          <a:r>
            <a:rPr lang="en-GB" dirty="0"/>
            <a:t>: Measure the correctness of the model’s predictions.</a:t>
          </a:r>
          <a:endParaRPr lang="en-US" dirty="0"/>
        </a:p>
      </dgm:t>
    </dgm:pt>
    <dgm:pt modelId="{660ACB52-5EC9-4ECF-9458-5C931B7BED6B}" type="parTrans" cxnId="{5DD3E1EC-849A-4DA1-B8C9-EC0779DF7D4D}">
      <dgm:prSet/>
      <dgm:spPr/>
      <dgm:t>
        <a:bodyPr/>
        <a:lstStyle/>
        <a:p>
          <a:endParaRPr lang="en-US"/>
        </a:p>
      </dgm:t>
    </dgm:pt>
    <dgm:pt modelId="{3484DCEE-8B4D-4654-AD26-14B63F6A0F80}" type="sibTrans" cxnId="{5DD3E1EC-849A-4DA1-B8C9-EC0779DF7D4D}">
      <dgm:prSet/>
      <dgm:spPr/>
      <dgm:t>
        <a:bodyPr/>
        <a:lstStyle/>
        <a:p>
          <a:endParaRPr lang="en-US"/>
        </a:p>
      </dgm:t>
    </dgm:pt>
    <dgm:pt modelId="{2A2A986B-4030-4B9A-BD94-0790A4F3A372}">
      <dgm:prSet/>
      <dgm:spPr/>
      <dgm:t>
        <a:bodyPr/>
        <a:lstStyle/>
        <a:p>
          <a:r>
            <a:rPr lang="en-GB" u="sng" dirty="0"/>
            <a:t>Precision</a:t>
          </a:r>
          <a:r>
            <a:rPr lang="en-GB" dirty="0"/>
            <a:t>: Proportion of true positive predictions among all positive predictions.</a:t>
          </a:r>
          <a:endParaRPr lang="en-US" dirty="0"/>
        </a:p>
      </dgm:t>
    </dgm:pt>
    <dgm:pt modelId="{E3DFB675-8F17-46AD-A0A5-71DD5E71F5FC}" type="parTrans" cxnId="{DE1F8606-E7E4-446D-96A4-C80773103107}">
      <dgm:prSet/>
      <dgm:spPr/>
      <dgm:t>
        <a:bodyPr/>
        <a:lstStyle/>
        <a:p>
          <a:endParaRPr lang="en-US"/>
        </a:p>
      </dgm:t>
    </dgm:pt>
    <dgm:pt modelId="{CC130B50-335D-4AD5-B504-5068CE197826}" type="sibTrans" cxnId="{DE1F8606-E7E4-446D-96A4-C80773103107}">
      <dgm:prSet/>
      <dgm:spPr/>
      <dgm:t>
        <a:bodyPr/>
        <a:lstStyle/>
        <a:p>
          <a:endParaRPr lang="en-US"/>
        </a:p>
      </dgm:t>
    </dgm:pt>
    <dgm:pt modelId="{36941FFC-89FB-4D2D-B9D4-B2BFDDC6F4C5}">
      <dgm:prSet/>
      <dgm:spPr/>
      <dgm:t>
        <a:bodyPr/>
        <a:lstStyle/>
        <a:p>
          <a:r>
            <a:rPr lang="en-GB" u="sng" dirty="0"/>
            <a:t>Recall</a:t>
          </a:r>
          <a:r>
            <a:rPr lang="en-GB" dirty="0"/>
            <a:t>: Proportion of true positive predictions among all actual positives.</a:t>
          </a:r>
          <a:endParaRPr lang="en-US" dirty="0"/>
        </a:p>
      </dgm:t>
    </dgm:pt>
    <dgm:pt modelId="{58C8F8F0-40D4-48A8-B512-9DC47C00311C}" type="parTrans" cxnId="{953C7AE7-FF9F-4D4E-BB83-6CE8A921AB63}">
      <dgm:prSet/>
      <dgm:spPr/>
      <dgm:t>
        <a:bodyPr/>
        <a:lstStyle/>
        <a:p>
          <a:endParaRPr lang="en-US"/>
        </a:p>
      </dgm:t>
    </dgm:pt>
    <dgm:pt modelId="{42088581-9ACA-4F7B-B974-384FB24B8A00}" type="sibTrans" cxnId="{953C7AE7-FF9F-4D4E-BB83-6CE8A921AB63}">
      <dgm:prSet/>
      <dgm:spPr/>
      <dgm:t>
        <a:bodyPr/>
        <a:lstStyle/>
        <a:p>
          <a:endParaRPr lang="en-US"/>
        </a:p>
      </dgm:t>
    </dgm:pt>
    <dgm:pt modelId="{B220477B-A046-4BF2-99FC-025555A30697}" type="pres">
      <dgm:prSet presAssocID="{0E3B4B23-574F-423F-80C0-3164621061DE}" presName="Name0" presStyleCnt="0">
        <dgm:presLayoutVars>
          <dgm:dir/>
          <dgm:resizeHandles val="exact"/>
        </dgm:presLayoutVars>
      </dgm:prSet>
      <dgm:spPr/>
    </dgm:pt>
    <dgm:pt modelId="{5EE403F0-52CF-427F-98C1-2AF0ADD454F1}" type="pres">
      <dgm:prSet presAssocID="{83B4A300-2972-4D4E-A424-0E7F7AB6776B}" presName="node" presStyleLbl="node1" presStyleIdx="0" presStyleCnt="10">
        <dgm:presLayoutVars>
          <dgm:bulletEnabled val="1"/>
        </dgm:presLayoutVars>
      </dgm:prSet>
      <dgm:spPr/>
    </dgm:pt>
    <dgm:pt modelId="{3718D1EE-FF27-461F-844B-F9CD09BF2C81}" type="pres">
      <dgm:prSet presAssocID="{0F722C06-0089-4511-914A-160AC4D71EF9}" presName="sibTrans" presStyleLbl="sibTrans1D1" presStyleIdx="0" presStyleCnt="9"/>
      <dgm:spPr/>
    </dgm:pt>
    <dgm:pt modelId="{1E37A7E0-50E2-4889-8C17-A9F7D632D900}" type="pres">
      <dgm:prSet presAssocID="{0F722C06-0089-4511-914A-160AC4D71EF9}" presName="connectorText" presStyleLbl="sibTrans1D1" presStyleIdx="0" presStyleCnt="9"/>
      <dgm:spPr/>
    </dgm:pt>
    <dgm:pt modelId="{4206ADE6-50D0-44D9-B43B-8FA7FB79DAF3}" type="pres">
      <dgm:prSet presAssocID="{5043ACEE-4B2D-49CA-B4A0-2C7FC04A9B4F}" presName="node" presStyleLbl="node1" presStyleIdx="1" presStyleCnt="10">
        <dgm:presLayoutVars>
          <dgm:bulletEnabled val="1"/>
        </dgm:presLayoutVars>
      </dgm:prSet>
      <dgm:spPr/>
    </dgm:pt>
    <dgm:pt modelId="{7C47F2B0-841C-4FA5-9EEC-8A000095A039}" type="pres">
      <dgm:prSet presAssocID="{1F3D598A-12D6-4E89-911D-C00062CD296E}" presName="sibTrans" presStyleLbl="sibTrans1D1" presStyleIdx="1" presStyleCnt="9"/>
      <dgm:spPr/>
    </dgm:pt>
    <dgm:pt modelId="{DA489713-D011-4AC4-8EAB-4FA0A5213E71}" type="pres">
      <dgm:prSet presAssocID="{1F3D598A-12D6-4E89-911D-C00062CD296E}" presName="connectorText" presStyleLbl="sibTrans1D1" presStyleIdx="1" presStyleCnt="9"/>
      <dgm:spPr/>
    </dgm:pt>
    <dgm:pt modelId="{17D39C2E-EBBF-4250-A9E9-B96B6DC2BEE6}" type="pres">
      <dgm:prSet presAssocID="{FD3C1BAA-586A-4A70-B0EB-D0CD74D3531F}" presName="node" presStyleLbl="node1" presStyleIdx="2" presStyleCnt="10">
        <dgm:presLayoutVars>
          <dgm:bulletEnabled val="1"/>
        </dgm:presLayoutVars>
      </dgm:prSet>
      <dgm:spPr/>
    </dgm:pt>
    <dgm:pt modelId="{081C89FF-0DC7-4838-857F-C88793C2BCDB}" type="pres">
      <dgm:prSet presAssocID="{1AA747B2-A788-4073-BDFA-109E347D402B}" presName="sibTrans" presStyleLbl="sibTrans1D1" presStyleIdx="2" presStyleCnt="9"/>
      <dgm:spPr/>
    </dgm:pt>
    <dgm:pt modelId="{FFF19EB5-05D4-4B37-AD3C-3677F98B6904}" type="pres">
      <dgm:prSet presAssocID="{1AA747B2-A788-4073-BDFA-109E347D402B}" presName="connectorText" presStyleLbl="sibTrans1D1" presStyleIdx="2" presStyleCnt="9"/>
      <dgm:spPr/>
    </dgm:pt>
    <dgm:pt modelId="{410885EC-4E09-4350-9DA6-F32EE2111ACB}" type="pres">
      <dgm:prSet presAssocID="{33D7A74E-8A22-4534-BACF-24C0ABE758B9}" presName="node" presStyleLbl="node1" presStyleIdx="3" presStyleCnt="10">
        <dgm:presLayoutVars>
          <dgm:bulletEnabled val="1"/>
        </dgm:presLayoutVars>
      </dgm:prSet>
      <dgm:spPr/>
    </dgm:pt>
    <dgm:pt modelId="{444E68A4-479D-4E4D-B0F7-08DE19385372}" type="pres">
      <dgm:prSet presAssocID="{4A4A0FE4-84E6-48E3-8DED-C468107CC4A5}" presName="sibTrans" presStyleLbl="sibTrans1D1" presStyleIdx="3" presStyleCnt="9"/>
      <dgm:spPr/>
    </dgm:pt>
    <dgm:pt modelId="{C487299A-D17E-44F1-87DD-653A9AE9E96D}" type="pres">
      <dgm:prSet presAssocID="{4A4A0FE4-84E6-48E3-8DED-C468107CC4A5}" presName="connectorText" presStyleLbl="sibTrans1D1" presStyleIdx="3" presStyleCnt="9"/>
      <dgm:spPr/>
    </dgm:pt>
    <dgm:pt modelId="{2A125EDF-6DFD-4C82-9F82-7F774E1AB96D}" type="pres">
      <dgm:prSet presAssocID="{09489AB5-AA21-4FC8-B6A9-DBC398AAF744}" presName="node" presStyleLbl="node1" presStyleIdx="4" presStyleCnt="10">
        <dgm:presLayoutVars>
          <dgm:bulletEnabled val="1"/>
        </dgm:presLayoutVars>
      </dgm:prSet>
      <dgm:spPr/>
    </dgm:pt>
    <dgm:pt modelId="{056D8C51-0F43-45C7-AC1B-2777D36417F9}" type="pres">
      <dgm:prSet presAssocID="{3F022B2D-C03B-4EC9-B949-86DDF4D2EFF8}" presName="sibTrans" presStyleLbl="sibTrans1D1" presStyleIdx="4" presStyleCnt="9"/>
      <dgm:spPr/>
    </dgm:pt>
    <dgm:pt modelId="{635F2133-C467-4E28-A00F-014D9E700586}" type="pres">
      <dgm:prSet presAssocID="{3F022B2D-C03B-4EC9-B949-86DDF4D2EFF8}" presName="connectorText" presStyleLbl="sibTrans1D1" presStyleIdx="4" presStyleCnt="9"/>
      <dgm:spPr/>
    </dgm:pt>
    <dgm:pt modelId="{4DC0D2A6-803F-456B-A9DE-A3E147121C93}" type="pres">
      <dgm:prSet presAssocID="{BD8322D0-7BBA-4AE2-B491-3CD9477D085E}" presName="node" presStyleLbl="node1" presStyleIdx="5" presStyleCnt="10">
        <dgm:presLayoutVars>
          <dgm:bulletEnabled val="1"/>
        </dgm:presLayoutVars>
      </dgm:prSet>
      <dgm:spPr/>
    </dgm:pt>
    <dgm:pt modelId="{0F0E61D2-A70E-4A55-9D20-40B44B590113}" type="pres">
      <dgm:prSet presAssocID="{551FF7AE-F6A7-4D46-94A1-5451D4A246F4}" presName="sibTrans" presStyleLbl="sibTrans1D1" presStyleIdx="5" presStyleCnt="9"/>
      <dgm:spPr/>
    </dgm:pt>
    <dgm:pt modelId="{2E0B6BEB-58B3-4AF2-B102-7DE0015E2BD2}" type="pres">
      <dgm:prSet presAssocID="{551FF7AE-F6A7-4D46-94A1-5451D4A246F4}" presName="connectorText" presStyleLbl="sibTrans1D1" presStyleIdx="5" presStyleCnt="9"/>
      <dgm:spPr/>
    </dgm:pt>
    <dgm:pt modelId="{7D7189B9-4DC4-458C-91A5-AF075C2EDE31}" type="pres">
      <dgm:prSet presAssocID="{8D350AE2-DDB3-4EF7-964F-691B020564CB}" presName="node" presStyleLbl="node1" presStyleIdx="6" presStyleCnt="10">
        <dgm:presLayoutVars>
          <dgm:bulletEnabled val="1"/>
        </dgm:presLayoutVars>
      </dgm:prSet>
      <dgm:spPr/>
    </dgm:pt>
    <dgm:pt modelId="{48D214BE-7237-4096-A724-E3B5E224A63A}" type="pres">
      <dgm:prSet presAssocID="{E81F7D40-DA1D-4EE0-ABF8-40E1B7808EA7}" presName="sibTrans" presStyleLbl="sibTrans1D1" presStyleIdx="6" presStyleCnt="9"/>
      <dgm:spPr/>
    </dgm:pt>
    <dgm:pt modelId="{56E96281-9B7A-4BEA-B648-A63F280E9A3E}" type="pres">
      <dgm:prSet presAssocID="{E81F7D40-DA1D-4EE0-ABF8-40E1B7808EA7}" presName="connectorText" presStyleLbl="sibTrans1D1" presStyleIdx="6" presStyleCnt="9"/>
      <dgm:spPr/>
    </dgm:pt>
    <dgm:pt modelId="{F14262AA-DBFA-4744-80D5-4FCC2EBD87A0}" type="pres">
      <dgm:prSet presAssocID="{7AD3CCAF-5049-43AA-98C9-A9E35626C578}" presName="node" presStyleLbl="node1" presStyleIdx="7" presStyleCnt="10">
        <dgm:presLayoutVars>
          <dgm:bulletEnabled val="1"/>
        </dgm:presLayoutVars>
      </dgm:prSet>
      <dgm:spPr/>
    </dgm:pt>
    <dgm:pt modelId="{803245D4-6B23-419A-B9D7-C2780A2EE5B8}" type="pres">
      <dgm:prSet presAssocID="{3484DCEE-8B4D-4654-AD26-14B63F6A0F80}" presName="sibTrans" presStyleLbl="sibTrans1D1" presStyleIdx="7" presStyleCnt="9"/>
      <dgm:spPr/>
    </dgm:pt>
    <dgm:pt modelId="{DD014EC8-55DC-492E-8732-DCCE0C6144B9}" type="pres">
      <dgm:prSet presAssocID="{3484DCEE-8B4D-4654-AD26-14B63F6A0F80}" presName="connectorText" presStyleLbl="sibTrans1D1" presStyleIdx="7" presStyleCnt="9"/>
      <dgm:spPr/>
    </dgm:pt>
    <dgm:pt modelId="{61B96938-B797-4B40-BDFE-3CFC62197384}" type="pres">
      <dgm:prSet presAssocID="{2A2A986B-4030-4B9A-BD94-0790A4F3A372}" presName="node" presStyleLbl="node1" presStyleIdx="8" presStyleCnt="10">
        <dgm:presLayoutVars>
          <dgm:bulletEnabled val="1"/>
        </dgm:presLayoutVars>
      </dgm:prSet>
      <dgm:spPr/>
    </dgm:pt>
    <dgm:pt modelId="{C498D2B0-2A31-4896-9E9B-493AFBCE7E1A}" type="pres">
      <dgm:prSet presAssocID="{CC130B50-335D-4AD5-B504-5068CE197826}" presName="sibTrans" presStyleLbl="sibTrans1D1" presStyleIdx="8" presStyleCnt="9"/>
      <dgm:spPr/>
    </dgm:pt>
    <dgm:pt modelId="{07278A92-7D55-4F81-A4B4-18C200DEF98A}" type="pres">
      <dgm:prSet presAssocID="{CC130B50-335D-4AD5-B504-5068CE197826}" presName="connectorText" presStyleLbl="sibTrans1D1" presStyleIdx="8" presStyleCnt="9"/>
      <dgm:spPr/>
    </dgm:pt>
    <dgm:pt modelId="{4181F4F6-6CA3-4BEB-8CCA-27DD5E2365BB}" type="pres">
      <dgm:prSet presAssocID="{36941FFC-89FB-4D2D-B9D4-B2BFDDC6F4C5}" presName="node" presStyleLbl="node1" presStyleIdx="9" presStyleCnt="10">
        <dgm:presLayoutVars>
          <dgm:bulletEnabled val="1"/>
        </dgm:presLayoutVars>
      </dgm:prSet>
      <dgm:spPr/>
    </dgm:pt>
  </dgm:ptLst>
  <dgm:cxnLst>
    <dgm:cxn modelId="{1BEA6401-4B5A-467E-B6D6-7BA2243ECF5A}" type="presOf" srcId="{83B4A300-2972-4D4E-A424-0E7F7AB6776B}" destId="{5EE403F0-52CF-427F-98C1-2AF0ADD454F1}" srcOrd="0" destOrd="0" presId="urn:microsoft.com/office/officeart/2016/7/layout/RepeatingBendingProcessNew"/>
    <dgm:cxn modelId="{DE1F8606-E7E4-446D-96A4-C80773103107}" srcId="{0E3B4B23-574F-423F-80C0-3164621061DE}" destId="{2A2A986B-4030-4B9A-BD94-0790A4F3A372}" srcOrd="8" destOrd="0" parTransId="{E3DFB675-8F17-46AD-A0A5-71DD5E71F5FC}" sibTransId="{CC130B50-335D-4AD5-B504-5068CE197826}"/>
    <dgm:cxn modelId="{82F3210C-08E2-4388-86B3-94AEF34CBC2C}" type="presOf" srcId="{1AA747B2-A788-4073-BDFA-109E347D402B}" destId="{081C89FF-0DC7-4838-857F-C88793C2BCDB}" srcOrd="0" destOrd="0" presId="urn:microsoft.com/office/officeart/2016/7/layout/RepeatingBendingProcessNew"/>
    <dgm:cxn modelId="{2EAD2515-954C-4C78-9386-BF29D88B693E}" type="presOf" srcId="{1F3D598A-12D6-4E89-911D-C00062CD296E}" destId="{DA489713-D011-4AC4-8EAB-4FA0A5213E71}" srcOrd="1" destOrd="0" presId="urn:microsoft.com/office/officeart/2016/7/layout/RepeatingBendingProcessNew"/>
    <dgm:cxn modelId="{EECF5F1A-9127-4428-8EBB-348270AD293E}" type="presOf" srcId="{8D350AE2-DDB3-4EF7-964F-691B020564CB}" destId="{7D7189B9-4DC4-458C-91A5-AF075C2EDE31}" srcOrd="0" destOrd="0" presId="urn:microsoft.com/office/officeart/2016/7/layout/RepeatingBendingProcessNew"/>
    <dgm:cxn modelId="{44954326-5D47-4934-8B7D-F074515446A8}" srcId="{0E3B4B23-574F-423F-80C0-3164621061DE}" destId="{8D350AE2-DDB3-4EF7-964F-691B020564CB}" srcOrd="6" destOrd="0" parTransId="{BCCAA7E4-F686-427B-9142-DA5A644023E2}" sibTransId="{E81F7D40-DA1D-4EE0-ABF8-40E1B7808EA7}"/>
    <dgm:cxn modelId="{C80A882A-6C7E-4E66-9E86-CEDBDAA97611}" type="presOf" srcId="{1AA747B2-A788-4073-BDFA-109E347D402B}" destId="{FFF19EB5-05D4-4B37-AD3C-3677F98B6904}" srcOrd="1" destOrd="0" presId="urn:microsoft.com/office/officeart/2016/7/layout/RepeatingBendingProcessNew"/>
    <dgm:cxn modelId="{A8167A2B-BB32-4121-9FDE-1BCB33641295}" type="presOf" srcId="{4A4A0FE4-84E6-48E3-8DED-C468107CC4A5}" destId="{444E68A4-479D-4E4D-B0F7-08DE19385372}" srcOrd="0" destOrd="0" presId="urn:microsoft.com/office/officeart/2016/7/layout/RepeatingBendingProcessNew"/>
    <dgm:cxn modelId="{69F43732-2238-4A6A-B3FD-6E4F67C9391E}" type="presOf" srcId="{09489AB5-AA21-4FC8-B6A9-DBC398AAF744}" destId="{2A125EDF-6DFD-4C82-9F82-7F774E1AB96D}" srcOrd="0" destOrd="0" presId="urn:microsoft.com/office/officeart/2016/7/layout/RepeatingBendingProcessNew"/>
    <dgm:cxn modelId="{C27C253D-6141-4DA9-893F-C7C11C0B1EA7}" type="presOf" srcId="{FD3C1BAA-586A-4A70-B0EB-D0CD74D3531F}" destId="{17D39C2E-EBBF-4250-A9E9-B96B6DC2BEE6}" srcOrd="0" destOrd="0" presId="urn:microsoft.com/office/officeart/2016/7/layout/RepeatingBendingProcessNew"/>
    <dgm:cxn modelId="{00BD2342-7D36-49A9-B0F4-4AC39EB5FB0D}" type="presOf" srcId="{7AD3CCAF-5049-43AA-98C9-A9E35626C578}" destId="{F14262AA-DBFA-4744-80D5-4FCC2EBD87A0}" srcOrd="0" destOrd="0" presId="urn:microsoft.com/office/officeart/2016/7/layout/RepeatingBendingProcessNew"/>
    <dgm:cxn modelId="{3065B043-0F28-40B1-B409-57A1760BE46C}" type="presOf" srcId="{E81F7D40-DA1D-4EE0-ABF8-40E1B7808EA7}" destId="{48D214BE-7237-4096-A724-E3B5E224A63A}" srcOrd="0" destOrd="0" presId="urn:microsoft.com/office/officeart/2016/7/layout/RepeatingBendingProcessNew"/>
    <dgm:cxn modelId="{2D9A3A64-FFAD-4427-B7E7-BFEEC20FAB9C}" type="presOf" srcId="{CC130B50-335D-4AD5-B504-5068CE197826}" destId="{C498D2B0-2A31-4896-9E9B-493AFBCE7E1A}" srcOrd="0" destOrd="0" presId="urn:microsoft.com/office/officeart/2016/7/layout/RepeatingBendingProcessNew"/>
    <dgm:cxn modelId="{8DC1AB4A-6A0A-4E1E-92F1-A629763BF8E9}" type="presOf" srcId="{3F022B2D-C03B-4EC9-B949-86DDF4D2EFF8}" destId="{635F2133-C467-4E28-A00F-014D9E700586}" srcOrd="1" destOrd="0" presId="urn:microsoft.com/office/officeart/2016/7/layout/RepeatingBendingProcessNew"/>
    <dgm:cxn modelId="{658FEF6B-6F07-4F99-9004-724E9F603EA5}" type="presOf" srcId="{5043ACEE-4B2D-49CA-B4A0-2C7FC04A9B4F}" destId="{4206ADE6-50D0-44D9-B43B-8FA7FB79DAF3}" srcOrd="0" destOrd="0" presId="urn:microsoft.com/office/officeart/2016/7/layout/RepeatingBendingProcessNew"/>
    <dgm:cxn modelId="{EA111271-BAC6-4757-98F9-4AED81684070}" srcId="{0E3B4B23-574F-423F-80C0-3164621061DE}" destId="{33D7A74E-8A22-4534-BACF-24C0ABE758B9}" srcOrd="3" destOrd="0" parTransId="{8A63821D-11A4-4820-B1CD-6C2A7C69D11F}" sibTransId="{4A4A0FE4-84E6-48E3-8DED-C468107CC4A5}"/>
    <dgm:cxn modelId="{FE799152-B044-4A4C-A90E-6CB81191AAE5}" type="presOf" srcId="{CC130B50-335D-4AD5-B504-5068CE197826}" destId="{07278A92-7D55-4F81-A4B4-18C200DEF98A}" srcOrd="1" destOrd="0" presId="urn:microsoft.com/office/officeart/2016/7/layout/RepeatingBendingProcessNew"/>
    <dgm:cxn modelId="{DFFDBC72-02CB-4340-9736-902328A64980}" type="presOf" srcId="{BD8322D0-7BBA-4AE2-B491-3CD9477D085E}" destId="{4DC0D2A6-803F-456B-A9DE-A3E147121C93}" srcOrd="0" destOrd="0" presId="urn:microsoft.com/office/officeart/2016/7/layout/RepeatingBendingProcessNew"/>
    <dgm:cxn modelId="{9F59F055-2EC0-460A-8AEB-FDA98409C98C}" srcId="{0E3B4B23-574F-423F-80C0-3164621061DE}" destId="{83B4A300-2972-4D4E-A424-0E7F7AB6776B}" srcOrd="0" destOrd="0" parTransId="{BC5BD97A-0DF0-47FA-98D6-44948B6D8214}" sibTransId="{0F722C06-0089-4511-914A-160AC4D71EF9}"/>
    <dgm:cxn modelId="{0B2C7A81-70F6-4C81-8B1D-78624379F8D1}" type="presOf" srcId="{E81F7D40-DA1D-4EE0-ABF8-40E1B7808EA7}" destId="{56E96281-9B7A-4BEA-B648-A63F280E9A3E}" srcOrd="1" destOrd="0" presId="urn:microsoft.com/office/officeart/2016/7/layout/RepeatingBendingProcessNew"/>
    <dgm:cxn modelId="{3E48C284-518E-4F86-96EE-AA24A28B36C3}" type="presOf" srcId="{2A2A986B-4030-4B9A-BD94-0790A4F3A372}" destId="{61B96938-B797-4B40-BDFE-3CFC62197384}" srcOrd="0" destOrd="0" presId="urn:microsoft.com/office/officeart/2016/7/layout/RepeatingBendingProcessNew"/>
    <dgm:cxn modelId="{6A60858E-E385-46CC-BDA0-4D6E059A9E19}" type="presOf" srcId="{3484DCEE-8B4D-4654-AD26-14B63F6A0F80}" destId="{DD014EC8-55DC-492E-8732-DCCE0C6144B9}" srcOrd="1" destOrd="0" presId="urn:microsoft.com/office/officeart/2016/7/layout/RepeatingBendingProcessNew"/>
    <dgm:cxn modelId="{C8DD7491-FBD1-43FF-9A89-6A286DCEFFC3}" srcId="{0E3B4B23-574F-423F-80C0-3164621061DE}" destId="{BD8322D0-7BBA-4AE2-B491-3CD9477D085E}" srcOrd="5" destOrd="0" parTransId="{6DD5DE55-7C46-4B49-9828-A122E448D3E6}" sibTransId="{551FF7AE-F6A7-4D46-94A1-5451D4A246F4}"/>
    <dgm:cxn modelId="{A5C39EA5-F3B4-4FBD-99B6-0A79C0A43F5B}" type="presOf" srcId="{33D7A74E-8A22-4534-BACF-24C0ABE758B9}" destId="{410885EC-4E09-4350-9DA6-F32EE2111ACB}" srcOrd="0" destOrd="0" presId="urn:microsoft.com/office/officeart/2016/7/layout/RepeatingBendingProcessNew"/>
    <dgm:cxn modelId="{AEAC69AC-1028-4531-B78E-7BD131C84611}" srcId="{0E3B4B23-574F-423F-80C0-3164621061DE}" destId="{5043ACEE-4B2D-49CA-B4A0-2C7FC04A9B4F}" srcOrd="1" destOrd="0" parTransId="{2B24E26F-317F-47B9-B016-2B708FAB6EB1}" sibTransId="{1F3D598A-12D6-4E89-911D-C00062CD296E}"/>
    <dgm:cxn modelId="{3C9386AF-74FD-41B6-A855-639865517CB8}" type="presOf" srcId="{4A4A0FE4-84E6-48E3-8DED-C468107CC4A5}" destId="{C487299A-D17E-44F1-87DD-653A9AE9E96D}" srcOrd="1" destOrd="0" presId="urn:microsoft.com/office/officeart/2016/7/layout/RepeatingBendingProcessNew"/>
    <dgm:cxn modelId="{994961B0-605B-42CF-BC3D-C92EC489E174}" type="presOf" srcId="{551FF7AE-F6A7-4D46-94A1-5451D4A246F4}" destId="{0F0E61D2-A70E-4A55-9D20-40B44B590113}" srcOrd="0" destOrd="0" presId="urn:microsoft.com/office/officeart/2016/7/layout/RepeatingBendingProcessNew"/>
    <dgm:cxn modelId="{D7B2BAB4-B432-413D-AC54-AA001F74824D}" type="presOf" srcId="{3F022B2D-C03B-4EC9-B949-86DDF4D2EFF8}" destId="{056D8C51-0F43-45C7-AC1B-2777D36417F9}" srcOrd="0" destOrd="0" presId="urn:microsoft.com/office/officeart/2016/7/layout/RepeatingBendingProcessNew"/>
    <dgm:cxn modelId="{B4B854B7-D52D-46F7-901A-E1AE54E62C8B}" type="presOf" srcId="{1F3D598A-12D6-4E89-911D-C00062CD296E}" destId="{7C47F2B0-841C-4FA5-9EEC-8A000095A039}" srcOrd="0" destOrd="0" presId="urn:microsoft.com/office/officeart/2016/7/layout/RepeatingBendingProcessNew"/>
    <dgm:cxn modelId="{7D7C25D0-942B-4B85-A2A9-B717B20DE074}" srcId="{0E3B4B23-574F-423F-80C0-3164621061DE}" destId="{FD3C1BAA-586A-4A70-B0EB-D0CD74D3531F}" srcOrd="2" destOrd="0" parTransId="{94F32CC3-2612-4701-8DA3-0DC7DA8F495A}" sibTransId="{1AA747B2-A788-4073-BDFA-109E347D402B}"/>
    <dgm:cxn modelId="{8AC7F7D5-FB79-4140-AEE2-8AA971A914BC}" type="presOf" srcId="{36941FFC-89FB-4D2D-B9D4-B2BFDDC6F4C5}" destId="{4181F4F6-6CA3-4BEB-8CCA-27DD5E2365BB}" srcOrd="0" destOrd="0" presId="urn:microsoft.com/office/officeart/2016/7/layout/RepeatingBendingProcessNew"/>
    <dgm:cxn modelId="{70A8B1DB-2B73-4A5E-9E1A-4E82D5B19686}" type="presOf" srcId="{0F722C06-0089-4511-914A-160AC4D71EF9}" destId="{1E37A7E0-50E2-4889-8C17-A9F7D632D900}" srcOrd="1" destOrd="0" presId="urn:microsoft.com/office/officeart/2016/7/layout/RepeatingBendingProcessNew"/>
    <dgm:cxn modelId="{22ADDFE1-8D94-4BBF-A2D2-BCDD07BD73FA}" type="presOf" srcId="{551FF7AE-F6A7-4D46-94A1-5451D4A246F4}" destId="{2E0B6BEB-58B3-4AF2-B102-7DE0015E2BD2}" srcOrd="1" destOrd="0" presId="urn:microsoft.com/office/officeart/2016/7/layout/RepeatingBendingProcessNew"/>
    <dgm:cxn modelId="{97E639E7-3D76-4537-A026-1FD88896FB9A}" type="presOf" srcId="{3484DCEE-8B4D-4654-AD26-14B63F6A0F80}" destId="{803245D4-6B23-419A-B9D7-C2780A2EE5B8}" srcOrd="0" destOrd="0" presId="urn:microsoft.com/office/officeart/2016/7/layout/RepeatingBendingProcessNew"/>
    <dgm:cxn modelId="{953C7AE7-FF9F-4D4E-BB83-6CE8A921AB63}" srcId="{0E3B4B23-574F-423F-80C0-3164621061DE}" destId="{36941FFC-89FB-4D2D-B9D4-B2BFDDC6F4C5}" srcOrd="9" destOrd="0" parTransId="{58C8F8F0-40D4-48A8-B512-9DC47C00311C}" sibTransId="{42088581-9ACA-4F7B-B974-384FB24B8A00}"/>
    <dgm:cxn modelId="{5DD3E1EC-849A-4DA1-B8C9-EC0779DF7D4D}" srcId="{0E3B4B23-574F-423F-80C0-3164621061DE}" destId="{7AD3CCAF-5049-43AA-98C9-A9E35626C578}" srcOrd="7" destOrd="0" parTransId="{660ACB52-5EC9-4ECF-9458-5C931B7BED6B}" sibTransId="{3484DCEE-8B4D-4654-AD26-14B63F6A0F80}"/>
    <dgm:cxn modelId="{DFF755F7-65A5-435B-9EC6-1F30B44B83C0}" type="presOf" srcId="{0E3B4B23-574F-423F-80C0-3164621061DE}" destId="{B220477B-A046-4BF2-99FC-025555A30697}" srcOrd="0" destOrd="0" presId="urn:microsoft.com/office/officeart/2016/7/layout/RepeatingBendingProcessNew"/>
    <dgm:cxn modelId="{4052E4F7-08A5-4961-948D-0C4D5E356B48}" srcId="{0E3B4B23-574F-423F-80C0-3164621061DE}" destId="{09489AB5-AA21-4FC8-B6A9-DBC398AAF744}" srcOrd="4" destOrd="0" parTransId="{8106D75A-7321-41A4-8AE0-0D2C271DF276}" sibTransId="{3F022B2D-C03B-4EC9-B949-86DDF4D2EFF8}"/>
    <dgm:cxn modelId="{E8C27BF9-24FB-4FE2-A298-D30AE5D9ADC6}" type="presOf" srcId="{0F722C06-0089-4511-914A-160AC4D71EF9}" destId="{3718D1EE-FF27-461F-844B-F9CD09BF2C81}" srcOrd="0" destOrd="0" presId="urn:microsoft.com/office/officeart/2016/7/layout/RepeatingBendingProcessNew"/>
    <dgm:cxn modelId="{586DF81D-1D53-457A-8A68-F346AD60F3DA}" type="presParOf" srcId="{B220477B-A046-4BF2-99FC-025555A30697}" destId="{5EE403F0-52CF-427F-98C1-2AF0ADD454F1}" srcOrd="0" destOrd="0" presId="urn:microsoft.com/office/officeart/2016/7/layout/RepeatingBendingProcessNew"/>
    <dgm:cxn modelId="{69CE563C-E1D9-4BAE-B8F0-7CA1B3A8EEA3}" type="presParOf" srcId="{B220477B-A046-4BF2-99FC-025555A30697}" destId="{3718D1EE-FF27-461F-844B-F9CD09BF2C81}" srcOrd="1" destOrd="0" presId="urn:microsoft.com/office/officeart/2016/7/layout/RepeatingBendingProcessNew"/>
    <dgm:cxn modelId="{6D2B57D6-665B-4D70-9221-2F43507A99C5}" type="presParOf" srcId="{3718D1EE-FF27-461F-844B-F9CD09BF2C81}" destId="{1E37A7E0-50E2-4889-8C17-A9F7D632D900}" srcOrd="0" destOrd="0" presId="urn:microsoft.com/office/officeart/2016/7/layout/RepeatingBendingProcessNew"/>
    <dgm:cxn modelId="{E84EA340-03C2-4A17-84E1-81ABEEC91514}" type="presParOf" srcId="{B220477B-A046-4BF2-99FC-025555A30697}" destId="{4206ADE6-50D0-44D9-B43B-8FA7FB79DAF3}" srcOrd="2" destOrd="0" presId="urn:microsoft.com/office/officeart/2016/7/layout/RepeatingBendingProcessNew"/>
    <dgm:cxn modelId="{323EB0F1-BC32-444A-9739-31EACA2CD14A}" type="presParOf" srcId="{B220477B-A046-4BF2-99FC-025555A30697}" destId="{7C47F2B0-841C-4FA5-9EEC-8A000095A039}" srcOrd="3" destOrd="0" presId="urn:microsoft.com/office/officeart/2016/7/layout/RepeatingBendingProcessNew"/>
    <dgm:cxn modelId="{CE0A4A15-719D-4484-9B2F-C11E1DEBBA34}" type="presParOf" srcId="{7C47F2B0-841C-4FA5-9EEC-8A000095A039}" destId="{DA489713-D011-4AC4-8EAB-4FA0A5213E71}" srcOrd="0" destOrd="0" presId="urn:microsoft.com/office/officeart/2016/7/layout/RepeatingBendingProcessNew"/>
    <dgm:cxn modelId="{AB09272F-D274-4643-8636-3C6F3DFF5350}" type="presParOf" srcId="{B220477B-A046-4BF2-99FC-025555A30697}" destId="{17D39C2E-EBBF-4250-A9E9-B96B6DC2BEE6}" srcOrd="4" destOrd="0" presId="urn:microsoft.com/office/officeart/2016/7/layout/RepeatingBendingProcessNew"/>
    <dgm:cxn modelId="{2F4D81EF-45CD-4F43-B675-3011C253703A}" type="presParOf" srcId="{B220477B-A046-4BF2-99FC-025555A30697}" destId="{081C89FF-0DC7-4838-857F-C88793C2BCDB}" srcOrd="5" destOrd="0" presId="urn:microsoft.com/office/officeart/2016/7/layout/RepeatingBendingProcessNew"/>
    <dgm:cxn modelId="{0C9E79B1-1F1A-4FCF-90D6-EA4F1CCB443A}" type="presParOf" srcId="{081C89FF-0DC7-4838-857F-C88793C2BCDB}" destId="{FFF19EB5-05D4-4B37-AD3C-3677F98B6904}" srcOrd="0" destOrd="0" presId="urn:microsoft.com/office/officeart/2016/7/layout/RepeatingBendingProcessNew"/>
    <dgm:cxn modelId="{9CA777F8-4A91-4AFE-A4FC-E87D8FF80D76}" type="presParOf" srcId="{B220477B-A046-4BF2-99FC-025555A30697}" destId="{410885EC-4E09-4350-9DA6-F32EE2111ACB}" srcOrd="6" destOrd="0" presId="urn:microsoft.com/office/officeart/2016/7/layout/RepeatingBendingProcessNew"/>
    <dgm:cxn modelId="{DEE4DE0E-EE79-4D95-BA4D-C088E9D66133}" type="presParOf" srcId="{B220477B-A046-4BF2-99FC-025555A30697}" destId="{444E68A4-479D-4E4D-B0F7-08DE19385372}" srcOrd="7" destOrd="0" presId="urn:microsoft.com/office/officeart/2016/7/layout/RepeatingBendingProcessNew"/>
    <dgm:cxn modelId="{DB4DD09B-E5E5-4B8E-9F7F-C4D12F8B660D}" type="presParOf" srcId="{444E68A4-479D-4E4D-B0F7-08DE19385372}" destId="{C487299A-D17E-44F1-87DD-653A9AE9E96D}" srcOrd="0" destOrd="0" presId="urn:microsoft.com/office/officeart/2016/7/layout/RepeatingBendingProcessNew"/>
    <dgm:cxn modelId="{685B075C-BF1C-44D9-B60E-BCC9FF72F419}" type="presParOf" srcId="{B220477B-A046-4BF2-99FC-025555A30697}" destId="{2A125EDF-6DFD-4C82-9F82-7F774E1AB96D}" srcOrd="8" destOrd="0" presId="urn:microsoft.com/office/officeart/2016/7/layout/RepeatingBendingProcessNew"/>
    <dgm:cxn modelId="{0D84C55B-4C93-43DA-BA55-CE8658560641}" type="presParOf" srcId="{B220477B-A046-4BF2-99FC-025555A30697}" destId="{056D8C51-0F43-45C7-AC1B-2777D36417F9}" srcOrd="9" destOrd="0" presId="urn:microsoft.com/office/officeart/2016/7/layout/RepeatingBendingProcessNew"/>
    <dgm:cxn modelId="{13B69A59-7B4E-4CD5-B60B-76AA23A6F222}" type="presParOf" srcId="{056D8C51-0F43-45C7-AC1B-2777D36417F9}" destId="{635F2133-C467-4E28-A00F-014D9E700586}" srcOrd="0" destOrd="0" presId="urn:microsoft.com/office/officeart/2016/7/layout/RepeatingBendingProcessNew"/>
    <dgm:cxn modelId="{FB3E54D7-0645-4943-9A1B-ED1CB922F6CF}" type="presParOf" srcId="{B220477B-A046-4BF2-99FC-025555A30697}" destId="{4DC0D2A6-803F-456B-A9DE-A3E147121C93}" srcOrd="10" destOrd="0" presId="urn:microsoft.com/office/officeart/2016/7/layout/RepeatingBendingProcessNew"/>
    <dgm:cxn modelId="{3E3AE845-E3C8-4D5B-B208-D96BD7535346}" type="presParOf" srcId="{B220477B-A046-4BF2-99FC-025555A30697}" destId="{0F0E61D2-A70E-4A55-9D20-40B44B590113}" srcOrd="11" destOrd="0" presId="urn:microsoft.com/office/officeart/2016/7/layout/RepeatingBendingProcessNew"/>
    <dgm:cxn modelId="{9498B59D-75E4-4EBE-BE9A-C6ECDE902513}" type="presParOf" srcId="{0F0E61D2-A70E-4A55-9D20-40B44B590113}" destId="{2E0B6BEB-58B3-4AF2-B102-7DE0015E2BD2}" srcOrd="0" destOrd="0" presId="urn:microsoft.com/office/officeart/2016/7/layout/RepeatingBendingProcessNew"/>
    <dgm:cxn modelId="{9F12484B-4E87-45A2-A435-6D9199BE3DDF}" type="presParOf" srcId="{B220477B-A046-4BF2-99FC-025555A30697}" destId="{7D7189B9-4DC4-458C-91A5-AF075C2EDE31}" srcOrd="12" destOrd="0" presId="urn:microsoft.com/office/officeart/2016/7/layout/RepeatingBendingProcessNew"/>
    <dgm:cxn modelId="{3FCB90BB-FF6A-4612-9B24-DB5AD6208CA0}" type="presParOf" srcId="{B220477B-A046-4BF2-99FC-025555A30697}" destId="{48D214BE-7237-4096-A724-E3B5E224A63A}" srcOrd="13" destOrd="0" presId="urn:microsoft.com/office/officeart/2016/7/layout/RepeatingBendingProcessNew"/>
    <dgm:cxn modelId="{6DF177E6-B9E7-42F3-A137-DB50561B27B5}" type="presParOf" srcId="{48D214BE-7237-4096-A724-E3B5E224A63A}" destId="{56E96281-9B7A-4BEA-B648-A63F280E9A3E}" srcOrd="0" destOrd="0" presId="urn:microsoft.com/office/officeart/2016/7/layout/RepeatingBendingProcessNew"/>
    <dgm:cxn modelId="{6849C185-F823-488B-904C-A2F9F05B22F0}" type="presParOf" srcId="{B220477B-A046-4BF2-99FC-025555A30697}" destId="{F14262AA-DBFA-4744-80D5-4FCC2EBD87A0}" srcOrd="14" destOrd="0" presId="urn:microsoft.com/office/officeart/2016/7/layout/RepeatingBendingProcessNew"/>
    <dgm:cxn modelId="{AA6AE0B3-5679-48A1-95C3-6D49769D49AA}" type="presParOf" srcId="{B220477B-A046-4BF2-99FC-025555A30697}" destId="{803245D4-6B23-419A-B9D7-C2780A2EE5B8}" srcOrd="15" destOrd="0" presId="urn:microsoft.com/office/officeart/2016/7/layout/RepeatingBendingProcessNew"/>
    <dgm:cxn modelId="{AD949A56-672F-432B-93AD-12742E43F769}" type="presParOf" srcId="{803245D4-6B23-419A-B9D7-C2780A2EE5B8}" destId="{DD014EC8-55DC-492E-8732-DCCE0C6144B9}" srcOrd="0" destOrd="0" presId="urn:microsoft.com/office/officeart/2016/7/layout/RepeatingBendingProcessNew"/>
    <dgm:cxn modelId="{4DFF1576-CA79-4148-A249-19FBA73A0C12}" type="presParOf" srcId="{B220477B-A046-4BF2-99FC-025555A30697}" destId="{61B96938-B797-4B40-BDFE-3CFC62197384}" srcOrd="16" destOrd="0" presId="urn:microsoft.com/office/officeart/2016/7/layout/RepeatingBendingProcessNew"/>
    <dgm:cxn modelId="{D840210C-5464-4B1B-BD49-4FCED9E7D624}" type="presParOf" srcId="{B220477B-A046-4BF2-99FC-025555A30697}" destId="{C498D2B0-2A31-4896-9E9B-493AFBCE7E1A}" srcOrd="17" destOrd="0" presId="urn:microsoft.com/office/officeart/2016/7/layout/RepeatingBendingProcessNew"/>
    <dgm:cxn modelId="{B713AD89-86B5-4FC7-BD2B-67116E18DEE7}" type="presParOf" srcId="{C498D2B0-2A31-4896-9E9B-493AFBCE7E1A}" destId="{07278A92-7D55-4F81-A4B4-18C200DEF98A}" srcOrd="0" destOrd="0" presId="urn:microsoft.com/office/officeart/2016/7/layout/RepeatingBendingProcessNew"/>
    <dgm:cxn modelId="{47A29CF3-14D6-457D-8150-F55B9E27A451}" type="presParOf" srcId="{B220477B-A046-4BF2-99FC-025555A30697}" destId="{4181F4F6-6CA3-4BEB-8CCA-27DD5E2365BB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8D1EE-FF27-461F-844B-F9CD09BF2C81}">
      <dsp:nvSpPr>
        <dsp:cNvPr id="0" name=""/>
        <dsp:cNvSpPr/>
      </dsp:nvSpPr>
      <dsp:spPr>
        <a:xfrm>
          <a:off x="1878194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534129"/>
        <a:ext cx="20512" cy="4102"/>
      </dsp:txXfrm>
    </dsp:sp>
    <dsp:sp modelId="{5EE403F0-52CF-427F-98C1-2AF0ADD454F1}">
      <dsp:nvSpPr>
        <dsp:cNvPr id="0" name=""/>
        <dsp:cNvSpPr/>
      </dsp:nvSpPr>
      <dsp:spPr>
        <a:xfrm>
          <a:off x="96271" y="106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Diagnostic Model:</a:t>
          </a:r>
          <a:endParaRPr lang="en-US" sz="1200" kern="1200"/>
        </a:p>
      </dsp:txBody>
      <dsp:txXfrm>
        <a:off x="96271" y="1064"/>
        <a:ext cx="1783722" cy="1070233"/>
      </dsp:txXfrm>
    </dsp:sp>
    <dsp:sp modelId="{7C47F2B0-841C-4FA5-9EEC-8A000095A039}">
      <dsp:nvSpPr>
        <dsp:cNvPr id="0" name=""/>
        <dsp:cNvSpPr/>
      </dsp:nvSpPr>
      <dsp:spPr>
        <a:xfrm>
          <a:off x="4072173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534129"/>
        <a:ext cx="20512" cy="4102"/>
      </dsp:txXfrm>
    </dsp:sp>
    <dsp:sp modelId="{4206ADE6-50D0-44D9-B43B-8FA7FB79DAF3}">
      <dsp:nvSpPr>
        <dsp:cNvPr id="0" name=""/>
        <dsp:cNvSpPr/>
      </dsp:nvSpPr>
      <dsp:spPr>
        <a:xfrm>
          <a:off x="2290250" y="106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u="sng" kern="1200" dirty="0"/>
            <a:t>Algorithms</a:t>
          </a:r>
          <a:r>
            <a:rPr lang="en-GB" sz="1200" kern="1200" dirty="0"/>
            <a:t>: Logistic regression, decision trees, random forests, gradient boosting, neural networks.</a:t>
          </a:r>
          <a:endParaRPr lang="en-US" sz="1200" kern="1200" dirty="0"/>
        </a:p>
      </dsp:txBody>
      <dsp:txXfrm>
        <a:off x="2290250" y="1064"/>
        <a:ext cx="1783722" cy="1070233"/>
      </dsp:txXfrm>
    </dsp:sp>
    <dsp:sp modelId="{081C89FF-0DC7-4838-857F-C88793C2BCDB}">
      <dsp:nvSpPr>
        <dsp:cNvPr id="0" name=""/>
        <dsp:cNvSpPr/>
      </dsp:nvSpPr>
      <dsp:spPr>
        <a:xfrm>
          <a:off x="988132" y="106949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1257274"/>
        <a:ext cx="220354" cy="4102"/>
      </dsp:txXfrm>
    </dsp:sp>
    <dsp:sp modelId="{17D39C2E-EBBF-4250-A9E9-B96B6DC2BEE6}">
      <dsp:nvSpPr>
        <dsp:cNvPr id="0" name=""/>
        <dsp:cNvSpPr/>
      </dsp:nvSpPr>
      <dsp:spPr>
        <a:xfrm>
          <a:off x="4484229" y="106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u="sng" kern="1200" dirty="0"/>
            <a:t>Objective</a:t>
          </a:r>
          <a:r>
            <a:rPr lang="en-GB" sz="1200" kern="1200" dirty="0"/>
            <a:t>: Predict the diagnosis based on patient data.</a:t>
          </a:r>
          <a:endParaRPr lang="en-US" sz="1200" kern="1200" dirty="0"/>
        </a:p>
      </dsp:txBody>
      <dsp:txXfrm>
        <a:off x="4484229" y="1064"/>
        <a:ext cx="1783722" cy="1070233"/>
      </dsp:txXfrm>
    </dsp:sp>
    <dsp:sp modelId="{444E68A4-479D-4E4D-B0F7-08DE19385372}">
      <dsp:nvSpPr>
        <dsp:cNvPr id="0" name=""/>
        <dsp:cNvSpPr/>
      </dsp:nvSpPr>
      <dsp:spPr>
        <a:xfrm>
          <a:off x="1878194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2014619"/>
        <a:ext cx="20512" cy="4102"/>
      </dsp:txXfrm>
    </dsp:sp>
    <dsp:sp modelId="{410885EC-4E09-4350-9DA6-F32EE2111ACB}">
      <dsp:nvSpPr>
        <dsp:cNvPr id="0" name=""/>
        <dsp:cNvSpPr/>
      </dsp:nvSpPr>
      <dsp:spPr>
        <a:xfrm>
          <a:off x="96271" y="148155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Treatment Recommendation Model:</a:t>
          </a:r>
          <a:endParaRPr lang="en-US" sz="1200" kern="1200"/>
        </a:p>
      </dsp:txBody>
      <dsp:txXfrm>
        <a:off x="96271" y="1481554"/>
        <a:ext cx="1783722" cy="1070233"/>
      </dsp:txXfrm>
    </dsp:sp>
    <dsp:sp modelId="{056D8C51-0F43-45C7-AC1B-2777D36417F9}">
      <dsp:nvSpPr>
        <dsp:cNvPr id="0" name=""/>
        <dsp:cNvSpPr/>
      </dsp:nvSpPr>
      <dsp:spPr>
        <a:xfrm>
          <a:off x="4072173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2014619"/>
        <a:ext cx="20512" cy="4102"/>
      </dsp:txXfrm>
    </dsp:sp>
    <dsp:sp modelId="{2A125EDF-6DFD-4C82-9F82-7F774E1AB96D}">
      <dsp:nvSpPr>
        <dsp:cNvPr id="0" name=""/>
        <dsp:cNvSpPr/>
      </dsp:nvSpPr>
      <dsp:spPr>
        <a:xfrm>
          <a:off x="2290250" y="148155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u="sng" kern="1200" dirty="0"/>
            <a:t>Algorithms</a:t>
          </a:r>
          <a:r>
            <a:rPr lang="en-GB" sz="1200" kern="1200" dirty="0"/>
            <a:t>: Recommendation systems or multi-label classification algorithms.</a:t>
          </a:r>
          <a:endParaRPr lang="en-US" sz="1200" kern="1200" dirty="0"/>
        </a:p>
      </dsp:txBody>
      <dsp:txXfrm>
        <a:off x="2290250" y="1481554"/>
        <a:ext cx="1783722" cy="1070233"/>
      </dsp:txXfrm>
    </dsp:sp>
    <dsp:sp modelId="{0F0E61D2-A70E-4A55-9D20-40B44B590113}">
      <dsp:nvSpPr>
        <dsp:cNvPr id="0" name=""/>
        <dsp:cNvSpPr/>
      </dsp:nvSpPr>
      <dsp:spPr>
        <a:xfrm>
          <a:off x="988132" y="254998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2737764"/>
        <a:ext cx="220354" cy="4102"/>
      </dsp:txXfrm>
    </dsp:sp>
    <dsp:sp modelId="{4DC0D2A6-803F-456B-A9DE-A3E147121C93}">
      <dsp:nvSpPr>
        <dsp:cNvPr id="0" name=""/>
        <dsp:cNvSpPr/>
      </dsp:nvSpPr>
      <dsp:spPr>
        <a:xfrm>
          <a:off x="4484229" y="148155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u="sng" kern="1200" dirty="0"/>
            <a:t>Objective</a:t>
          </a:r>
          <a:r>
            <a:rPr lang="en-GB" sz="1200" kern="1200" dirty="0"/>
            <a:t>: Suggest the best treatment options based on the predicted diagnosis and patient history.</a:t>
          </a:r>
          <a:endParaRPr lang="en-US" sz="1200" kern="1200" dirty="0"/>
        </a:p>
      </dsp:txBody>
      <dsp:txXfrm>
        <a:off x="4484229" y="1481554"/>
        <a:ext cx="1783722" cy="1070233"/>
      </dsp:txXfrm>
    </dsp:sp>
    <dsp:sp modelId="{48D214BE-7237-4096-A724-E3B5E224A63A}">
      <dsp:nvSpPr>
        <dsp:cNvPr id="0" name=""/>
        <dsp:cNvSpPr/>
      </dsp:nvSpPr>
      <dsp:spPr>
        <a:xfrm>
          <a:off x="1878194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3495109"/>
        <a:ext cx="20512" cy="4102"/>
      </dsp:txXfrm>
    </dsp:sp>
    <dsp:sp modelId="{7D7189B9-4DC4-458C-91A5-AF075C2EDE31}">
      <dsp:nvSpPr>
        <dsp:cNvPr id="0" name=""/>
        <dsp:cNvSpPr/>
      </dsp:nvSpPr>
      <dsp:spPr>
        <a:xfrm>
          <a:off x="96271" y="296204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Evaluation Metrics:</a:t>
          </a:r>
          <a:endParaRPr lang="en-US" sz="1200" kern="1200"/>
        </a:p>
      </dsp:txBody>
      <dsp:txXfrm>
        <a:off x="96271" y="2962044"/>
        <a:ext cx="1783722" cy="1070233"/>
      </dsp:txXfrm>
    </dsp:sp>
    <dsp:sp modelId="{803245D4-6B23-419A-B9D7-C2780A2EE5B8}">
      <dsp:nvSpPr>
        <dsp:cNvPr id="0" name=""/>
        <dsp:cNvSpPr/>
      </dsp:nvSpPr>
      <dsp:spPr>
        <a:xfrm>
          <a:off x="4072173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3495109"/>
        <a:ext cx="20512" cy="4102"/>
      </dsp:txXfrm>
    </dsp:sp>
    <dsp:sp modelId="{F14262AA-DBFA-4744-80D5-4FCC2EBD87A0}">
      <dsp:nvSpPr>
        <dsp:cNvPr id="0" name=""/>
        <dsp:cNvSpPr/>
      </dsp:nvSpPr>
      <dsp:spPr>
        <a:xfrm>
          <a:off x="2290250" y="296204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u="sng" kern="1200" dirty="0"/>
            <a:t>Accuracy</a:t>
          </a:r>
          <a:r>
            <a:rPr lang="en-GB" sz="1200" kern="1200" dirty="0"/>
            <a:t>: Measure the correctness of the model’s predictions.</a:t>
          </a:r>
          <a:endParaRPr lang="en-US" sz="1200" kern="1200" dirty="0"/>
        </a:p>
      </dsp:txBody>
      <dsp:txXfrm>
        <a:off x="2290250" y="2962044"/>
        <a:ext cx="1783722" cy="1070233"/>
      </dsp:txXfrm>
    </dsp:sp>
    <dsp:sp modelId="{C498D2B0-2A31-4896-9E9B-493AFBCE7E1A}">
      <dsp:nvSpPr>
        <dsp:cNvPr id="0" name=""/>
        <dsp:cNvSpPr/>
      </dsp:nvSpPr>
      <dsp:spPr>
        <a:xfrm>
          <a:off x="988132" y="403047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4218254"/>
        <a:ext cx="220354" cy="4102"/>
      </dsp:txXfrm>
    </dsp:sp>
    <dsp:sp modelId="{61B96938-B797-4B40-BDFE-3CFC62197384}">
      <dsp:nvSpPr>
        <dsp:cNvPr id="0" name=""/>
        <dsp:cNvSpPr/>
      </dsp:nvSpPr>
      <dsp:spPr>
        <a:xfrm>
          <a:off x="4484229" y="296204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u="sng" kern="1200" dirty="0"/>
            <a:t>Precision</a:t>
          </a:r>
          <a:r>
            <a:rPr lang="en-GB" sz="1200" kern="1200" dirty="0"/>
            <a:t>: Proportion of true positive predictions among all positive predictions.</a:t>
          </a:r>
          <a:endParaRPr lang="en-US" sz="1200" kern="1200" dirty="0"/>
        </a:p>
      </dsp:txBody>
      <dsp:txXfrm>
        <a:off x="4484229" y="2962044"/>
        <a:ext cx="1783722" cy="1070233"/>
      </dsp:txXfrm>
    </dsp:sp>
    <dsp:sp modelId="{4181F4F6-6CA3-4BEB-8CCA-27DD5E2365BB}">
      <dsp:nvSpPr>
        <dsp:cNvPr id="0" name=""/>
        <dsp:cNvSpPr/>
      </dsp:nvSpPr>
      <dsp:spPr>
        <a:xfrm>
          <a:off x="96271" y="4442534"/>
          <a:ext cx="1783722" cy="107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u="sng" kern="1200" dirty="0"/>
            <a:t>Recall</a:t>
          </a:r>
          <a:r>
            <a:rPr lang="en-GB" sz="1200" kern="1200" dirty="0"/>
            <a:t>: Proportion of true positive predictions among all actual positives.</a:t>
          </a:r>
          <a:endParaRPr lang="en-US" sz="1200" kern="1200" dirty="0"/>
        </a:p>
      </dsp:txBody>
      <dsp:txXfrm>
        <a:off x="96271" y="4442534"/>
        <a:ext cx="1783722" cy="107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FFCD8A-D531-4D2A-AABF-370BF35DF0FD}"/>
              </a:ext>
            </a:extLst>
          </p:cNvPr>
          <p:cNvSpPr/>
          <p:nvPr/>
        </p:nvSpPr>
        <p:spPr>
          <a:xfrm>
            <a:off x="695930" y="587345"/>
            <a:ext cx="530996" cy="530996"/>
          </a:xfrm>
          <a:prstGeom prst="roundRect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54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622215" y="3246830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27511" y="1643920"/>
            <a:ext cx="48457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Disease </a:t>
            </a:r>
            <a:r>
              <a:rPr lang="en-GB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Prediction System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12625" y="4063735"/>
            <a:ext cx="348312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InnoVision</a:t>
            </a:r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–</a:t>
            </a:r>
          </a:p>
          <a:p>
            <a:pPr algn="ctr"/>
            <a:endParaRPr lang="en-US" sz="1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Amruta </a:t>
            </a:r>
            <a:r>
              <a:rPr lang="en-US" sz="16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Salagare</a:t>
            </a:r>
            <a:endParaRPr lang="en-US" sz="1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Hemanth Kumar C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Vandana 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01583" cy="3612469"/>
            <a:chOff x="518433" y="1692049"/>
            <a:chExt cx="4201583" cy="361246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3607141"/>
              <a:chOff x="518433" y="1851126"/>
              <a:chExt cx="4201583" cy="360714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360714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GB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- Introduction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- Problem Statement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- Data Preparation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- Model Development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- Benefits and Challenges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- Conclusion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362369"/>
              <a:chOff x="518433" y="3597907"/>
              <a:chExt cx="4201583" cy="36236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362369"/>
              <a:chOff x="518433" y="4478260"/>
              <a:chExt cx="4201583" cy="36236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1C224-B3BC-D811-CE0D-641716C4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1DEC311C-A6C8-B7F7-FEEC-73EAC806C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A23AF2-9362-053B-59C7-5E6C88515A35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Challenges in Healthcare</a:t>
            </a:r>
            <a:r>
              <a:rPr lang="en-US" sz="1400" dirty="0">
                <a:solidFill>
                  <a:schemeClr val="tx2"/>
                </a:solidFill>
              </a:rPr>
              <a:t>:-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/>
                </a:solidFill>
              </a:rPr>
              <a:t>Diagnostic Accuracy:</a:t>
            </a:r>
            <a:r>
              <a:rPr lang="en-US" sz="1300" dirty="0">
                <a:solidFill>
                  <a:schemeClr val="tx2"/>
                </a:solidFill>
              </a:rPr>
              <a:t> Traditional methods sometimes fail to accurately diagnose complex conditions.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/>
                </a:solidFill>
              </a:rPr>
              <a:t>Treatment Selection: </a:t>
            </a:r>
            <a:r>
              <a:rPr lang="en-US" sz="1300" dirty="0">
                <a:solidFill>
                  <a:schemeClr val="tx2"/>
                </a:solidFill>
              </a:rPr>
              <a:t>Selecting the most effective treatment can be time-consuming and may rely heavily on individual clinician experience.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/>
                </a:solidFill>
              </a:rPr>
              <a:t>Data Overload: </a:t>
            </a:r>
            <a:r>
              <a:rPr lang="en-US" sz="1300" dirty="0">
                <a:solidFill>
                  <a:schemeClr val="tx2"/>
                </a:solidFill>
              </a:rPr>
              <a:t>Physicians are often overwhelmed by the sheer volume of patient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/>
                </a:solidFill>
              </a:rPr>
              <a:t>Goal:</a:t>
            </a:r>
            <a:r>
              <a:rPr lang="en-US" sz="1300" dirty="0">
                <a:solidFill>
                  <a:schemeClr val="tx2"/>
                </a:solidFill>
              </a:rPr>
              <a:t> Enhance diagnosis and treatment using machine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/>
                </a:solidFill>
              </a:rPr>
              <a:t>Objective:</a:t>
            </a:r>
            <a:r>
              <a:rPr lang="en-US" sz="1300" dirty="0">
                <a:solidFill>
                  <a:schemeClr val="tx2"/>
                </a:solidFill>
              </a:rPr>
              <a:t> Utilize the hospital's extensive database of medical records to develop machine learning models.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/>
                </a:solidFill>
              </a:rPr>
              <a:t>Outcome:</a:t>
            </a:r>
            <a:r>
              <a:rPr lang="en-US" sz="1300" dirty="0">
                <a:solidFill>
                  <a:schemeClr val="tx2"/>
                </a:solidFill>
              </a:rPr>
              <a:t> Improve diagnostic accuracy and provide personalized treatment recommendations, ultimately leading to better patient outcomes.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759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92281-C740-827F-6043-3B1FD994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816336"/>
            <a:ext cx="7422304" cy="2228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Leveraging Machine Learning for Enhanced Diagnosis and Treatment Recommendation in Healthcare.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7F9BF87B-744D-C36E-3747-14CC5CE5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9A756-4069-C16F-24BE-8FFAA2280A1D}"/>
              </a:ext>
            </a:extLst>
          </p:cNvPr>
          <p:cNvSpPr txBox="1"/>
          <p:nvPr/>
        </p:nvSpPr>
        <p:spPr>
          <a:xfrm>
            <a:off x="2187364" y="3429000"/>
            <a:ext cx="7422303" cy="270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/>
              <a:t>Problem Description</a:t>
            </a:r>
            <a:r>
              <a:rPr lang="en-US" sz="2000" dirty="0"/>
              <a:t>: A hospital wants to improve the diagnosis and treatment of patients with various diseases. The hospital has a large database of medical records, including symptoms, test results, diagnoses, and treatments. The objective is to devise a solution that enables the hospital to use this data to train a machine-learning model that can accurately predict the diagnosis and recommend the best treatment for a given patient.</a:t>
            </a:r>
          </a:p>
        </p:txBody>
      </p:sp>
      <p:pic>
        <p:nvPicPr>
          <p:cNvPr id="9" name="Graphic 8" descr="Stethoscope">
            <a:extLst>
              <a:ext uri="{FF2B5EF4-FFF2-40B4-BE49-F238E27FC236}">
                <a16:creationId xmlns:a16="http://schemas.microsoft.com/office/drawing/2014/main" id="{40A3BE9D-53D0-4B96-9A08-BE070D8C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670A1-C39E-195C-02E0-2CE2BC63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26" y="495540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FA8974-6D30-D8F6-C8ED-3D06302942EB}"/>
              </a:ext>
            </a:extLst>
          </p:cNvPr>
          <p:cNvSpPr txBox="1"/>
          <p:nvPr/>
        </p:nvSpPr>
        <p:spPr>
          <a:xfrm>
            <a:off x="1179226" y="2099733"/>
            <a:ext cx="10311734" cy="4047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tx2"/>
                </a:solidFill>
              </a:rPr>
              <a:t>Data Cleaning: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tx2"/>
                </a:solidFill>
              </a:rPr>
              <a:t>Handle Missing Values</a:t>
            </a:r>
            <a:r>
              <a:rPr lang="en-US" sz="1600" dirty="0">
                <a:solidFill>
                  <a:schemeClr val="tx2"/>
                </a:solidFill>
              </a:rPr>
              <a:t>: Impute missing data using appropriate strategies (e.g., mean, median, mode).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tx2"/>
                </a:solidFill>
              </a:rPr>
              <a:t>Correct Errors</a:t>
            </a:r>
            <a:r>
              <a:rPr lang="en-US" sz="1600" dirty="0">
                <a:solidFill>
                  <a:schemeClr val="tx2"/>
                </a:solidFill>
              </a:rPr>
              <a:t>: Identify and correct erroneous entries.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tx2"/>
                </a:solidFill>
              </a:rPr>
              <a:t>Remove Duplicates</a:t>
            </a:r>
            <a:r>
              <a:rPr lang="en-US" sz="1600" dirty="0">
                <a:solidFill>
                  <a:schemeClr val="tx2"/>
                </a:solidFill>
              </a:rPr>
              <a:t>: Ensure each record is unique and relevant.</a:t>
            </a:r>
          </a:p>
          <a:p>
            <a:pPr marL="4572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tx2"/>
                </a:solidFill>
              </a:rPr>
              <a:t>Data Transformation:</a:t>
            </a:r>
          </a:p>
          <a:p>
            <a:pPr>
              <a:spcAft>
                <a:spcPts val="600"/>
              </a:spcAft>
            </a:pPr>
            <a:r>
              <a:rPr lang="en-US" sz="1600" i="1" u="sng" dirty="0">
                <a:solidFill>
                  <a:schemeClr val="tx2"/>
                </a:solidFill>
              </a:rPr>
              <a:t>Normalize Numerical Features</a:t>
            </a:r>
            <a:r>
              <a:rPr lang="en-US" sz="1600" dirty="0">
                <a:solidFill>
                  <a:schemeClr val="tx2"/>
                </a:solidFill>
              </a:rPr>
              <a:t>: Scale numerical data to a standard range.</a:t>
            </a:r>
          </a:p>
          <a:p>
            <a:pPr>
              <a:spcAft>
                <a:spcPts val="600"/>
              </a:spcAft>
            </a:pPr>
            <a:r>
              <a:rPr lang="en-US" sz="1600" i="1" u="sng" dirty="0">
                <a:solidFill>
                  <a:schemeClr val="tx2"/>
                </a:solidFill>
              </a:rPr>
              <a:t>Encode Categorical Variables</a:t>
            </a:r>
            <a:r>
              <a:rPr lang="en-US" sz="1600" dirty="0">
                <a:solidFill>
                  <a:schemeClr val="tx2"/>
                </a:solidFill>
              </a:rPr>
              <a:t>: Convert categorical data into a numerical format using techniques like one-hot encoding or label encoding.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tx2"/>
                </a:solidFill>
              </a:rPr>
              <a:t>Data Segmentation:</a:t>
            </a:r>
          </a:p>
          <a:p>
            <a:pPr>
              <a:spcAft>
                <a:spcPts val="600"/>
              </a:spcAft>
            </a:pPr>
            <a:r>
              <a:rPr lang="en-US" sz="1600" i="1" u="sng" dirty="0">
                <a:solidFill>
                  <a:schemeClr val="tx2"/>
                </a:solidFill>
              </a:rPr>
              <a:t>Training Set</a:t>
            </a:r>
            <a:r>
              <a:rPr lang="en-US" sz="1600" dirty="0">
                <a:solidFill>
                  <a:schemeClr val="tx2"/>
                </a:solidFill>
              </a:rPr>
              <a:t>: 70% of the data for training the model.</a:t>
            </a:r>
          </a:p>
          <a:p>
            <a:pPr>
              <a:spcAft>
                <a:spcPts val="600"/>
              </a:spcAft>
            </a:pPr>
            <a:r>
              <a:rPr lang="en-US" sz="1600" i="1" u="sng" dirty="0">
                <a:solidFill>
                  <a:schemeClr val="tx2"/>
                </a:solidFill>
              </a:rPr>
              <a:t>Validation Set</a:t>
            </a:r>
            <a:r>
              <a:rPr lang="en-US" sz="1600" dirty="0">
                <a:solidFill>
                  <a:schemeClr val="tx2"/>
                </a:solidFill>
              </a:rPr>
              <a:t>: 15% of the data for tuning the model.</a:t>
            </a:r>
          </a:p>
          <a:p>
            <a:pPr>
              <a:spcAft>
                <a:spcPts val="600"/>
              </a:spcAft>
            </a:pPr>
            <a:r>
              <a:rPr lang="en-US" sz="1600" i="1" u="sng" dirty="0">
                <a:solidFill>
                  <a:schemeClr val="tx2"/>
                </a:solidFill>
              </a:rPr>
              <a:t>Test Set</a:t>
            </a:r>
            <a:r>
              <a:rPr lang="en-US" sz="1600" dirty="0">
                <a:solidFill>
                  <a:schemeClr val="tx2"/>
                </a:solidFill>
              </a:rPr>
              <a:t>: 15% of the data for evaluating the model's performance.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79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BD87E-D658-719C-3972-5909312D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1" u="sng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 Development </a:t>
            </a:r>
            <a:r>
              <a:rPr lang="en-US" sz="4000" b="1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77912D2-C33A-465F-A50F-6FB8D5EFF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35617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9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15C39-6BC9-8054-4DF9-3ADE108EABE2}"/>
              </a:ext>
            </a:extLst>
          </p:cNvPr>
          <p:cNvSpPr txBox="1"/>
          <p:nvPr/>
        </p:nvSpPr>
        <p:spPr>
          <a:xfrm>
            <a:off x="436880" y="365125"/>
            <a:ext cx="565912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i="1" u="sng" dirty="0">
                <a:latin typeface="+mj-lt"/>
                <a:ea typeface="+mj-ea"/>
                <a:cs typeface="+mj-cs"/>
              </a:rPr>
              <a:t>Benefits VS Challenges</a:t>
            </a:r>
            <a:r>
              <a:rPr lang="en-US" sz="3000" b="1" i="1" dirty="0">
                <a:latin typeface="+mj-lt"/>
                <a:ea typeface="+mj-ea"/>
                <a:cs typeface="+mj-cs"/>
              </a:rPr>
              <a:t>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D4B07-4F5C-7178-F91B-1B28E03506D4}"/>
              </a:ext>
            </a:extLst>
          </p:cNvPr>
          <p:cNvSpPr txBox="1"/>
          <p:nvPr/>
        </p:nvSpPr>
        <p:spPr>
          <a:xfrm>
            <a:off x="436880" y="1209040"/>
            <a:ext cx="6339840" cy="553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b="1" u="sng" dirty="0"/>
              <a:t>Benefits: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u="sng" dirty="0"/>
              <a:t>Improved Accuracy</a:t>
            </a:r>
            <a:r>
              <a:rPr lang="en-US" sz="1600" dirty="0"/>
              <a:t>: More accurate diagnoses and treatment recommendations by analyzing complex data patterns.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u="sng" dirty="0"/>
              <a:t>Personalized Medicine</a:t>
            </a:r>
            <a:r>
              <a:rPr lang="en-US" sz="1600" dirty="0"/>
              <a:t>: Tailored treatments based on individual patient data.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u="sng" dirty="0"/>
              <a:t>Efficiency</a:t>
            </a:r>
            <a:r>
              <a:rPr lang="en-US" sz="1600" dirty="0"/>
              <a:t>: Reduces workload on healthcare providers, speeding up diagnosis and treatment.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u="sng" dirty="0"/>
              <a:t>Scalability</a:t>
            </a:r>
            <a:r>
              <a:rPr lang="en-US" sz="1600" dirty="0"/>
              <a:t>: Quickly processes large volumes of data, handling more cases efficiently.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b="1" u="sng" dirty="0"/>
              <a:t>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u="sng" dirty="0"/>
              <a:t>Data Quality</a:t>
            </a:r>
            <a:r>
              <a:rPr lang="en-US" sz="1600" dirty="0"/>
              <a:t>: Ensuring high-quality, comprehensive data for training models.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u="sng" dirty="0"/>
              <a:t>Model Interpretability</a:t>
            </a:r>
            <a:r>
              <a:rPr lang="en-US" sz="1600" dirty="0"/>
              <a:t>: Providing interpretable and justifiable results for healthcare providers.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u="sng" dirty="0"/>
              <a:t>Regulatory Compliance</a:t>
            </a:r>
            <a:r>
              <a:rPr lang="en-US" sz="1600" dirty="0"/>
              <a:t>: Adhering to healthcare regulations and ensuring patient data privacy.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u="sng" dirty="0"/>
              <a:t>Integration with Existing Systems</a:t>
            </a:r>
            <a:r>
              <a:rPr lang="en-US" sz="1600" dirty="0"/>
              <a:t>: Seamlessly integrating models with existing IT and EHR systems.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u="sng" dirty="0"/>
              <a:t>Continuous Improvement</a:t>
            </a:r>
            <a:r>
              <a:rPr lang="en-US" sz="1600" dirty="0"/>
              <a:t>: Regularly updating models with new data to maintain accuracy and relevance.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3652E-63DE-0E5F-2FB9-5212B2D61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1" r="19146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065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1696984" y="476164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950668" y="581606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506775" y="1420292"/>
            <a:ext cx="5273862" cy="35454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2400" b="1" i="1" u="sng" dirty="0">
                <a:solidFill>
                  <a:srgbClr val="00206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Summary:</a:t>
            </a:r>
            <a:endParaRPr lang="en-GB" b="1" i="1" u="sng" dirty="0">
              <a:solidFill>
                <a:srgbClr val="002060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00206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Leveraged machine learning to enhance diagnosis and treatment recommendation.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00206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Utilized the hospital’s extensive medical records database for model training.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00206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Developed models that improve diagnostic accuracy and provide personalized treatment recommendations.</a:t>
            </a:r>
            <a:endParaRPr lang="en-US" sz="2000" i="1" dirty="0">
              <a:solidFill>
                <a:srgbClr val="002060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5431911" y="-2931787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0FEB5C-92E7-0F46-02EC-0F3688BCF85D}"/>
              </a:ext>
            </a:extLst>
          </p:cNvPr>
          <p:cNvSpPr/>
          <p:nvPr/>
        </p:nvSpPr>
        <p:spPr>
          <a:xfrm>
            <a:off x="506775" y="476165"/>
            <a:ext cx="530996" cy="530996"/>
          </a:xfrm>
          <a:prstGeom prst="roundRect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75</TotalTime>
  <Words>622</Words>
  <Application>Microsoft Office PowerPoint</Application>
  <PresentationFormat>Widescreen</PresentationFormat>
  <Paragraphs>75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ADLaM Display</vt:lpstr>
      <vt:lpstr>Arial</vt:lpstr>
      <vt:lpstr>Calibri</vt:lpstr>
      <vt:lpstr>Calibri Light</vt:lpstr>
      <vt:lpstr>Courier New</vt:lpstr>
      <vt:lpstr>Rockwell</vt:lpstr>
      <vt:lpstr>Segoe UI</vt:lpstr>
      <vt:lpstr>Wingdings</vt:lpstr>
      <vt:lpstr>Office Theme</vt:lpstr>
      <vt:lpstr>Human resources slide 1</vt:lpstr>
      <vt:lpstr>Human resources slide 2</vt:lpstr>
      <vt:lpstr>Introduction</vt:lpstr>
      <vt:lpstr>Leveraging Machine Learning for Enhanced Diagnosis and Treatment Recommendation in Healthcare.</vt:lpstr>
      <vt:lpstr>Data Preparation</vt:lpstr>
      <vt:lpstr>Model Development :-</vt:lpstr>
      <vt:lpstr>PowerPoint Presentation</vt:lpstr>
      <vt:lpstr>Human resources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>Hemanth Kumar C S</dc:creator>
  <cp:lastModifiedBy>Hemanth Kumar C S</cp:lastModifiedBy>
  <cp:revision>1</cp:revision>
  <dcterms:created xsi:type="dcterms:W3CDTF">2024-05-18T00:48:08Z</dcterms:created>
  <dcterms:modified xsi:type="dcterms:W3CDTF">2024-05-18T02:03:14Z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