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  <p:sldMasterId id="2147483704" r:id="rId2"/>
    <p:sldMasterId id="2147483705" r:id="rId3"/>
  </p:sldMasterIdLst>
  <p:notesMasterIdLst>
    <p:notesMasterId r:id="rId22"/>
  </p:notesMasterIdLst>
  <p:sldIdLst>
    <p:sldId id="256" r:id="rId4"/>
    <p:sldId id="257" r:id="rId5"/>
    <p:sldId id="299" r:id="rId6"/>
    <p:sldId id="300" r:id="rId7"/>
    <p:sldId id="301" r:id="rId8"/>
    <p:sldId id="308" r:id="rId9"/>
    <p:sldId id="309" r:id="rId10"/>
    <p:sldId id="310" r:id="rId11"/>
    <p:sldId id="311" r:id="rId12"/>
    <p:sldId id="302" r:id="rId13"/>
    <p:sldId id="307" r:id="rId14"/>
    <p:sldId id="303" r:id="rId15"/>
    <p:sldId id="305" r:id="rId16"/>
    <p:sldId id="306" r:id="rId17"/>
    <p:sldId id="313" r:id="rId18"/>
    <p:sldId id="304" r:id="rId19"/>
    <p:sldId id="312" r:id="rId20"/>
    <p:sldId id="290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C65D46-2FE7-4D0A-AD9F-8821050F649D}">
  <a:tblStyle styleId="{C5C65D46-2FE7-4D0A-AD9F-8821050F649D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F0CE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0CE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457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8706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6681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9" name="Google Shape;6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4500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4500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450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450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>
            <a:spLocks noGrp="1"/>
          </p:cNvSpPr>
          <p:nvPr>
            <p:ph type="pic" idx="2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1113523" y="5299603"/>
            <a:ext cx="751599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1598235" y="3428999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Arial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Arial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2"/>
          </p:nvPr>
        </p:nvSpPr>
        <p:spPr>
          <a:xfrm>
            <a:off x="1113523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2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113524" y="3505200"/>
            <a:ext cx="751599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2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3155969" y="493164"/>
            <a:ext cx="3356995" cy="770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 rot="5400000">
            <a:off x="5412754" y="2574438"/>
            <a:ext cx="5105400" cy="132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 rot="5400000">
            <a:off x="1569010" y="230314"/>
            <a:ext cx="5105400" cy="601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7344329" y="6108173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1972647" y="6108173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3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1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6" name="Google Shape;306;p45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32" name="Google Shape;32;p4"/>
            <p:cNvSpPr/>
            <p:nvPr/>
          </p:nvSpPr>
          <p:spPr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l" t="t" r="r" b="b"/>
              <a:pathLst>
                <a:path w="860" h="2502" extrusionOk="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Google Shape;33;p4"/>
            <p:cNvSpPr/>
            <p:nvPr/>
          </p:nvSpPr>
          <p:spPr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l" t="t" r="r" b="b"/>
              <a:pathLst>
                <a:path w="842" h="2433" extrusionOk="0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4" name="Google Shape;34;p4"/>
            <p:cNvSpPr/>
            <p:nvPr/>
          </p:nvSpPr>
          <p:spPr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l" t="t" r="r" b="b"/>
              <a:pathLst>
                <a:path w="1220" h="1941" extrusionOk="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5" name="Google Shape;35;p4"/>
            <p:cNvSpPr/>
            <p:nvPr/>
          </p:nvSpPr>
          <p:spPr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l" t="t" r="r" b="b"/>
              <a:pathLst>
                <a:path w="1495" h="1872" extrusionOk="0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36" name="Google Shape;36;p4"/>
            <p:cNvSpPr/>
            <p:nvPr/>
          </p:nvSpPr>
          <p:spPr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l" t="t" r="r" b="b"/>
              <a:pathLst>
                <a:path w="2104" h="1875" extrusionOk="0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37" name="Google Shape;37;p4"/>
            <p:cNvSpPr/>
            <p:nvPr/>
          </p:nvSpPr>
          <p:spPr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l" t="t" r="r" b="b"/>
              <a:pathLst>
                <a:path w="1676" h="1944" extrusionOk="0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8" name="Google Shape;38;p4"/>
          <p:cNvSpPr txBox="1"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7325773" y="6117336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623733" y="6117336"/>
            <a:ext cx="36094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275320" y="6117336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03200" y="3771900"/>
            <a:ext cx="361950" cy="90488"/>
          </a:xfrm>
          <a:custGeom>
            <a:avLst/>
            <a:gdLst/>
            <a:ahLst/>
            <a:cxnLst/>
            <a:rect l="l" t="t" r="r" b="b"/>
            <a:pathLst>
              <a:path w="228" h="57" extrusionOk="0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44" name="Google Shape;44;p4"/>
          <p:cNvSpPr/>
          <p:nvPr/>
        </p:nvSpPr>
        <p:spPr>
          <a:xfrm>
            <a:off x="560388" y="3867150"/>
            <a:ext cx="61913" cy="80963"/>
          </a:xfrm>
          <a:custGeom>
            <a:avLst/>
            <a:gdLst/>
            <a:ahLst/>
            <a:cxnLst/>
            <a:rect l="l" t="t" r="r" b="b"/>
            <a:pathLst>
              <a:path w="39" h="51" extrusionOk="0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0" name="Google Shape;31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1" name="Google Shape;311;p4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4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6" name="Google Shape;316;p4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320" name="Google Shape;320;p48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321" name="Google Shape;32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2" name="Google Shape;322;p4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49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328" name="Google Shape;328;p49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329" name="Google Shape;329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30" name="Google Shape;330;p4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3" name="Google Shape;33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34" name="Google Shape;334;p5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37" name="Google Shape;337;p5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52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41" name="Google Shape;341;p52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42" name="Google Shape;342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43" name="Google Shape;343;p52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5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48" name="Google Shape;348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49" name="Google Shape;349;p5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54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53" name="Google Shape;353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54" name="Google Shape;354;p5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55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58" name="Google Shape;358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59" name="Google Shape;359;p55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2" name="Google Shape;36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63" name="Google Shape;363;p5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982133" y="2667000"/>
            <a:ext cx="3739896" cy="336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46904" y="2667000"/>
            <a:ext cx="3739896" cy="334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1113523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5161710" y="2667000"/>
            <a:ext cx="346780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4957266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1113524" y="2971800"/>
            <a:ext cx="266253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>
            <a:spLocks noGrp="1"/>
          </p:cNvSpPr>
          <p:nvPr>
            <p:ph type="pic" idx="2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1112332" y="3124199"/>
            <a:ext cx="407067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l" t="t" r="r" b="b"/>
              <a:pathLst>
                <a:path w="676" h="3333" extrusionOk="0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0" y="0"/>
              <a:ext cx="758825" cy="4624388"/>
            </a:xfrm>
            <a:custGeom>
              <a:avLst/>
              <a:gdLst/>
              <a:ahLst/>
              <a:cxnLst/>
              <a:rect l="l" t="t" r="r" b="b"/>
              <a:pathLst>
                <a:path w="478" h="2913" extrusionOk="0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l" t="t" r="r" b="b"/>
              <a:pathLst>
                <a:path w="571" h="753" extrusionOk="0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l" t="t" r="r" b="b"/>
              <a:pathLst>
                <a:path w="937" h="984" extrusionOk="0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l" t="t" r="r" b="b"/>
              <a:pathLst>
                <a:path w="1343" h="1008" extrusionOk="0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l" t="t" r="r" b="b"/>
              <a:pathLst>
                <a:path w="868" h="945" extrusionOk="0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750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4" name="Google Shape;224;p32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44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44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99" name="Google Shape;299;p44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I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t>‹#›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1" name="Google Shape;301;p44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9"/>
          <p:cNvSpPr txBox="1"/>
          <p:nvPr/>
        </p:nvSpPr>
        <p:spPr>
          <a:xfrm>
            <a:off x="662473" y="791813"/>
            <a:ext cx="752980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IN" sz="5400" b="1" u="none" strike="noStrike" cap="none" dirty="0">
                <a:solidFill>
                  <a:srgbClr val="002776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P69 : AI C</a:t>
            </a:r>
            <a:r>
              <a:rPr lang="en-IN" sz="5400" b="1" dirty="0">
                <a:solidFill>
                  <a:srgbClr val="002776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hatbot</a:t>
            </a:r>
            <a:r>
              <a:rPr lang="en-IN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3600" b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9"/>
          <p:cNvSpPr txBox="1"/>
          <p:nvPr/>
        </p:nvSpPr>
        <p:spPr>
          <a:xfrm>
            <a:off x="944380" y="1873774"/>
            <a:ext cx="7345181" cy="458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2776"/>
              </a:buClr>
              <a:buSzPts val="3600"/>
            </a:pPr>
            <a:r>
              <a:rPr lang="en-US" sz="4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no. 5</a:t>
            </a:r>
            <a:endParaRPr lang="en-IN" sz="4800" b="1" i="1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ctr"/>
            <a:r>
              <a:rPr lang="en-US" sz="3600" b="1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 err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Shriniwas</a:t>
            </a:r>
            <a:r>
              <a:rPr lang="en-US" sz="3600" b="1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Deshmukh, Amruta Kumbar, </a:t>
            </a:r>
          </a:p>
          <a:p>
            <a:pPr lvl="0" algn="ctr"/>
            <a:r>
              <a:rPr lang="en-US" sz="3600" b="1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Shruti Pandey, Sadhana </a:t>
            </a:r>
            <a:r>
              <a:rPr lang="en-US" sz="3600" b="1" dirty="0" err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Nemani</a:t>
            </a:r>
            <a:r>
              <a:rPr lang="en-US" sz="3600" b="1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b="1" dirty="0" err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Sonu</a:t>
            </a:r>
            <a:r>
              <a:rPr lang="en-US" sz="3600" b="1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 err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Dabhade</a:t>
            </a:r>
            <a:endParaRPr lang="en-US" sz="3600" b="1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Clr>
                <a:srgbClr val="002776"/>
              </a:buClr>
              <a:buSzPts val="3600"/>
            </a:pPr>
            <a:r>
              <a:rPr lang="en-IN" sz="2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Mentored By</a:t>
            </a:r>
            <a:endParaRPr lang="en-IN" sz="2800" dirty="0"/>
          </a:p>
          <a:p>
            <a:pPr lvl="0" algn="ctr"/>
            <a:r>
              <a:rPr lang="en-IN" sz="3600" b="1" dirty="0" err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Shreenath</a:t>
            </a:r>
            <a:r>
              <a:rPr lang="en-IN" sz="3600" b="1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(EXCELR)</a:t>
            </a:r>
          </a:p>
          <a:p>
            <a:pPr lvl="0" algn="ctr">
              <a:buClr>
                <a:srgbClr val="002776"/>
              </a:buClr>
              <a:buSzPts val="2400"/>
            </a:pPr>
            <a:r>
              <a:rPr lang="en-IN" sz="900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04/09/21</a:t>
            </a:r>
            <a:endParaRPr sz="3600" b="0" i="0" u="none" strike="noStrike" cap="none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7356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IN" sz="2800" b="1" dirty="0">
                <a:solidFill>
                  <a:srgbClr val="002776"/>
                </a:solidFill>
              </a:rPr>
              <a:t>Feature Engineering</a:t>
            </a: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78;p16"/>
          <p:cNvSpPr txBox="1"/>
          <p:nvPr/>
        </p:nvSpPr>
        <p:spPr>
          <a:xfrm>
            <a:off x="879560" y="1728528"/>
            <a:ext cx="79545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388">
              <a:buSzPts val="1800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Word Stemming:</a:t>
            </a:r>
          </a:p>
          <a:p>
            <a:pPr marL="179388">
              <a:buSzPts val="1800"/>
            </a:pPr>
            <a:r>
              <a:rPr lang="en-IN" sz="24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Stemming a word is attempting to find the root of the word after normalization. It reduces the vocabulary of the model and attempts to find more general meaning behind the sentence.</a:t>
            </a:r>
          </a:p>
          <a:p>
            <a:pPr marL="179388">
              <a:buSzPts val="1800"/>
            </a:pPr>
            <a:endParaRPr lang="en-IN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>
              <a:buSzPts val="1800"/>
            </a:pPr>
            <a:r>
              <a:rPr lang="en-IN" sz="2400" b="1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Bag Of Words:</a:t>
            </a:r>
          </a:p>
          <a:p>
            <a:pPr marL="179388">
              <a:buSzPts val="1800"/>
            </a:pPr>
            <a:r>
              <a:rPr lang="en-IN" sz="24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BOW represents each sentence with a list i.e. the length of the amount of words in our models vocabulary. Each position in the list will represent a word from our vocabulary. If the position in the list is a 1 then that will mean that the word exists in our sentence, if it is a 0 then the word is not present.</a:t>
            </a:r>
            <a:endParaRPr lang="en-US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7356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800" b="1" dirty="0">
                <a:solidFill>
                  <a:srgbClr val="002776"/>
                </a:solidFill>
              </a:rPr>
              <a:t>Stemming and BOW</a:t>
            </a: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78;p16"/>
          <p:cNvSpPr txBox="1"/>
          <p:nvPr/>
        </p:nvSpPr>
        <p:spPr>
          <a:xfrm>
            <a:off x="879560" y="1263838"/>
            <a:ext cx="7954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>
              <a:buSzPts val="1800"/>
            </a:pPr>
            <a:endParaRPr lang="en-IN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BEF13-7169-4843-BE35-C32F8D1BB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56492"/>
            <a:ext cx="3591426" cy="3610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16840-0673-4EEA-B4BA-BAAD54348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45" y="2900288"/>
            <a:ext cx="3591426" cy="1057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09194-5498-445C-9934-A894BD45B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45" y="1465270"/>
            <a:ext cx="7785500" cy="49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7356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800" b="1" dirty="0">
                <a:solidFill>
                  <a:srgbClr val="002776"/>
                </a:solidFill>
              </a:rPr>
              <a:t>Model Development</a:t>
            </a: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78;p16"/>
          <p:cNvSpPr txBox="1"/>
          <p:nvPr/>
        </p:nvSpPr>
        <p:spPr>
          <a:xfrm>
            <a:off x="879560" y="1263838"/>
            <a:ext cx="79545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buSzPts val="1800"/>
              <a:buFont typeface="Arial"/>
              <a:buChar char="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Model development uses fairly standard feed-forward neural network with two hidden layers. The goal of our network will be to look at a bag of words and give a class that they belong to (one of our tags from the JSON file)</a:t>
            </a:r>
          </a:p>
          <a:p>
            <a:pPr marL="457200" indent="-342900">
              <a:buSzPts val="1800"/>
              <a:buFont typeface="Arial"/>
              <a:buChar char="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342900">
              <a:buSzPts val="1800"/>
              <a:buFont typeface="Arial"/>
              <a:buChar char="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model built is trained using json database and saved.</a:t>
            </a:r>
          </a:p>
          <a:p>
            <a:pPr marL="457200" indent="-342900">
              <a:buSzPts val="1800"/>
              <a:buFont typeface="Arial"/>
              <a:buChar char="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342900">
              <a:buSzPts val="1800"/>
              <a:buFont typeface="Arial"/>
              <a:buChar char="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Next comes, loading the same model and making predictions</a:t>
            </a:r>
          </a:p>
          <a:p>
            <a:pPr marL="179388">
              <a:buSzPts val="1800"/>
            </a:pPr>
            <a:endParaRPr lang="en-IN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>
              <a:buSzPts val="1800"/>
            </a:pPr>
            <a:endParaRPr lang="en-US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>
              <a:buSzPts val="1800"/>
            </a:pPr>
            <a:endParaRPr lang="en-IN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7356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800" b="1" dirty="0">
                <a:solidFill>
                  <a:srgbClr val="002776"/>
                </a:solidFill>
              </a:rPr>
              <a:t>Model Prediction</a:t>
            </a: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78;p16"/>
          <p:cNvSpPr txBox="1"/>
          <p:nvPr/>
        </p:nvSpPr>
        <p:spPr>
          <a:xfrm>
            <a:off x="879560" y="1263838"/>
            <a:ext cx="79545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buSzPts val="1800"/>
              <a:buFont typeface="Arial"/>
              <a:buChar char="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Chatbot shall generate a response to any sentence the user types in.</a:t>
            </a:r>
          </a:p>
          <a:p>
            <a:pPr marL="457200" indent="-342900">
              <a:buSzPts val="1800"/>
              <a:buFont typeface="Arial"/>
              <a:buChar char="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does not take string inputs but uses BOW list. </a:t>
            </a:r>
          </a:p>
          <a:p>
            <a:pPr marL="457200" indent="-342900">
              <a:buSzPts val="1800"/>
              <a:buFont typeface="Arial"/>
              <a:buChar char="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does not split out sentences but generates a list of probabilities for all of our classes like – Get some input from the user – Convert it to a bag of words – Get a prediction from the model – Find the most probable class – Pick a response from that class.</a:t>
            </a:r>
          </a:p>
          <a:p>
            <a:pPr marL="457200" indent="-342900">
              <a:buSzPts val="1800"/>
              <a:buFont typeface="Arial"/>
              <a:buChar char="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79388">
              <a:buSzPts val="1800"/>
            </a:pPr>
            <a:endParaRPr lang="en-IN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>
              <a:buSzPts val="1800"/>
            </a:pPr>
            <a:endParaRPr lang="en-US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>
              <a:buSzPts val="1800"/>
            </a:pPr>
            <a:endParaRPr lang="en-IN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7356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800" b="1" dirty="0">
                <a:solidFill>
                  <a:srgbClr val="002776"/>
                </a:solidFill>
              </a:rPr>
              <a:t>Chatbot Overview</a:t>
            </a: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C58E1B-901A-46BE-A6BB-AAE6B0C57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68" y="1654663"/>
            <a:ext cx="772476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0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F1C6-D7B6-4647-9E1C-0112E7D0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698090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DEPLOYMENT: </a:t>
            </a:r>
            <a:r>
              <a:rPr lang="en-US" dirty="0" err="1"/>
              <a:t>Streamlit</a:t>
            </a:r>
            <a:r>
              <a:rPr lang="en-US" dirty="0"/>
              <a:t> 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D6D21-AED2-48AA-852E-1A9684F4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1173284"/>
            <a:ext cx="7704667" cy="47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6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7356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800" b="1" dirty="0">
                <a:solidFill>
                  <a:srgbClr val="002776"/>
                </a:solidFill>
              </a:rPr>
              <a:t>Model Deployment</a:t>
            </a: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78;p16"/>
          <p:cNvSpPr txBox="1"/>
          <p:nvPr/>
        </p:nvSpPr>
        <p:spPr>
          <a:xfrm>
            <a:off x="879560" y="1263838"/>
            <a:ext cx="7954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buSzPts val="1800"/>
              <a:buFont typeface="Arial"/>
              <a:buChar char="➢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FC96E-6EFB-4748-96F2-D3A8080CA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30" y="1927123"/>
            <a:ext cx="8614676" cy="48306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7356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800" b="1" dirty="0">
                <a:solidFill>
                  <a:srgbClr val="002776"/>
                </a:solidFill>
              </a:rPr>
              <a:t>Model Deployment</a:t>
            </a: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78;p16"/>
          <p:cNvSpPr txBox="1"/>
          <p:nvPr/>
        </p:nvSpPr>
        <p:spPr>
          <a:xfrm>
            <a:off x="879560" y="1263838"/>
            <a:ext cx="7954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buSzPts val="1800"/>
              <a:buFont typeface="Arial"/>
              <a:buChar char="➢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71F0B-94E7-43E3-B74D-AE2FEC7BC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6" y="2043740"/>
            <a:ext cx="8283454" cy="44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3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0"/>
          <p:cNvSpPr txBox="1"/>
          <p:nvPr/>
        </p:nvSpPr>
        <p:spPr>
          <a:xfrm>
            <a:off x="1023494" y="3507691"/>
            <a:ext cx="806054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8">
              <a:buSzPts val="1400"/>
            </a:pPr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To create a Chat bot to provide a seamless response to Data Science interview questions with an appropriate answer, by mining from the web.</a:t>
            </a:r>
            <a:endParaRPr sz="24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384" name="Google Shape;384;p60"/>
          <p:cNvSpPr txBox="1"/>
          <p:nvPr/>
        </p:nvSpPr>
        <p:spPr>
          <a:xfrm>
            <a:off x="1016470" y="1404682"/>
            <a:ext cx="807097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</a:pPr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Unavailability of chat option to get your data science interview questions with your answers, for a one stop solution on your seeking Data Science interview answers for your questions. </a:t>
            </a:r>
            <a:endParaRPr sz="24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385" name="Google Shape;385;p60"/>
          <p:cNvSpPr txBox="1"/>
          <p:nvPr/>
        </p:nvSpPr>
        <p:spPr>
          <a:xfrm flipH="1">
            <a:off x="989350" y="2860202"/>
            <a:ext cx="34477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800" b="1" dirty="0">
                <a:solidFill>
                  <a:srgbClr val="002776"/>
                </a:solidFill>
              </a:rPr>
              <a:t>Project</a:t>
            </a:r>
            <a:r>
              <a:rPr lang="en-IN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800" b="1" dirty="0">
                <a:solidFill>
                  <a:srgbClr val="002776"/>
                </a:solidFill>
              </a:rPr>
              <a:t>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45537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What is a Chat Bot?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0"/>
          <p:cNvSpPr txBox="1"/>
          <p:nvPr/>
        </p:nvSpPr>
        <p:spPr>
          <a:xfrm>
            <a:off x="881561" y="1404682"/>
            <a:ext cx="776776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42900">
              <a:buClr>
                <a:srgbClr val="222222"/>
              </a:buClr>
              <a:buSzPts val="1800"/>
              <a:buChar char="➢"/>
            </a:pPr>
            <a:r>
              <a:rPr lang="en-IN" sz="24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A chatbot is a software application used to conduct an online chat conversation via text or text-to-speech, in lieu of providing direct contact with a live human agent</a:t>
            </a:r>
          </a:p>
          <a:p>
            <a:pPr marL="457200" indent="-342900">
              <a:buSzPts val="1800"/>
              <a:buChar char="➢"/>
            </a:pPr>
            <a:r>
              <a:rPr lang="en-IN" sz="24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Designed to convincingly simulate the way a human would behave as a conversational partner</a:t>
            </a:r>
          </a:p>
          <a:p>
            <a:pPr marL="457200" indent="-342900">
              <a:buClr>
                <a:srgbClr val="202122"/>
              </a:buClr>
              <a:buSzPts val="1800"/>
              <a:buChar char="➢"/>
            </a:pPr>
            <a:r>
              <a:rPr lang="en-IN" sz="2400" dirty="0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rPr>
              <a:t>A chatbot is programmed to work independently from a human operator. It can answer questions formulated to it in natural language and respond like a real person</a:t>
            </a:r>
            <a:endParaRPr sz="24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42453" y="1531521"/>
            <a:ext cx="4524558" cy="17513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+mj-lt"/>
                <a:cs typeface="Times New Roman" pitchFamily="18" charset="0"/>
              </a:rPr>
              <a:t>Exploratory Data Analysis and Feature Extraction</a:t>
            </a: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</p:txBody>
      </p:sp>
      <p:sp>
        <p:nvSpPr>
          <p:cNvPr id="381" name="Google Shape;381;p60"/>
          <p:cNvSpPr txBox="1"/>
          <p:nvPr/>
        </p:nvSpPr>
        <p:spPr>
          <a:xfrm>
            <a:off x="992578" y="768326"/>
            <a:ext cx="7356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IN" sz="2800" b="1" dirty="0">
                <a:solidFill>
                  <a:srgbClr val="002776"/>
                </a:solidFill>
              </a:rPr>
              <a:t>Project Architecture / Project Flow</a:t>
            </a:r>
            <a:endParaRPr lang="en-IN" sz="2800" dirty="0"/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1244183" y="1573967"/>
            <a:ext cx="2083634" cy="1708879"/>
            <a:chOff x="1244183" y="1573968"/>
            <a:chExt cx="2083634" cy="1184222"/>
          </a:xfrm>
        </p:grpSpPr>
        <p:sp>
          <p:nvSpPr>
            <p:cNvPr id="5" name="Rounded Rectangle 4"/>
            <p:cNvSpPr/>
            <p:nvPr/>
          </p:nvSpPr>
          <p:spPr>
            <a:xfrm>
              <a:off x="1244183" y="1573968"/>
              <a:ext cx="2083634" cy="118422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+mj-lt"/>
                  <a:cs typeface="Times New Roman" pitchFamily="18" charset="0"/>
                </a:rPr>
                <a:t>Develop Database</a:t>
              </a:r>
            </a:p>
            <a:p>
              <a:pPr algn="ctr"/>
              <a:endParaRPr lang="en-IN" b="1" dirty="0">
                <a:latin typeface="+mj-lt"/>
                <a:cs typeface="Times New Roman" pitchFamily="18" charset="0"/>
              </a:endParaRPr>
            </a:p>
            <a:p>
              <a:pPr algn="ctr"/>
              <a:endParaRPr lang="en-IN" b="1" dirty="0">
                <a:latin typeface="+mj-lt"/>
                <a:cs typeface="Times New Roman" pitchFamily="18" charset="0"/>
              </a:endParaRPr>
            </a:p>
            <a:p>
              <a:pPr algn="ctr"/>
              <a:endParaRPr lang="en-IN" b="1" dirty="0">
                <a:latin typeface="+mj-lt"/>
                <a:cs typeface="Times New Roman" pitchFamily="18" charset="0"/>
              </a:endParaRPr>
            </a:p>
            <a:p>
              <a:pPr algn="ctr"/>
              <a:endParaRPr lang="en-IN" b="1" dirty="0">
                <a:latin typeface="+mj-lt"/>
                <a:cs typeface="Times New Roman" pitchFamily="18" charset="0"/>
              </a:endParaRPr>
            </a:p>
            <a:p>
              <a:pPr algn="ctr"/>
              <a:endParaRPr lang="en-IN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69036" y="1984526"/>
              <a:ext cx="1678898" cy="644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cs typeface="Times New Roman" pitchFamily="18" charset="0"/>
                </a:rPr>
                <a:t>Web Scrape Data</a:t>
              </a:r>
            </a:p>
            <a:p>
              <a:pPr algn="ctr"/>
              <a:r>
                <a:rPr lang="en-IN" b="1" dirty="0">
                  <a:cs typeface="Times New Roman" pitchFamily="18" charset="0"/>
                </a:rPr>
                <a:t>( json file format)</a:t>
              </a:r>
              <a:endParaRPr lang="en-IN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839953" y="4272197"/>
            <a:ext cx="4524558" cy="16339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+mj-lt"/>
                <a:cs typeface="Times New Roman" pitchFamily="18" charset="0"/>
              </a:rPr>
              <a:t>Model Development, Training and Testing </a:t>
            </a:r>
          </a:p>
          <a:p>
            <a:pPr algn="ctr"/>
            <a:r>
              <a:rPr lang="en-IN" b="1" dirty="0">
                <a:latin typeface="+mj-lt"/>
                <a:cs typeface="Times New Roman" pitchFamily="18" charset="0"/>
              </a:rPr>
              <a:t>using Python</a:t>
            </a: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2295" y="2053652"/>
            <a:ext cx="1666382" cy="107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cs typeface="Times New Roman" pitchFamily="18" charset="0"/>
              </a:rPr>
              <a:t> Load json Database into Model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448245" y="2058653"/>
            <a:ext cx="1666382" cy="105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cs typeface="Times New Roman" pitchFamily="18" charset="0"/>
              </a:rPr>
              <a:t> NLP text pre-processing Stemming &amp; BOW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09805" y="4966713"/>
            <a:ext cx="1666382" cy="80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cs typeface="Times New Roman" pitchFamily="18" charset="0"/>
              </a:rPr>
              <a:t>Load  Chatbot Model and Make Predictions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450745" y="4939233"/>
            <a:ext cx="1666382" cy="80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cs typeface="Times New Roman" pitchFamily="18" charset="0"/>
              </a:rPr>
              <a:t>Develop a Neural Network Model</a:t>
            </a:r>
          </a:p>
          <a:p>
            <a:pPr algn="ctr"/>
            <a:r>
              <a:rPr lang="en-IN" b="1" dirty="0">
                <a:cs typeface="Times New Roman" pitchFamily="18" charset="0"/>
              </a:rPr>
              <a:t>Train  and save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1231693" y="4259677"/>
            <a:ext cx="2083634" cy="17088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+mj-lt"/>
                <a:cs typeface="Times New Roman" pitchFamily="18" charset="0"/>
              </a:rPr>
              <a:t>Model Deployment</a:t>
            </a: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56546" y="4867118"/>
            <a:ext cx="1678898" cy="93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cs typeface="Times New Roman" pitchFamily="18" charset="0"/>
              </a:rPr>
              <a:t>Live Chatbot using</a:t>
            </a:r>
          </a:p>
          <a:p>
            <a:pPr algn="ctr"/>
            <a:r>
              <a:rPr lang="en-IN" b="1" dirty="0">
                <a:cs typeface="Times New Roman" pitchFamily="18" charset="0"/>
              </a:rPr>
              <a:t>Streamlit or Flask</a:t>
            </a:r>
          </a:p>
        </p:txBody>
      </p:sp>
      <p:cxnSp>
        <p:nvCxnSpPr>
          <p:cNvPr id="25" name="Straight Arrow Connector 24"/>
          <p:cNvCxnSpPr>
            <a:stCxn id="5" idx="3"/>
            <a:endCxn id="16" idx="1"/>
          </p:cNvCxnSpPr>
          <p:nvPr/>
        </p:nvCxnSpPr>
        <p:spPr>
          <a:xfrm flipV="1">
            <a:off x="3327817" y="2407184"/>
            <a:ext cx="514636" cy="21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3" idx="1"/>
          </p:cNvCxnSpPr>
          <p:nvPr/>
        </p:nvCxnSpPr>
        <p:spPr>
          <a:xfrm flipV="1">
            <a:off x="5788677" y="2588305"/>
            <a:ext cx="659568" cy="4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271465" y="3252867"/>
            <a:ext cx="2500" cy="989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1"/>
            <a:endCxn id="14" idx="3"/>
          </p:cNvCxnSpPr>
          <p:nvPr/>
        </p:nvCxnSpPr>
        <p:spPr>
          <a:xfrm flipH="1">
            <a:off x="5776187" y="5341474"/>
            <a:ext cx="674558" cy="27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1"/>
            <a:endCxn id="21" idx="3"/>
          </p:cNvCxnSpPr>
          <p:nvPr/>
        </p:nvCxnSpPr>
        <p:spPr>
          <a:xfrm flipH="1">
            <a:off x="3315327" y="5089160"/>
            <a:ext cx="524626" cy="249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7356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IN" sz="2800" b="1" dirty="0">
                <a:solidFill>
                  <a:srgbClr val="002776"/>
                </a:solidFill>
              </a:rPr>
              <a:t>Develop Database</a:t>
            </a:r>
            <a:endParaRPr lang="en-IN" sz="2800" dirty="0"/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78;p16"/>
          <p:cNvSpPr txBox="1"/>
          <p:nvPr/>
        </p:nvSpPr>
        <p:spPr>
          <a:xfrm>
            <a:off x="879560" y="1443718"/>
            <a:ext cx="79545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buSzPts val="1800"/>
              <a:buFont typeface="Arial"/>
              <a:buChar char="➢"/>
            </a:pPr>
            <a:r>
              <a:rPr lang="en" sz="2400" dirty="0">
                <a:latin typeface="Times New Roman" pitchFamily="18" charset="0"/>
                <a:cs typeface="Times New Roman" pitchFamily="18" charset="0"/>
              </a:rPr>
              <a:t>Web Scrap the data from different websites and different URLs using BeautifulSoup library in python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342900">
              <a:buSzPts val="1800"/>
              <a:buFont typeface="Arial"/>
              <a:buChar char="➢"/>
            </a:pPr>
            <a:r>
              <a:rPr lang="en" sz="2400" dirty="0">
                <a:latin typeface="Times New Roman" pitchFamily="18" charset="0"/>
                <a:cs typeface="Times New Roman" pitchFamily="18" charset="0"/>
              </a:rPr>
              <a:t>Multiple websites have a lot of information about data science interview questions and answers like Analytics vidhya, Wisdom jobs, guru99 etc.</a:t>
            </a:r>
          </a:p>
          <a:p>
            <a:pPr marL="457200" indent="-342900">
              <a:buSzPts val="1800"/>
              <a:buFont typeface="Arial"/>
              <a:buChar char="➢"/>
            </a:pPr>
            <a:r>
              <a:rPr lang="en" sz="2400" dirty="0">
                <a:latin typeface="Times New Roman" pitchFamily="18" charset="0"/>
                <a:cs typeface="Times New Roman" pitchFamily="18" charset="0"/>
              </a:rPr>
              <a:t>Build the database of interview q&amp;a in json file format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900" y="4002376"/>
            <a:ext cx="8766858" cy="252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7356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800" b="1" dirty="0">
                <a:solidFill>
                  <a:srgbClr val="002776"/>
                </a:solidFill>
              </a:rPr>
              <a:t>Database Overview</a:t>
            </a: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78;p16"/>
          <p:cNvSpPr txBox="1"/>
          <p:nvPr/>
        </p:nvSpPr>
        <p:spPr>
          <a:xfrm>
            <a:off x="879560" y="1263838"/>
            <a:ext cx="7954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>
              <a:buSzPts val="1800"/>
            </a:pPr>
            <a:endParaRPr lang="en-IN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6D7FA-90E0-420E-BFCE-09351EFB5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49" y="1383800"/>
            <a:ext cx="8349521" cy="47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2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7356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800" b="1" dirty="0">
                <a:solidFill>
                  <a:srgbClr val="002776"/>
                </a:solidFill>
              </a:rPr>
              <a:t>EDA &amp; Feature Extraction</a:t>
            </a: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78;p16"/>
          <p:cNvSpPr txBox="1"/>
          <p:nvPr/>
        </p:nvSpPr>
        <p:spPr>
          <a:xfrm>
            <a:off x="879560" y="1263838"/>
            <a:ext cx="7954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>
              <a:buSzPts val="1800"/>
            </a:pPr>
            <a:endParaRPr lang="en-IN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data:image/png;base64,iVBORw0KGgoAAAANSUhEUgAAAnUAAAGLCAYAAAChh2SgAAAAOXRFWHRTb2Z0d2FyZQBNYXRwbG90bGliIHZlcnNpb24zLjMuMiwgaHR0cHM6Ly9tYXRwbG90bGliLm9yZy8vihELAAAACXBIWXMAAAsTAAALEwEAmpwYAAB92ElEQVR4nO2dd7gdVdm+70USSCCQAAmdJLQAoYQSegud0EKVXqRXUYqCSJWOICBdpCO9RQRREAQBkahIFcWO+gmWn/Xzs7B+fzzvuOdszknO2XvmHLJ57uva19kze86sNTNr1nrW+75rrZRzxhhjjDHGzNrMNtAZMMYYY4wx7WNRZ4wxxhjTAVjUGWOMMcZ0ABZ1xhhjjDEdgEWdMcYYY0wHYFFnjDHGGNMBDB7oDPSVUaNG5XHjxg10NowxxhhjZsp3vvOd3+WcR/dHWrWJupTS9cC2wNs55xV7OGYycAkwBPhdznmjmZ133LhxTJ8+vbqMGmOMMcbURErp5/2VVp3u1xuBrXr6MaU0ErgS2D7nvAKwa415McYYY4zpaGoTdTnnp4A/zOCQPYH7cs6/iOPfrisvxhhjjDGdzkAOlBgPzJtSejKl9J2U0r49HZhSOiSlND2lNP2dd97pxywaY4wxxswaDKSoGwysDmwDbAmcklIa392BOedrc86Tcs6TRo/ul1hDY4wxxphZioEc/foW8Puc89+Av6WUngImAj8cwDwZY4wxxsySDKSl7kFg/ZTS4JTSnMBawOsDmB9jjDHGmFmWOqc0uR2YDIxKKb0FnIamLiHnfHXO+fWU0leAl4B3getyzq/UlR9jjDHGmE6mNlGXc96jF8dcCFxYVx6MMcYYYz4oeJkwY4wxxpgOwKLOGGOMMaYDsKgzxhhjjOkABnJKk7Z556pbaznv6MP3ruW8xhhjjDF1YUudMcYYY0wHYFFnjDHGGNMBWNQZY4wxxnQAFnXGGGOMMR2ARZ0xxhhjTAdgUWeMMcYY0wFY1BljjDHGdAAWdcYYY4wxHYBFnTHGGGNMB2BRZ4wxxhjTAVjUGWOMMcZ0ABZ1xhhjjDEdgEWdMcYYY0wHYFFnjDHGGNMBWNQZY4wxxnQAFnXGGGOMMR2ARZ0xxhhjTAdgUWeMMcYY0wFY1BljjDHGdAAWdcYYY4wxHUBtoi6ldH1K6e2U0iszOW6NlNK/U0q71JUXY4wxxphOp05L3Y3AVjM6IKU0CDgf+GqN+TDGGGOM6XhqE3U556eAP8zksKOBe4G368qHMcYYY8wHgQGLqUspLQrsCFw1UHkwxhhjjOkUBnKgxCXAJ3LO787swJTSISml6Sml6e+88079OTPGGGOMmcUYPIBpTwLuSCkBjAK2Tin9O+f8QPOBOedrgWsBJk2alPszk8YYY4wxswIDJupyzksU31NKNwIPdSfojDHGGGPMzKlN1KWUbgcmA6NSSm8BpwFDAHLOV9eVrjHGGGPMB5HaRF3OeY8+HLt/XfkwxhhjjPkg4BUljDHGGGM6AIs6Y4wxxpgOwKLOGGOMMaYDGMgpTWY5/ueqs2o570KHf6qW8xpjjDHmg4MtdcYYY4wxHYBFnTHGGGNMB2BRZ4wxxhjTAVjUGWOMMcZ0ABZ1xhhjjDEdgEWdMcYYY0wHYFFnjDHGGNMBWNQZY4wxxnQAFnXGGGOMMR2ARZ0xxhhjTAdgUWeMMcYY0wFY1BljjDHGdAAWdcYYY4wxHYBFnTHGGGNMB2BRZ4wxxhjTAVjUGWOMMcZ0ABZ1xhhjjDEdgEWdMcYYY0wHYFFnjDHGGNMBWNQZY4wxxnQAtYm6lNL1KaW3U0qv9PD7Ximll1JKL6eUnk0pTawrL8YYY4wxnU6dlrobga1m8PtPgY1yzisBnwaurTEvxhhjjDEdzeC6TpxzfiqlNG4Gvz9b2vwWsFhdeTHGGGOM6XTeLzF1BwKPDHQmjDHGGGNmVWqz1PWWlNLGSNStP4NjDgEOARgzZkw/5cwYY4wxZtZhQC11KaWVgeuAqTnn3/d0XM752pzzpJzzpNGjR/dfBo0xxhhjZhEGTNSllMYA9wH75Jx/OFD5MMYYY4zpBGpzv6aUbgcmA6NSSm8BpwFDAHLOVwOnAvMDV6aUAP6dc55UV36MMcYYYzqZOke/7jGT3w8CDqorfWOMMcaYDxLvl9GvxhhjjDGmDSzqjDHGGGM6AIs6Y4wxxpgOwKLOGGOMMaYDsKgzxhhjjOkALOqMMcYYYzoAizpjjDHGmA7Aos4YY4wxpgOwqDPGGGOM6QAs6owxxhhjOgCLOmOMMcaYDsCizhhjjDGmA7CoM8YYY4zpACzqjDHGGGM6AIs6Y4wxxpgOwKLOGGOMMaYDsKgzxhhjjOkALOqMMcYYYzoAizpjjDHGmA7Aos4YY4wxpgOwqDPGGGOM6QAs6owxxhhjOgCLOmOMMcaYDsCizhhjjDGmA7CoM8YYY4zpAGoTdSml61NKb6eUXunh95RSuiyl9GZK6aWU0mp15cUYY4wxptOp01J3I7DVDH6fAiwTn0OAq2rMizHGGGNMR1ObqMs5PwX8YQaHTAVuzuJbwMiU0sJ15ccYY4wxppMZyJi6RYFflrbfin3GGGOMMaaPzBIDJVJKh6SUpqeUpr/zzjsDnR1jjDHGmPcdAynqfgUsXtpeLPa9h5zztTnnSTnnSaNHj+6XzBljjDHGzEoMpKibBuwbo2DXBv6Uc/7NAObHGGOMMWaWZXBdJ04p3Q5MBkallN4CTgOGAOScrwYeBrYG3gT+Dny4rrwYY4wxxnQ6tYm6nPMeM/k9A0fWlb4xxhhjzAeJ2kSdaZ8fXDG1lvMud+SDtZzXGGOMMQPHLDH61RhjjDHGzBiLOmOMMcaYDsCizhhjjDGmA3BMnfkvT35+m1rOO/ngL9dyXmOMMcY0sKXOGGOMMaYDsKXODBj33LBVLefd5cNfec++a27Zspa0AA7d59H37Dv9rvrSO/1D701vyoM715beI1Pvfc++re8/q7b0Ht7xU+/Zt819V9WS1pd3OryW8xpjzEBgS50xxhhjTAdgUWeMMcYY0wFY1BljjDHGdAAWdcYYY4wxHYBFnTHGGGNMB+DRr8YY08S299xWy3kf2mWvbvdvf8+Xaklv2i7b1XJeY8z7E4s6Y4z5gLHjvd+s5bz377x+Lec1xvQOu1+NMcYYYzoAizpjjDHGmA7Aos4YY4wxpgOwqDPGGGOM6QB6NVAipXTsjH7POV9cTXaMMcYYY0wr9Hb06yRgDWBabG8HfBv4UR2ZMsYYY4wxfaO3om4xYLWc818AUkqnA1/OOe9dV8aMMcYYY0zv6W1M3YLAP0vb/4x9xhhjjDHmfUBvLXU3A99OKd0f2zsAN9WSI2OMMcYY02d6JepyzmenlB4BNohdH845f6++bBljjOkUdrvvzVrOe+dOS3e7/4r7f1tLekfu+F4H1SN3/q6WtACm7DaqtnObzqQvU5rMCfw553wp8FZKaYmZ/UNKaauU0hsppTdTSid28/uYlNITKaXvpZReSilt3Yf8GGOMMcaYoLdTmpyGRsAuC9wADAFuBdabwf8MAq4ANgfeAl5IKU3LOb9WOuxTwF0556tSShOAh4FxLVyHMcYY0/F877q3azv3qgctUNu5Tf/QW0vdjsD2wN8Acs6/Buaeyf+sCbyZc/5JzvmfwB3A1KZjMjBPfB8B/LqX+THGGGOMMSV6O1DinznnnFLKACmluXrxP4sCvyxtvwWs1XTM6cBXU0pHA3MBm/UyP8YYY4wxpkRvLXV3pZSuAUamlA4GHgM+X0H6ewA35pwXA7YGbkkpvSdPKaVDUkrTU0rT33nnnQqSNcYYY4zpLGZqqUspJeBOYDngzyiu7tSc89dm8q+/AhYvbS8W+8ocCGwFkHN+LqU0FBgFdAkayDlfC1wLMGnSpDyzPBtjjDHGfNCYqagLt+vDOeeVgJkJuTIvAMvEKNlfAbsDezYd8wtgU+DGlNLywFDApjhjjDHGmD7SW/frd1NKa/TlxDnnfwNHAY8Cr6NRrq+mlM5MKW0fhx0HHJxS+j5wO7B/ztmWOGOMMcaYPtLbgRJrAXunlH6GRsAmZMRbeUb/lHN+GE1TUt53aun7a8xgWhRjjDHGDBy/uaA5aqo6Fv74orWd+4PKDEVdSmlMzvkXwJb9lB9jjDHGfED57SXfqe3cC3509drO/X5hZpa6B4DVcs4/Tyndm3PeuR/yZIwxxhhj+sjMYupS6fuSdWbEGGOMMca0zswsdbmH78YYY4wxszRvX/7VWs67wFFb1HLemTEzUTcxpfRnZLEbFt+hMVBinp7/1RhjjDHG9BczFHU550H9lRFjjDHGGNM6vZ2nzhhjjDHGvI+xqDPGGGOM6QAs6owxxhhjOgCLOmOMMcaYDsCizhhjjDGmA7CoM8YYY4zpACzqjDHGGGM6AIs6Y4wxxpgOwKLOGGOMMaYDsKgzxhhjjOkALOqMMcYYYzoAizpjjDHGmA7Aos4YY4wxpgOwqDPGGGOM6QAs6owxxhhjOgCLOmOMMcaYDsCizhhjjDGmA7CoM8YYY4zpACzqjDHGGGM6gFpFXUppq5TSGymlN1NKJ/ZwzIdSSq+llF5NKX2xzvwYY4wxxnQqg+s6cUppEHAFsDnwFvBCSmlazvm10jHLACcB6+Wc/5hSWqCu/BhjjDHGdDJ1WurWBN7MOf8k5/xP4A5gatMxBwNX5Jz/CJBzfrvG/BhjjDHGdCx1irpFgV+Wtt+KfWXGA+NTSs+klL6VUtqquxOllA5JKU1PKU1/5513asquMcYYY8ysy0APlBgMLANMBvYAPp9SGtl8UM752pzzpJzzpNGjR/dvDo0xxhhjZgHqFHW/AhYvbS8W+8q8BUzLOf8r5/xT4IdI5BljjDHGmD5Qp6h7AVgmpbRESml2YHdgWtMxDyArHSmlUcgd+5Ma82SMMcYY05HUJupyzv8GjgIeBV4H7so5v5pSOjOltH0c9ijw+5TSa8ATwAk559/XlSdjjDHGmE6ltilNAHLODwMPN+07tfQ9A8fGxxhjjDHGtMhAD5QwxhhjjDEVYFFnjDHGGNMBWNQZY4wxxnQAFnXGGGOMMR2ARZ0xxhhjTAdgUWeMMcYY0wFY1BljjDHGdAAWdcYYY4wxHYBFnTHGGGNMB2BRZ4wxxhjTAVjUGWOMMcZ0ABZ1xhhjjDEdgEWdMcYYY0wHYFFnjDHGGNMBWNQZY4wxxnQAFnXGGGOMMR2ARZ0xxhhjTAdgUWeMMcYY0wFY1BljjDHGdAAWdcYYY4wxHYBFnTHGGGNMB2BRZ4wxxhjTAVjUGWOMMcZ0ABZ1xhhjjDEdQK2iLqW0VUrpjZTSmymlE2dw3M4ppZxSmlRnfowxxhhjOpXaRF1KaRBwBTAFmADskVKa0M1xcwPHAM/XlRdjjDHGmE6nTkvdmsCbOeef5Jz/CdwBTO3muE8D5wP/qDEvxhhjjDEdTZ2iblHgl6Xtt2Lff0kprQYsnnP+co35MMYYY4zpeAZsoERKaTbgYuC4Xhx7SEppekpp+jvvvFN/5owxxhhjZjHqFHW/AhYvbS8W+wrmBlYEnkwp/QxYG5jW3WCJnPO1OedJOedJo0ePrjHLxhhjjDGzJnWKuheAZVJKS6SUZgd2B6YVP+ac/5RzHpVzHpdzHgd8C9g+5zy9xjwZY4wxxnQktYm6nPO/gaOAR4HXgbtyzq+mlM5MKW1fV7rGGGOMMR9EBtd58pzzw8DDTftO7eHYyXXmxRhjjDGmk/GKEsYYY4wxHYBFnTHGGGNMB2BRZ4wxxhjTAVjUGWOMMcZ0ABZ1xhhjjDEdgEWdMcYYY0wHYFFnjDHGGNMBWNQZY4wxxnQAFnXGGGOMMR2ARZ0xxhhjTAdgUWeMMcYY0wFY1BljjDHGdAAWdcYYY4wxHYBFnTHGGGNMB2BRZ4wxxhjTAVjUGWOMMcZ0ABZ1xhhjjDEdgEWdMcYYY0wHYFFnjDHGGNMBWNQZY4wxxnQAFnXGGGOMMR2ARZ0xxhhjTAdgUWeMMcYY0wFY1BljjDHGdAAWdcYYY4wxHUCtoi6ltFVK6Y2U0psppRO7+f3YlNJrKaWXUkqPp5TG1pkfY4wxxphOpTZRl1IaBFwBTAEmAHuklCY0HfY9YFLOeWXgHuCCuvJjjDHGGNPJ1GmpWxN4M+f8k5zzP4E7gKnlA3LOT+Sc/x6b3wIWqzE/xhhjjDEdS52iblHgl6Xtt2JfTxwIPNLdDymlQ1JK01NK0995550Ks2iMMcYY0xm8LwZKpJT2BiYBF3b3e8752pzzpJzzpNGjR/dv5owxxhhjZgEG13juXwGLl7YXi31dSCltBpwMbJRz/r8a82OMMcYY07HUaal7AVgmpbRESml2YHdgWvmAlNKqwDXA9jnnt2vMizHGGGNMR1ObqMs5/xs4CngUeB24K+f8akrpzJTS9nHYhcBw4O6U0osppWk9nM4YY4wxxsyAOt2v5JwfBh5u2ndq6ftmdaZvjDHGGPNB4X0xUMIYY4wxxrSHRZ0xxhhjTAdgUWeMMcYY0wFY1BljjDHGdAAWdcYYY4wxHYBFnTHGGGNMB2BRZ4wxxhjTAVjUGWOMMcZ0ABZ1xhhjjDEdgEWdMcYYY0wHYFFnjDHGGNMBWNQZY4wxxnQAFnXGGGOMMR2ARZ0xxhhjTAdgUWeMMcYY0wFY1BljjDHGdAAWdcYYY4wxHYBFnTHGGGNMB2BRZ4wxxhjTAVjUGWOMMcZ0ABZ1xhhjjDEdgEWdMcYYY0wHYFFnjDHGGNMBWNQZY4wxxnQAtYq6lNJWKaU3UkpvppRO7Ob3OVJKd8bvz6eUxtWZH2OMMcaYTqU2UZdSGgRcAUwBJgB7pJQmNB12IPDHnPPSwGeB8+vKjzHGGGNMJ1OnpW5N4M2c809yzv8E7gCmNh0zFbgpvt8DbJpSSjXmyRhjjDGmI6lT1C0K/LK0/Vbs6/aYnPO/gT8B89eYJ2OMMcaYjiTlnOs5cUq7AFvlnA+K7X2AtXLOR5WOeSWOeSu2fxzH/K7pXIcAh8TmssAbLWRpFPC7mR5VHU7P6b1f0+vka3N6Ts/pDVx6nXxt7aQ3Nuc8uurMdMfgGs/9K2Dx0vZisa+7Y95KKQ0GRgC/bz5Rzvla4Np2MpNSmp5zntTOOZye0+uE9Dr52pye03N6A5deJ1/bQKTXCnW6X18AlkkpLZFSmh3YHZjWdMw0YL/4vgvw9VyX6dAYY4wxpoOpzVKXc/53Suko4FFgEHB9zvnVlNKZwPSc8zTgC8AtKaU3gT8g4WeMMcYYY/pIne5Xcs4PAw837Tu19P0fwK515qFEW+5bp+f0Oii9Tr42p+f0nN7ApdfJ1zYQ6fWZ2gZKGGOMMcaY/sPLhBljjDHGdAAWdcaY2vGk4qY7XC6MqRaLulmQ5orwg1AxfhCusVNJKc1RjGqv+znOiuVkVsxzFaSUhgJj4vtSKaW5BjhL5n1GLDf6gSSlNKSV/7Ooq5miwk4pLZJSWqyK85UayHUAqpgGJqX0vi0LKaWVgU36Ka2lUkpr90dapTSXSSk1L6FXRzqrpZQ2qDudpjTnAg5NKS2WUjoIuKDO9HLOOaW0bkppckpp2brSSSmNTilNju9TUkortXie8vv8oZTSNimlHavLaa/yMD6ltFx/phmsBOyWUjoFzZIw3wDkAYCU0rLvlzowpbRKSum0fkxv6ZTSlBb+r2jblkkpLdmqCJnB+UcCq8b3jVJKS1Z5/laIdnyOGs9f3NPxwGFxD/pEraNfzX8bmR2AY4E/xvQtl+Scfznj/+z5fAAppSOBg1JK27d6rqbzvhvn/RDwv8DbOefn2z1vqxSNXUppfeA8YMWU0u7A13LO/6kprbWBY4D/Syn9b875+1Wm00OaGwAfAUaklP6ec/5aTemsChwFjE8pnZBzfq7KdHoi5/y3lNLvgR8APwE2rjO96OjcjubJfCel9GTO+c4aksrA0SFIMi2O4i+9z8cAOwOfB05JKf0r5/xQVZltplQu1gGuAP6dUtoj5/zjutJsJuf8Qkppf+Ag4KQq6rG+ULoHE4EvAS8C2/dnHrrJy4ZoztbNU0r/yDmfX3N666P6Z86of77R23PE/08BrgO+AcyfUtox5/z3irK5GFoP/hPAcsBaFZ23T5Tu1crAkcDTKaU7c87/qjqtSGdT9EyWAf6ZUron5/yeRRl64n3RM+lkUkorAh8DtgaeBTZEa9y2c85tgAPQEmu/jJ5S288ypbQzcC6q2A5LKe03k3+pjVIFdyXwceAa4GRg05rS2gq4Gi1BtwSwe0qptkok0twk0vwy8Hdg25RSpY1KpLMt8EXgdeDHwMkppbrFVdml+ATwCDAcGNnN75WklVIagXr2ewIfAr6FGoXdqk4rljJ8GlgFeCXn/Mf4vc/vYUppQWDDnPOGwDj0nB5Jck/WQpSLzYBLgHOAvwDnppSWqSvNgtLzWhi4BbgUWDSltFVYdvvF7Rb3YGvgIuBCYLmU0j11pzuDvGwI3AY8DtwIrJxS+nSN6W2G6p+vAwnYIerBXpFSWh7YBnVo9kKdtq+mlOZsJ2+ld+wVYC5gW+COQixWWXf0hrhX2wGXAROBvYE96rDYRZtzFfAZ4B5g5UhrZG/PYVFXA02Fbiiaq+9DwFRgt5zzn1OL7ppgGPAgsGbSZM4PA9NSSvO3keeDgMnA2sARSGhsklLat418tssawBM552dzzp9AFpjrU0pbQnUvdzSeuwKn5pxPB45G78Z+0TurlCQGAZsDV+acb0RrG/8PsH9KafOKk9wQ+ETO+ULgJOAh4MRUk5u56NnG972AdXPOuyKL68MppTWLRqyKxjvONRW4AVkjlwrL81eAZ5BY3qvddJqua9k4947AKvEeknN+N6W0wMzOU/o+B/A34D8ppYuB1YHdwxq9a0ppQrv5nkH6OwL35pzvyTlvijqbN6Sa3VyljsY1wO9yzh9Hy0PuCkwMYfGRuoVd0tKUBwBfzDl/Luc8HlgwpTStdEx/CojFgStyzg8i6+mVwIYppY9XmUjUP4OBrYDP5pyvBg4F/ojqn41m8v+DogN1FXKh/y6Lw4GXgGdaFXZN79haaF64I5El8ciU0rxRfka2cv4W87QQcCJwaM55bWTVXRPYMVXsckYi7rGc89Mxp+8zaFGG3eOezxSLuhqIQrdm0vJovwDWAw4H9s05/yQqrWujpzpDUkrzlL7vnVI6DrmWNgR2A76Neg//C/R6TbpSb7motJZHL8/iYVb+Biq8O6SU9uzteduhmwr0B8DQ4j7lnK8Evg8cl1JaqopYwjjvP4A/A1slBfW/hK59I2C7dsRyD+nlaLTfAjZLKS2Sc34bVWBjYt8SFSY5gnAP5px/DTwPDAE+VodoKFXKRyAr6/di/7VI2N2SUjobWWkWaTe9lNJqSIhfCNwJnJBSWi7n/Fsk7J5AjU1bNLlKbwd+kXN+KtKenFI6JXr0p/VkZetG8O6Rc/4r8EtgH+DgnPP/RmfqY8D/azffPV0H8Aowd6mBPARYAD2z2kgprYmsY6fmnN+MPJ2D6rX9kdj7aa44zKKZnPO/kWW+7EbbG9ggpfS5OKa2iVy7qe/+Fzg4pbRklIlngZ8Da6eU9qgq3ah//o06kVumlEbnnN9CnaJlY9/izf9Xyu+7Oec/oc7//8Xxc8e5jwC+g9qklvIWaR2D3ud3c87Xo3p/ArBTSuljwPHRvvYH76JVsQpRdR0yrBwKbNOO8C+1w4UW+z5aXnVdgJzzF4HfAqsBK5b/pycs6urjSCSMfocEwk+RK2hvVKGdnXP+zYxOkFIaB1yYYkAEcl+9nXP+ObB9znnvrLibycj//lpvMlZuWICFAHLOxwFnAF9KKS2Yc34HeAq4CXiyV1fcJiGGJ6eU9kyKK/gaMD+wT0pp7bAs/RP4Neo5tUTpRRpfure3IBdosVTdb4FfAVNQb7QtSmmumlLaIXqy9wI/QsHiCyHX5J+QhbKtgSGRTuFiPQUYlFI6vXTIb5HLbal20ukh7RSidB9knf5ZSmnXsDg8hCrD3wNb5DbjqOK+HQ38K+f8XM75DOBu4PaU0koh7G7JOb/cTjql9HZC17V5zvm3YdV6C9gXdd5ORNbXf3T3/6VG63DgE0AR23g+KoOPp5QuBD6KOoG/rijfRflbPaW0XkppDHLzrYYE6cKo0XwZWDUpjqlSSg3XROTy+3VK6aMppcdSSo+HxegUYOOc8wPtNJY9pF/cgxWS1iQfjiwhH0kNi/x8yO01Oerq2ihZq09KCtOZhix0l0RnayLq9PwIWfFapnTtK6eUtk6ygt6FROPuYTyYHb2X6wEbNP9/5HdT4JqU0qdQfXUQsvjuWxggcs4H5TZidlNKWyB37nY551+nlMYC96H7Mx4J/ztzzv9sNY2ZpF/cq5Eppbmjw/0ginOckHP+P1R3/xW5hlsWl3FPNwKOSSltknP+Nmp3p6SUdk7y6C2IOuG7Ff8zw/zX2BH5QFEq9LPlxqCD64GFUTzd9shkOw8wLef8tSZx1d05l0UiYzRwffz/P7LcdcUx+6JG7YC+NlxJa/NuA/wDVfBXAp9ELon1cs6/KV9PXRRphMC6C8WVbAVcjirYU1HltmzkbXFgcs752BbSKp7TlDj/H5A19XBgS+QSHYtepK1RA/5WzvkLFVzfZqiX9zISU9sBS0aaG6PKYRck0kcD5/bFUlC6tk2Qa+SPyPpxDxJwF6Ge9bLoue8O/DXn3PaI1O7KcpI1bhMUIzYHutd/zTmf1E65anrHhgE7AAcjV+IVsf8cYCfkzvx7qxaX5uuKcrMC6gCMQo3PN4CzUGdj7hzxdT2dDwmH65FL/AcppUGFVSopxutvyAr401by3E2aRfnbBMVWTkNhFrujhvkI1GFcFg3WmATMk3O+vKL0i3I5LKyQoyIPg5GQfQRZcC/JOX+zijS7yUP5HbwNjbadk7C2IKHwC/TubYPqgp/nnO+tMS/roTr3ZfQc7kKel61RXOi/gANRnOgWSED9u69luZTeFsgb8EPUWd4RdVg3B9ZF1qcd0bUPyzl/puk8GyPReRl6n/cDTkMW3zuAW1GHpk8W1lL5KP7uFdd7U+RtG2Qt2yDn/JeU0oiwFNZGUjjHMcDcwGGxeyf0LF5AAuvDKM77xKz4v76cf1DO+T9JA+VuQB6Gw1A99goS1Xshw9vRwKLo2Rw9UzGbc/anog+ysByOKvZi382olzE4tof04jyp9H2HOOcl6KX/HKp8J6EXcUnkMu1N/mYrfd8MVSaLReE5HTgrfrsSuasGlfNSw/0aAcwR3yeh6S6mxPaKyPJ4aGwPQo3h9sB3gZX7mNbspe/Lop7W8rF9Pxp1OD+q2DYghCPqJS/d4vUNb0rzdmD12D4HCenxsb0Mcn1thlxCy/chnXJ5WQ31KpdAjea58ZmEgqGXRQJ5QyS2xlfwHMvpb4Aqv7GoAtwbGBe/HYREbUtlCgmPEfF9UyRG9kUNzO6owTm0dHxLz62H65or0h+HAvvvRw3O8nFNm/TmPKV9N6NKenBp3xqU6o4Knsucpe8T4/3aILY/jAbNrBzbS0S52Bq9+ytUlY84/2ao4T8HxRcnYGj8tgLwatVpxrmHlL6vhrwR6yIR9Qnknl8AeSwmxfPdFLnBlq04LyNL31dAYQGTYnsf1BHbN+7NsChzGyMR1ud7A8xV+r4sEg6rxPalKBa7eDcnoI7sppHecrG9VekchwBHlbbXQ96UuYF1gLVayGP5HRuD6qyE6rC7kUcKVHduUXX56CFPKyFLcjFjwHeizCyI2p+TUezbWlFOFuzDuUc3PZObkUWSUrnbLbaHxb2dgtrqXrV5td+gD8onCuOqqKd1CFE5o0r/p8BjUVgH9eGcB8aLuBayoH0H+BnqHT2I3KKL9vJcayMrUGGd3Q31qoh8rYcaqjGxr9cFtcX7NQI4Hlg4to9BAuowQoChiu/nwGmxPQTFWUzsY1rzISvVXPG5BDVcG5aOuTuuv3hu41GFv2KL1zcPqjgXiLJxWryYB5aOORPFm61Q3PN43r2uwON/HkSidxCKh/oLGpxQ/H42Eurrx75lgC8AK1X8TI+NMvoAasCPBuaN3w6K39q5n5dHGd4i3oOPIjFwejyvXZC14Ij4n9kqvK4vRZnZBQmA4j3aFpgOLNnD/5YbrfE0GtGTkNguRP1ucd/mqyjP88f9mR+939cjC8CWRB2ErFNvE4IUCZ1pfX2/epGXddDIyF2jTNxEowO5MfAm0XhXnO7CyLI/V7yDz8U7uFjpej8OfLMol0hYfL2GezAHEnGLxvbmKI7yotIxeyIr4gGorpsfCYhed/BK5xqB6p/5kQfgrLj2PUvHXIRGiC8Z24siA0RRH+2C6oqRcf+OAL7ZdE23AMtUcH+ORG3kZcCZTb9NRe95r4wXLaS9GA0hNSbelXtKvx+E2vUtS/s2jXvX63KCBk2eiQZyFe/8M/Gc5im9Dz8BDort2VE9MaHX6dRxkz4oHxoV+3KoYZkTTXHwBBJ2syNB9mlg7T6eez3gqzREz3LAcag31+sHXDrfyqgnvmRUGMuiQNytS8fcW2xTo4Uuzj9b5GdhYO/YdwSKuVqNRsOzAiXx1WJa88fLOhb1xBdDAuH08kuJGtVVS9sjW0yvEKWLIAvI5nHPT0ZD1TcrHXsOsE5pe1gL6Y2P51lUDOejxnml2F4w9i1X+p95Kn6eC6MR04Uo3g6J5w3jvl9EmyISCYIb0DQM+8a++ZAgPye296BF4dhDmtugynsUCgn4Cg3r8W5IKHR7XXQVdB9DFthpSGTPhqzuRWeiz9bnXpT5sVEG10aN8lVI3C9aOm5/FMPWpexWXDZ2BE4uyjeyGt4c7/aYovxTcZ2D6rrlUcdqPmBeFK/0mdIx86I4yDVL+4ZXmY/yeeOai/KzeZSHj5aO2adcnlp9HqgTtDCq7zZAbdMZyFq7Uem4SylZ2Ohq3ZsNCbor0YhskMXsASTo1ohy29b7hkTbN+I5XR/vRNG27ooGzFX2TjelnVAbvTJR36N65hFg19Jxh6NO0fyxvTjRQetDWoOiDCxECNe49iviPRwe+zYhLOqtvBeV36QPyqdU6LZCjdkvkXgbGZXWQ6gB+i0Kqu7t+VI8+LOQe6xs2ZkQL+bFSPXP9GHT1f0wV7yEH4nK7ABUuR6PGqjvE73YGu/bHKUXY/54Wa4vVRrHI8vTWpSsmn0t2N3dB+Ru+Rpq7JZEQuMUYLWmY3ttTe0mnZFRQRUN1b5oPrNNUcV6KiU3c+n/+mxVaro/VyOryzxRhk5GIn2VcjloJZ0ZldfS9tyo17lzad9FKE4K2hALTde5U9zfqwhrMhKtL8S1t/zsekh7N+Da0vY6KHZueSTYF+7FOdZG846NQdaQp4Hz47cxqHfeK4t7X54NEnIno9CCNeMduAmJyTEzep4Vl40pyLK6dGnfvShut7Jn1UNehsa9Py/ezfmQZfWC0jGD685HKa01UXxYYYnZPO7FJ6p4HkQ4S3wfjax/T0W5HYEsRecCmzb932zNaRMWaSRyLo13bxiyJk6Ld67PFlbe63LdCrnnD0GGjKKumhhltpY2qSkfcyEr5eGxfVRcc7k+Kyy8rdTVxT1dFXV07wE+Gft2QxbKw+gastNaGeivwtyJH6Tufxh/94oHcxoSZQugXtnqfSxcI+JFmg31ID9DKZYAWWTm72X+5kXuoSHIFbMeig34GoqpWQLFjd2JGsnKLAU95GdQFOg9owBfi4Td/qi3skcc90nUU6rEmoQazY2Q1eLjhJs5rv+KqOjmbvUl6ia9o1DDUVjK9orrKYTd2cBne/scZ5LWCqUK43Lkwi6E3ZnIbTi8lYqol+V1aRruhAORiNgotvdD1rp2RHJxbSvEuWdDcS23RWU4CsVfvkgpXqXd6yrtWwt1fJak0dhcQcRCzex8SPy9jCwcc8b++VDoxK1VPZNu7tccpbQ+juqmQtjdhaYNmaPG9IuRwLvEe3Yg6vyuimKWvkN0OGrMQ/F3eSRsT6ch7F5Hc7RVnn4PeZmXRijCGmgQ0yGxPSXe03Ht1EGofp2CrH0bIcPAEqh+fZiGsLsAtSvvcfWX8rs1qicXQsL4MGSxK2LchgILlP+nL/cjvh+ChNMuaEqpp0u/HYTapMrLaCn/m5XKx7Zx7+4F9o/9R6A26kOx3VYditq+p6P8r47qsE/Fb3ujjnnbArbWAt1pn3hBPlLa3gZ4qLQ9Gc0Bdg6lAPTeFnpkQfsa6lkdEy/gySiObJsW8jsbsup9B8UDFbET66K4kYNLx1Zq4ZhBnlZGI89+DewX+wajSv8yGm61JdpIY1G6ulguo+FWXhhZ7O6OSnQpWohZ6SHdsgC5K+57Iez2RhX3lkjYtRzEX0pnIorXfKr021VogEnROViqxmf5cSROvh/l9GMoROApZB35IRW4TZAYvhnF1RyHGq9dUUP1RPzdud10Sukdhiw716KOwLU0etKHIOE8pof/7U4Ybovitjan4ZofhUTOwr2tH/qQ/22Rm/hEJOSGxvfPooZ9diqOGWtKf0qUwXOREHgw8nQocld/FdiprvQjD1tGmdkTWayKWKlTkMCaj36wFEZepiLr8vdoCIlJyLJ+ZGxX0cEbHHXaM2hqkmIQxijUiZ+GXLEjmMEAKWD9eHfXaNq/V7zXe0Xd0o4A3Rx5soo26ZNxj9ZD8XXfq6LumEH68yJDx9eRW3XxqFc2R+7loh36CC2EO3WTXjFQbp/YLtzXNwGfjn0ztfr3Kq3+KNSd8omCsCaNOLfRqKHesXTMZVGZnETfAt63Q8GY41Bc3quokRyMLDtnUhrNNpNzlXtDq8QLchsyMRcjztZDrtiDe5vHNu/dbPF3EGpg7kVm/QmlY45A1qZF2kxroajYioEgV9E1PmJ+ZFGdVtyPCq9zm3h2R6Ig4heJOD3k7v4q1VTgU2jEbr4MfLX02w1I7NUm1KNcPRfPc7koqyej+L4JUZ67FT59TGdtNFhms3inLqdhsdsxKuDlmst9G+nthcT42kiYF7PmH4jiEm+lh0q+6b07FFlDPo3cw7uiQPAtaFjRKrOeltJdFllYjoz7dQvqbA6NMn8FMYK4xrJxNrBtfF8gyv0VsT2SRuxQLXG7yBr4DVRnXocE+ljUcN8e+/vF5Rpl53HUAfsw6lwXox3XQnOdLd7OvUD1+oj4vjayBn2VrrF6cyPr11cIi+EMzncsCvMZjjoyX0VzPRblupWY7qIjOijK4kNxLzaMd3lolNk7kPhuW0j1Ik87oUFlXyrtGx51zaOEi7yitHZFHeCbgFGxb0g8rztoc6R+l7T6o2B3wodG4P6gKIyfQ72Vo6LyPhX1cIpZ0a9E8WEzncIkzrstXUdCjUEN8yqoNz+ql+cpNyy7Rl7mQ6MdrwHGxm/DUGM8th/uXTn+8OpSYf4saqDnQ0JsXSoQApHWIsgScmFUUpNR4zos7uey9DHQtZfpnkejNzYECddv07DYtStYi1Gut9N1+o5HgSdL2xPreIal7XWQqCtckkuhxqTSUYzIxfrZ0v2cgnrXx8X716v3og/pXUK4xUrb00rbM3UHRZ3wWNyj52mM9NwPCcZNq8xzKd1VUAzvYbE9lkbc7Gao4azUcks3Fhtk2byhtL06iiHqVae0zfwshywvU2N7TSRQzkWeljHUHGZSyst41DY8WNq3F+pM7xTbbYeYRL1ZjJr9AhK1y0cdcVocsygSUO+xBtGonydE3TgexUA+DZyArIqPozqzz+KTrvF6I+LvnKjz+VnCjdtTeaq6vJaezTzIzXxO3Lcib2PifVm1gnSWpGEE2gDpgsNouOKHUHEnq/aC3Qmf0gMq5ppbGDXUp0XB2CJeqvK8OmuVC+sMzr0tMsOuhRrmeUu/XUofR82W/vejkccJsT0U9do/h2It3qTCObF6kZ+t0Sim8sjPlVCjeRNyF7R0rd08pxWQgFsUWePeRe6vO5Gr7llqELNRIV0KXF3at3Q8h5equN80RpeeQaknGdf7NnBT8/2o+BpHx99hca0H0hh1ex4xsKeVtOOc28T3TdFEuKvGvVuvdNxtyA20Q2xXGS94DLLklN/DaaXr7s69unS5PCFL1RzxDj6M3J2F23XXmsreJqjR+BJaYqvYvygajHQHFU2XUjp3OSh/EnJdLYHqx1tpjHhdBQmEWqakKOVhY9R5exb4Rmn/6sjKehEVW+ZnkJfNkcXpeGSV2oOGYWA/5J5egIYHo5X3ZUypPrgNLTNWDDibC3lj7kHt0vPMQKQgy/r3abhsF6BhURof72C78z4egmKLr40yORhNhn0hFQ4U6kU+pqBVYIqO9nLIw3YdasuvpM3Od5y3mPPxCiTkh6NO6sVRz8zQYtpyuv11I2f1D2pkPkNjPptR8aDOKB0z06HwzS8vsjh8DwmCC6IR2BX19l+lhdiyqMgfptEQFe6e2ZHVqu3pJfqYnznipVkDicupyP26Ko0VN9qatqSU1tYoHqRweS4aFd4dpWPGVXx9ayAr7VzItTu9KBfIInk5bVgHaIjV5ZHAWAI14t8lpmJA08BcgyxBB7ZzPU1pr0BDaH0EdTymoeDm45AAeiDK1U9p0xIU5eQ7yG29binda1HDsxJqtD9HTGPSYjrz0+ikfQjN5L5xPMsvEVNLIGH5XXroTcczPw25FYsG9vr4n3toNNqHEXVH1R8Up3ovjfnF7gOml35fjIpHEMb1PoEsESvFO3cfsg5dFOXxG1E2XqeGeeia8rM6Eo4TUeN5P6WBKEh0tj2fWi/zsnzcm2IA0UdQQ/6hUnlo12I/FxKqqyL35RFIlDxN11HGSyJvyJYzONfEeN+Wie0xhKUfWax+RFg+W3gmRT28KxKNayPh9DUUHjAHcu+eQT/EdaP67A1ixgPCCxbP7Nwoq9tWkM5yhPEAuXl/QmOg1G4orKMSr9R70q77JnbCB/V4XoyX4xXg2Ng/ClmfLmnhnHvTaJBPomEm/2gU8NvpZQA/7xWKI6JCndy0v6hkKo/l6UWeTkEm/QeRELgE9R5HzOj/+pjm0nHOtZv2LxKV3XWx3XY8DQ2htWG8sI+hHtmGKEbmu8g68jMihqbN9KYgF8GLqOe9ABJWTyBL58/QKNBjKE0w2maac6A4l1uj7D8e13Y8Cjc4GjUIx0QZXq6NtIr7OQ6tdFAeCbc0CiN4Pq53RWThviXy2Ld5nOQqvhpZtg5EguREZL3eDVXCVyGh9BgzmYcOdZZWRZbKhVADMZ2IaYq8v07FogI15guiZf5uafrtduAHVabXTfono3CTB2k03iujzsWHUZjA8jSC4euKoVss3sGzi3RQ3XwncF+d96CbvCwQ9cBLNCaangd10q+mMcK/5ToYCZP74tkvjATSfPHbmWhexTnjXSpPNtzt/UcC5MbI46fiPX8UtVEr0BjN3pdRruuhzlmRr92JQSGxPQ5ZMBdCHaxap9IqpbsyMs7shDpj3418FG1x4Srta50yhNKqUfFsDkJTWn2bRtu7YVFOarvG/irss+oHNQBfojGsea2oxMrCbqajqGg0AIUJ/hVkibsiXp6P07WH1dtYvHIM3UI0hpmfiRrkZWN7TyQyRvTDPSuudf2oKHZGFfxkGktzLYIazMoKd5zzetTYzU4j3ms4stjNdBqKPqa3LopXWibS+CiyNK0T17sIjd5vO2J1ObQu5RpxD09CFpBieaOVUI9wM9QbbllcdZP2Yshtcj9wVWn/h+K9KOYcbKeRKt6J4fHsFo2y+iANK3PRyx0a1/k6LVqbUaN/brx7N9MQJKujeL2dY3suenBZNr1386FG6hYkdCZE2XgxruN5agz8RqLxnzRZu1HDX/kIz6ZrPwytJ1yEncyJYrsurut6e8jTecDv6DrB9uh4T1apOe3mDuwGyK14Ao25zeaJ+qGtkfbxflyFLH8Lo5CFO1BdOjKOORt1VF6jm6W1aNTPi8c9WgwJkKfR4KNl0ICI/drI52FILG2JOkoHo07TfKVj7qDiOnkG1zoCdQAHI/fqPUhozo/i+o7q7ln2Mo0haAqZDZEX6kQa1s8f0BB766AwoJZnduhVfuo8+az6aaq0NkG9lvtpBDdOipfoEy2cu1j7c+1oAA5Cvd0XKcVDtZDPE5C5dzoakLAYarS+giw8b1DD2oozyNuUuKbzI/0naSyRsycSH21Na9BNZboI6iGX4/bWR1alOubkOhnF6xWm/MWRq+U6KnQ3IVfW3aXtsajBvpfGyM/Fo5xOrCC95vu6IBrd2mWy0Uhv0+7+p5fpLEojrmUbGm6YopzcE5+pSMSNQcLvVFoQrmgEYNHpGYt66s/Hu1O4TqeguJ9ereyBBG8xynq5KOufRGJ7DtSYVBbLRqORWhVZK4sJmPdFc31VEsbQi3ysXnpOp0X9UqwjuyONNUHriOssr+Szamn7ZGQdWr50bK86xxXkZdN4Rz6EOpTroxCBY4hYQipyLyLDwiNo5GZhBb0RWbFHxvYmNE2q3nSOHVAH5tZ4n8bQ6ASviUbUb9ZmPt8E/l/pnbuQiNujYcGqNc4y0t0GzYbwEApxKk9mXsxx2fJ7g4T2tkgT/IJYbCDqkj8gb8CxqG2qNQwhZ4u65odTFkljaQSKrhQv6Bmll2ZNejcB6dw0hvAvheKOTkPC67ooVGNR0PmPUc+pr6bf9dBIzwWjcP2JxnxIaxELrPfzvbyMmOoFWUZOQb3X2aPyK+K0Wp05vahMN0Ou3L1Rr2tzNOjiOGSpfLWqF6mUZjmI/hwkdoqKe/F4gVu2zJTSKXp4w6PiOaZ0zCeR2/UcYnURSkv8VPQObIN6l4V19Sjk1vsYmgD4dVp0m9CIA3oC9Zi/inr0NyIrRCGUL0QWsLKY7HPjGOVuS9SJuhDFOc6JetVX0JhmYndU+c9UDESZe5HSuq/I3Xgtajwqm6agKd1i0NH5SExtWcr7u5SWgao43bKgfAk1YEW5/zhqwC5CMZdthxzMJC/bRPm7GrnQijWrj497UvuUGKW8bEfEsqJO9JXIgrYOquOPp4UwgRnc/02BXyFL+eTS719AddHMpiyZgAwAw+NdeBJZEofFs32OFmLoSucfFOcr3LifL/12RrzPD9IPcd2o7f4eEtkLx7XeGL+tjyxn7VxrESM5Eom6B1DdWLT5m6NJrz9NGx3gPuWp7ps6q3xQY7xDfN8axSjdDVwf+yYhM+0FM3tpSuccisTbnsgdelKkcxayDnwNWdaKRb17Nbydrg3vKlGRfKG0bxskbCqJrWrhXs6GhqufEtvFXGbX93QdLaazNer57Yl6rncggTwpXqKLaYjbqlaL2A5Zjy5DjejIqKiephFD07JVkK5i9TzUo50bCff7ibVjUaN6KJopv8rRn0UldTSyYn0k7vHasf8YtCTevbTvSlo0zv8NGjOrj4734+JSmsOKe9POc0QV/LeQGNmiVDZPQw3QNFQxrzKTZzNb/N9FwC6xb/bS78tE+ah0upU494R4LmNRwPn/RJ6LeeH2phuXW4Xpb4mEw46oYX6NhrA7HXVai/ikumLoVosyORY1oH9FQmTp+P1EYP267kFTXhZA1q6xKMzkBSSurkf1//pU6CGJZ34ecvF+CInG8hyctzCDWQRQfbU6qrM+hMRdYe1bLq5nXDvPr/QepPg8QCnmE7kra7WgltJaiSYPGBLg+yJRO6Gc5xavc3PkXp4bTVnzOeDD8dtcwEL9ca3/zVd/JvZ+/iBT6fdQb+vz8TLOGxXXHXHMWqhX3+Ns3N2cd10k3H5SVDTxoFdGIu9dWhz5Q8y4jWI17icmGY19U1HjNTc1D4woFe6VUSzBYmiE5us01jhcLyreRduoLMrzHc2HLHRLoYbm+3Ef76C+xZ/XiHQWQ5bRu1HvdhCK0XoBVeTtLiezJWost0UujIuQu37puL7rkJjfELlQRlZwbeUVUCYjoTUs7unzqLHeKH4/sJ2KioZwLMTROchKXVjn5kPi9VLaHPbfXNaQgLseWRsnlvafiWKVur0uunakil748Ui8jSz9tiNyZdU58fPyqFGfTmM94d9RWnWm1XesF8/ss5TCTuIZ/YQYzUkNcz92k5d5UGO9GXLhDUXC6qfUuIJKD3mZAwm6iaj9WAJZ6N5Eo+6r7HAVg1Amx/aiqGN3FTEAY0ZlN97rZyKvD6K47iKAfxvUselzR6S7skapA4Y6andTmq+vxudRfk+L+NyvUxLWyJOyV0Xp7YDahCmxPQSNnL8caYU36MeZJnK2qOtSEJBV7RkkkIpYldlRT+PB2J6pNa2bgnUp6kEd0lzpoFFi41rI8xg0uusjsf3xeOE3pmHZaNsd14f8bBOV2s3IAnkUmt/oTSRCfkALS52Vzj+MRszOGnHuxVGA+nNIaC2DLFh3Ildsu+JqaWKATGzviXpkGyKLzxKxvwiGbmt0Y5SV+aOsLI/iYl5BLslryuUknvOrVDCRKmokbwYui+2RURnuTcz3hUTWX2gz8L70rq2NRH8xOu7EeM+KQQvz04fO04zSKqW3COrkLBnv5CkoZGES6nzNdO1YJAbvRI35psjVtm+8j7ui+qOyqQpK92tZZGEpBOW+wLXxfQO0NFttk+rSsIIdQ1jgS7+9jNxavYpDbOMeLNL0DpwInB7fd6K0ekuN96HIy3rx/AvX9yTg0vg+GYnfVSpKcxAK8L8z3vkpNET2wqiu/QKK4+xphOs6yF1bjL4sVmc5FhkAXqEFl3nTOzachlEhNf22AKrX2p7/rRfPZkq8lzeiduJA1DHdD1nSXgc2riC94ci6PwaJufWQB252NHDiVGJ5yv789Gti78cPXa1Mw1Fj+QyK7ykK6BzIvTfTCqOpIG+IYu9GoJ7l5SjWawiyBPY62JumSTNR47QNEkxHxL7jUdzahs15qfkezoMalfViezyKVdgeWV2WpRGX1aqVbnHk3rkGuf+KOblWAr4S3yeimK+2xEApzXWQJbVYIWKtuK6XaAi5nSJPLTdoNFl14p4tGeVwDlRxv40sWiOR+NuBCqwSUfnOhmI7byYayfjtRBrr8x6NrFLtrFlbNERbIPf4z5AgKIRdEZKwesXls3AlnxXXuADqAFyMOnD/Qy86VigG8BlKU3SgSWUvQFaOr1ODsIpn/TxqpO5E7sfVUBzi1chSsFHV6RZlE9U1L6GO05rxffd479eMPDxETDZcUz52QCEODyJBvjCa0ueLyPr6HE1rldaQh6KtKCaV3QvFEe4c7+ubyPX2NjOYF66F9IrJvYchL9KllCzKSOy+Z8ABXduiPVFdtl9sj0Tu10vifFOa/6ePef1EvLs3UYoda8pDf0yltT4S9ztGnt5E07JsherPWyt6NsWo/6/GO3krat9fozT5fDv3tOW89Wdi79cPipN6lkYMzw4ogHtXSvE8fTznkVHRnIMWr583KoPPoobk5/Ry8AISb8WQ64NpiKfhqIG8icYCxMdQsw+/+V5EPr5crliiwju34nT3BP6OGuOyK/bbqEH9OW0EvTalVQiQDdDAk71j+/NIHGyIRN9/13JsIY2Rpe/F9C/rIHfFIsjyOQS5mB+lXkvMfijA//s0Fpg+GrlNLozKqqVeNqXloVDczi/jehdAjcpPkJCdDVkQKpvmAHUsnkIN4pXIZfkVZNWYM57vkr0816cj32uhWMAnkbgZEecbWVGey+skj0MNx5zx7k9HYqqIs/w09cbQFSMiH6YhZjeP8nhzPLuJaADKcTXlYUUUDjAcCf/pqLOzOLImX08FE8bOIP15aHTw50V13VgaYrvo4I1B4mGdCtIsW50eRXF0R0U5vgcNkpnp+4hEd9GhPgxNdbJpUxp9jm+jq1hbCAmbNdD0Oi/SiFmtddmvbvJ1KHB+aXtv1HksRuBWMUfpWCTg1o3ycAaNidInIIHXb16y9+RvoBJ+v3xQDMS3aRr+jRqDF1BPvK+CbnViWgRU+T/VVCCm0ktXXVTqv6AxdcUBaDmYNWJ7HhTP9V3amFeoj9dXnueoEL1n0HUt0GJevCHtvNR0taSuhXpg1yDRXMSDDKIUkNxuJUJj3rSicd0QCbudkFvweCQMysvC9bWMzInE+BFRXl5FjdPtqLc/HnUIvoVc13U2Wnugyn51VPHfSGOQyx5oqoiW4hSj0juFxnRAi9EYfFQ824eROB5ZVdksba+GrDqHImvaQqhT9TR9tHQid8qXkUXiQCQwbqEXK8n0IY3R8S4XI++XRDGVH0Mdz6LMr0HXjk0dU4esjIT+lLjmw+gqborJb7eIPFcyICDOe2cprVWR1eUgugb2j2/6vzruwTzxHh5OY67ES4h6ncY8oLu1+o7MIO0NkEBaHXVki1CIeZFl9BJi+bnu7kP837fRtCJF6MqH41m13BGgq6DbKd7vM0r7ivVta6uzenrmkZ8biXjd2HcNbc7d2XTNY1Hn8zJgg9L+nVE9NrXu655hXgcy8ffDB7nvvl4qALOXftuMXqxH2k3BWixe+jNRL7uYQHVP+qjgUSzF+UggfS/2HQn8kYawOxj15GqLV4h0lgKOju9TUBDobcgFshgSdq+iOI3XqcDMHWlNRY3wOrG9aaR7MKrob6GadVXnLVWIG6ABKEWvdhISdsXEtLPTcIu0MnJqDjQQ4ra4tsL6ukpUGMehATUbUn+c0KGl51qk+Vy5om7xvEOi/I6J8rEFsra8Qlg+47i9aMwj1fbI4fi+HzEqEFXwl9B1mpReL9PTdN6VSs99C9SwVzrKFVmDf0hD2H0euaknxnYxyXSty16hUJSj4r1+A82D92UUAP6JOGYU6pxMrDDdofFePBTfF0Bu1xdoxPZthaxkLQ+86mVeiql3Lgb2L5Wfd2kMDlmTCuL5kJjdkkbc5DaortsYibOxsX80stT2mB6ypr6I6unrkbWqmBPyEGR5n6+de4fct98H7kKW1I1odOoPiHd6rjqeD+oUF2ltFtd0EKpXv4YmYJ6AOvuVzNGKjAoLxfcxqKN1STyjQZSmXqqzTM40nwOV8IBdcKPRLixMc6O4tK1L+zZCQmqmplq6VvjFyzgqKqDXSr/tFQV/wRby/Fkk4i4o7TsSeAeZgX9KTXNiNeVjmajMzkNxGBsiS+dJKNasWLD4QzQtUdZGmstF5VQMSlgwPuNR8P5TxLQSbaYzF4qN+hgKdH4j7vvXo4KYHwXbvwscUNG1DUOV74+JQQqxfyc0uXDlMSjdVTYoNukNus7GfyeyGra04geK2bmNxvQWH0UdkwnIAvQOsr4cjBqsTZCFsu1g+0jrORqW20GRdjEZ7HRiOaDe3J/YP6T0fTCyWn2fCke20dXy9tkoF/OghunGeNc/QkXrU/Yxb+sgcbdalNnNS7+9x1pUQXrDkIXlobjfByDL+OFIsL9a9z2g0VbMFulfjizXs6M249m4Jy9SwVyY8S7cgzp7w5CoextZvYqOxKao7p3he4IMCqeVtj8V5yqm8BjbZl53Qp3RIrbsDBTeMJmG2OrVFF0tpD0Pqh83Ry7Qn6FO8Hfj3iyAOkI3IGHZ0gA9ZIW+k0a7/hkUElMMolwC1ZEPxjtazCs6YIIu5w+gqIubvl1UGJehXtZJUYlegkTJj+iFebqpEv4oEhhnI7P3WBRLd26k811aX9Zo46jIzkeTzhaFZ9N4uWpfqJqGJXM8iol6vmn/FcSAgorTXQuJ4S2jovoy8DfUuMxGYzLodl2uQ+PZX4xcq1vF/tWiwvpo6VlUFsOEGqytkAuySGNV1GB0KzzaSKvZbXIUsjwNQWLhayhOa/e4By0v4YZE8InI1bkC6lkfHRXtclGOzo/3cGUa01O0O4XJfFHJFhVv0cAsiCrl6+jBqtR0f7aNezGxh9/3ooaOVFOdcikS23MRVnI0yn1yFWW+qewXVsFFaBqUVSqT3yUa8SrTn0G+hsXzui/e9e1QDOGlNGbtrzsP3Qm7PWPfzihMZ9128tJUrk5HlrWtUTza2ShsYDSyDL9CN2K2OW0kED/TtO/ZeIZ9jrnu5vzboKXpPhrbgyLvt1BySdb4XI5CXrAr6Wr1f4zGKOTBNCxrrT6bh9Go4cL1fh4Ss8UasYfENbc1Z2el92agM9DvF9wYHTMO9divjspjKzSK6iL66DZElf9tUdA/Ft/XiApyP2S+b7sBQG7Iy1EsT9sBny2kXxZ2f6brfFVnUdPoNxTT8gwSG0WcYiXWsqZ0hqGYvWeAm0v7N0eWn/K6hS1PVlm+l/F9jqiwX0PB9w9T43IySBw8gzoz30eN1dJRQT0Sn1UqSGc06uxMQ8HuQ2P7OqIhjOM2QB2ptmOSUC9+OiHKS/t7vag8Ch/4JmpQ76brtDa1v3dNZeOyKBeFRaTy+edQx6lYgeU2uhHzyPJ6BzVMqDyT/BXC7m4aYSy1TVyLhEDREehieaEh7C5DAwIqncIl6oDHkGj4LhKxY1Gn8gnUoX3PSjyl/G2MOqY7oVCS6ajtWQBZtK6N53tOH/NVTmsMjQ7TFlF/FIP0BkWdUttAvaa87B336Xwalsy5o/6ar/n4vpaD0vdbUSe3LOzejLLwKv000XWv8z7QGaj9At/bwziMcA+iIPSisi9MrH2qMJCr9j804i3GoGDULksb9TWvdB0ZWby0s6Me3A2Ulozq5/tZCLsJaN6y61DcxktUFEPXw/0ogqbXRe6nSte4bLrH20YFeELsWxY18n12nXeTzto04oLKjfegSPd+GrGDdcSiTEKWj9lRb/eVqLQOKd+DCtMrC7sVkLD7eJThUchKOIlejkCdSVrFwJajUPB2sc7yXlHRd2sFbCpnGwBfju8XIPF7G7B71c+iqdw111PlRuVqZB0fQg2TGkeddT9yz+3fU9kjBgXUdQ9m8PuwqE+/RikAvoZ8zI68HxOQFe4kuhd2h6LOdUtL5PWQ9iKoPSoGNByPYhWnlNLtcSYGZJR4GbUP7yIL4srIynQz6jStiowMp7eYx+PjGXwv3uHVUPs3HTi4jmfSXVmhqzV7L2TJ3AZ5B9aKOm2mc07OrDzGuQp39R1RhxTC7mNRP0zpj+vuU/4HOgM1F4ChwCbxfQXUoG6DLCHlwNM9kYVutplVMD2k80Xgp6XtRZB4vIZeLmpN14blYBQDMbxcmcTfYg3L2pceKaU9R9N2IeyWA/4PmfVXab6OFtNcglgovJvrXpVYaaGm6y3SGoamK3gcxUY+Tiwh1+Z9XAGJm+/T6EyUhd0wSu6tGp/rIkiIPxbbJ6DpYPahogazqTwXwu5+1NAMo82VBygNjKHJsoQam1PQckCfZwZrgSLL3uj4PgZZoceiyX2fQFaOq1BQfi3L7iHX8ylxj8rW4HLZqNy9Q9fG8VgknM6nNHUONc8tVno3JiPr14d6OG4YNa0U05ROEfv8Y5o6qXQVdpUJujjnnMidOLm07xpkEZqKLIg9xXsOQrFfE5AonU5jLdxhUcYXQO3Gd1u5j0jgfBvVw+sjwXs6aqOmok7vPD3lsc17M4SGuC6sqOWye0Ck/xAatLFjBWlujQYrrV/adweylg5rysuAxtC9J+8DnYFaL64x/cTXkCVp0ai0vxIV6DjkJn2JXgRT0hRcStfe9B2osS4K30LAiBbyfGi8lOPKBSe+17b0UDf5KCqwdeKFWbJpfyHslqHN2bnp2jN6Ebla3iNuojJduvw/FVznak0VaVlE7ogsdqu3myZypbxIY8DACzTW/K1zSamyuCqX14MIFzOyXN9FezF03VkPyumNRr37h2lzCpB4NocgEbobGo04tOlah6P50zamm4lZi/uOLBqHoV7312NfQrGrW8dxn0Su2MpHl6PQjTfiep5Crp21uimPVbtdi3duO2TJSfEun4asUAsicbsVNQm7Uh2yOTHwAXk9Dq/6evtwP0ZEOXgEtQ3Duzuu4vSK6X5Oj/qhmCZlQ9Sx6HE6DiTiJqNph06n6zQr+9IYvT9fPNeJvczfJGSsKPK5BdEJjO2JKCSlGLVfy7xsSMzujGLfd0bidTDvndh4H9TxKqb+aqeuXgSFwRTz1pbb4PtQJ7/2iZRbzv9AZ6D2C1Qc1p+AB0r7tkQj4R5Egm+Gw5CjAA1HvaZPNP1W7k3fhOaU6/UD570N0YNISM2LLHa3EjELA3DvtqRh6fgJjRGoXYTdjO5dH9N6CsX1vB7PpxZrZCn/q6HldZ6ha4+sbLFr2+Ua57qcxuLvQ5FQKC81VmklQSn2iW4G6CCr1HRkOXyFClxrSAAcDxxY2tcs7MZVdH2Lo4FIv6LRc25l/eTRqHH6H0qWGSRAf48saD+mAvdwN2kvi1y7R8b2/MhSdlnVafWQ/tbIZVe+7iXjmh8G3qKGoHckGItwirmRqFwFhVZ8h4oHCPUiP0V9sBAS9fMg688NNNyfi1DhfIRxzsLC9fV4FougTuStaFDPK4SnqYf/Xz3K7nLIcvZ/NIwBq8azLceu9ikeFNXH15Se062oPS3E+OXAbv3wfNZH7uOf8t5Y2XL7uWhF6c0Z7+XSUR4KQ82I+DuxP8tnn/M/0BnohwIxMl6eC+KFmSv2L4nMuoXrpTcu0omoR/mxpv1lcXNtbxuApgJZNO5HIGF4NxogcAiyoszZm3NWeN+Wjhep6K1ciMRdMflpJSIECebZkfXqoNg3AsWC3E59AeLbIPF4HJou4stEr7bK6yvOhcTj2aXtFZGYfLSqyqgpzX1RT/tAtKbqyG6OWTx+r2K5saVRp+eTqDd7Q+m3SgYXNL0vi8R1fRc4vNXzxPb+qMH6BKVJyOPeHE8PrtsKrmcrZBF6oPT+z41ilmpdmB41VmejBnMUCq6fhqw+C6EpZioPAEd17nnxbhdi/AQ080B5cuWDgM3qvAdN+dom6rcrifgwVBdfh0bd/4KKJleOcy+L3K3rIQvln5A1bAgKjfgkM5gWCo2GvgH4fGnfzUiIXY3E8dTuyvtM8vXfmDXU0X4LTbMyBMXjXYrqy8NQZ2eJGp9J+X2/Dnk6NqOpLaRiNyiyat5HaTYHZCm8hpqmaan0vg10Bmq9uK5WghXRtBtXIpfMtfRi+gQavbiioE9EvvZmYddyw4WExZdoLGUymYaY2QFV/O+ZZqDmezd/VBLlGJ97kNArRhZVKXw+hYJPiwErY1Dg9qk1Xd95pUpvYSSev0qpZ1tBGquhHvMQ5Mp6hRjgEpX5lUjstT3PXinNckX4Kpr+pShXlc4nVno3lokGoJjsdxSKn7u+pus6Egmioahxe57GZLgbMgOrY9N5NkNxSAshMXUNmjJjHHL1bFhVQ9F0v5aLfA+NeulyZBlcConjl+jBZVzVPYztE1EYwNeQiLgIWehGVp12U7orIBH3+Xg3DkQW11Xi95XjXWkrrKMP+VkZiZWt0ZyNV9EYJLUNslxWtjB7lK+7gVtL+7ZCluFeDciJsnJhPLvNSvu3QJ6eYqLtVkd/HoM6uvuh9u4WZMFaAYncs6ips1POd7wPc6KO/wYo3nG3Ujlqawqk7tKM7+uhztVFcb2vMsArRfT6OgY6A3UUhJ5+Q72jYu6n3sTQdTHt0rDqrRTnOLaCPO+LLDaFUBpV+n446p1UNsHpzK4VuRxnixfpYWI0XPy2TTQ4z9KGQCilNSFezOFIaN+HXDBzoIbvASQi96rheq8CvljanohiJe6kjYDs0rVNRu6Cx1EDtkZc0w+RWP5lpHkWsa5vVc8wvs+HhMLjwFdqLC9bIIvnq8jaOrZUjh+l1HBVlO5RyG28dGnfKiie9QEUzD3TlSJoLLt1AbLSrY5CHq5Cloj/oc2lhXpId0rcq/OiDIxCYuKLyOr4KDWMqCs9r43j2g9BsUmrEfNcolU/nu7N/WsxD+Xg9vHIonQZqpvPRx2BO+L5Tq0jD035GYQGEPwvcFvsmwtZKa9E8YXvmTqkzTQXj7/HItG0GQ2L5TaRl0Xo3cT3Y9B0J+cAG1V4X+ZARoayW/454J7yvavxuRRldUtUhz5IY4WdzZCwOxNNq9WyNbmUzkp0HZxX3n8AstZvWFUZqPsz4BmooSBMZgajqOKYhcv/04tznxCF/GmiJwUsj3qTbc3NhgZGnIAClouVGa5CDdVB1Ngb6iYv26PA3ItQr2g8aizPoNGrXw1ZOVsapUnD4rkF8BvUA/wGimPZKyr1+5FoHo8a8UriNpDVrAgcHo0a80+XfrsDmfmntpnOumgC0WVQ/FDhXloZieVlkOtzg7i/lU4VERXgp2iMWn4UeDK+b9vu9TVd541IrK5FYy3bYoHzUcQgk4rSmzeuZWVkWdsTCddVkLXtk/QwETdqKIvpCLYAvhrfP4fE3R0oOHxwXE+loxsjraWQe2wJ1IC/SSNOZ51470+iEW9WdcjB5lHeToz37lUaHcjd47e2Rw52k27ZYzKGhrBZEnlPLqExUGMdGstZ1dKANp8XeUP+QYgYZEHdAtVzlU3sjrwfNxDGACQWrkEishB2Pc4DGOVz5aZ9SyPx+VlanOaJbjwuyPixW2l7eTRVykV1PJNu0l8r7v+qSNydj9qhOVFn+CAqWLWIxhKUa5f2zdbdPZlVPgOegYoKQK9GUfW2kmj6n0NpTP0wDVmODo3tlZBlYL4WzltU3BuhXuHTyPS/RVRyY/v5Hi6FxNQ+SBR/HfXqF0Om+EtQY7pJVP59EnWU1vRE1rnP0piJ/WwkGOdFjfWaqPLfIp5ny6KHhtjfBAnFb6GGZHJUGI8hofCTqLhOB07sYxqLISFcpHUumm29GDG8NKrAryVcJUiw3kjFQbdRXr9JU5weGu7/LRQ83bYFKiq+q1AsUDHx5+ZxTcdSgfuw+X1FgutzKMb0fmTpuXVmzwtZ2T8X92aOuPfj0ECkryPX+G1IcFW2Wkg3+RiBJn4+ANUbxUjuKchqtAVySR5JDZMco9VSDiptX4g6cYOQGN+iu/veZpoLIW9EMcH7D+M+34s8J8vH+3gD/RA3XHpHNwJORY36MNSp/gtdhV3b0wvRtc4fjtqmz9MYHHMcstxvRtd4tuayv0q5zDT9Nh5Z/NvqHKL6fqUop9uhuLw1onxMjXeo7ljPFM/jUeDlprydF5/Fmv+nxbQm0HV6qQWoOGZ8ID4DnoE2C0Dlo6iaXsJipv8lUUP1IAoo/jVwfBzTKzdk03k/EpXYA2juvMVLv22PXK6VWwq6uXcT4yVaHgmek+O3YZGPx4g4qdi/PrIu9Mk9iaxiR0RlMQdyOzxP16D0TyPBXMyvtAiyoKzc4vWVXT2rxrNbAomRc6JyKNYlXQbF1W2IXInjW0hvZSQOiqDdG1DjNbKUxonEfGMolmjuVq5tJvm4BtgVCcmjkQXqkPhti3bKFY0GsbAqDEMC6xEajdFWyJU4ts3rKL8vU+K9WzE+U2m4eQ+K92gOeqjco4zvj0YU7kNjNNu5wBrx/Zz4VDZtSel+zRnPe04UavEWjY7omvEuFAJvCyoacd1Nfs6m5FmI/NxIDWu3ltLYLN69o5GQWyX2X47EzZyofr2KfggzibS3RmEkByK34mmxfydkjaosfi7OuymNCcWHxzO+Hvhw7PsEM6hTkYXuNmbQeaEFQdz0jh2M2rXr4n2aH1nCv4Li/35ATZNPl/NCo/4cj9rBi0rHbB7vcCXWUyTsn0Ad/NNRx/cvlKYUmhU/A56BNh5IraOoohL6CmoQFqDrQIYHUGPW55EwaO6z7yJLwdlRmU1FjdIeyKXbH5NsHo2ERuGiu5auC0fPEZXcU8jSMSjy3OfRTlFpL4l67UsiQXk/CkCet3TcOZSmUKCFuY/ieS0Yz2swEnHHA38tzo1E5llx74t9y0SF1qeGha6upQeR5acQDZehQOZiHqqinFY1cni25u9oVNqXorI6AVlZL20znQWBSfF9a+S6uxx1SBZClpYHS3mobALluJ5X4l35MSHKojx+OH7rMUSBRmNxAOpMfBstLzQ4ytuPUIzZD6jBOo7crF+O9+vDyAL9DhL4n0SWgqk1pFuetmcNZB0fiwYf7RG/rYc6v4tTk6sz0pmCOhfP0nUt3a8CZ8X3WuY56yYvc6A4yrEo/OG7dI2n2pnqV8Y5GInFQtjNE8/+O8ARvfj/icj6fgsVDgwonX9bVB8uFnn7OGr7FqIRLlKbkaFUVjdHHo+DaQwmegI4r3Rsr7xiM0lngdK+85EHY08Us3c8AzSFWGX3c6Az0GZhqGUUVRTyrxC9diQUbigVuC/1tgFAvbTDS9snEVNbxPYhUdkNiwq48lFvTfkpC4GFkLApGuwvoMD6srBreULa4t7F30FIhF+KxOEiaCDGyTSJACpoYJBrZ1kaguqceG5F2Rgd+Vm+9D8tWc7ieop4rbuRwCl6nNci1/pg6pvEdV/kSjoiKsNlaIwi3iUqrZEtnnsI6gDcikbCvRDvx+fifdgfuc3vBB5uLmPtlJson4/RmFB0QxR/uT2yzJ9LL2JOUazm91DjeEnkvYiN/WiUjco7UpHf6aieOg/4fuyfiAT3SURcEE2TqVaU/lao/rsCrcRSrPH7MurAvEIvBoy1+vyatifFe3EkjelbdqfFJavazNsZUa6eoxHftx2lOdBqeBYHAP+PxhRRW6O6d2JP9w6JmtGl74+hDkglFn7U4R0a5eA7RDwfmgbsBGRBrjWmm4bFemPkJdk0/p5fuu7ngYsrSm/rON8XaYrJQ/Gcr/M+W8u1z9c40Blo8cHUOooK9aL+lxhRhATJZBQH9kxfGgDUS/4PcFipUN1IKa4pKrvKAnJnkJdhNGYbXwFZzS6Ne7dK7L8GiYC25uNpekabol7YSsjNeh4NYfckCvRtO4YIWRRvI9xJqDH7HQ1hdxJyARUrRLxnyZk+pNW8CsYdNCxV90U6xfnrHPq/P2qkd0JWwrOQaBgav71Gm/NrRVk5Nq7pwuLeIYvXF1EPdxhtxgfSTUMa78q2NCzKewN3x/c5enneM2lMUTE7EqnPxLkqi11DFv09aQj87ZCw2wYJiHGxv/KVKbrJyzzIylHEyS2G3L47o0Z7sVJdUNeAhGK1imNQeEOxSsEtSEz/kJqW/GsuU6idKMItNox6p4iNXhuFn0yuOm261oMHAX9EovIXM0oPdVyeQ8aE01AndGlkbDiJFutnmsKL4u/8yBJ4Yem3eeM9qWsk9JI06schcY3ro1Ho36Ex2Goo6qSuXUGaayAv2/qoE3w1ClWZD8XXvVF3eeyPz4BnoI8PpdZRVMjisVB8Px352AsrVtFg97mXFAX1j8iSWASYfwpZUXZBDW9bFrFe5mP5KMwXoAp+QdTInRf3b2IcdyNtxBVEBXQyDXf1p2jMCbcCsoycHc9tUSKuqaJrfBS55Ise4CXIbVdeiuchZOlpy6KERmU9iQTPj5BALo84fajGZ1lM2nw9sF3pvn8unm9CS2i13FkolflBSAici3r1ZRf5k1QzCq3c2IwnOk7IRf9fixyyut3Ql2eHRjc+QEncoo7LhbSwlN8Mnsde8Tz2RyJ3V7Sm7jdpjHLdLN61kdTr8hyERiNPKO3bCriqrjSb0l8cdTKORaL6XiQkV0TegOtpWK1qnSYCierXUOfnM8iafRTqfD2M4uu2qzC95Ur1T/NyVlsgN3yP3iMacZajo+y/igwKCyHvwxO0FgZTzscBcc79o6zMi0ITLuzu+BqeyRl0HXF6ALLCTyfc4aht/HBF6Y2OZ31nad+RKIxkz7j+SpegHKjPgGegDw+l9lFU8YD/h4YYOSFe/Kp6Cf8PNbTzoJ7qXZH/fgkQjnx8HPgXERwc++ZEQut6YNUK0lgXjej9NBoccRpwQOn3CWgk3gVEnFkFaRa9vhXQYI6v0uilfw7FTBXTN7Q1gisqwaFoMub9Yt9o1Iu+tZRuZWI1ztedJetTSJQXbprC+jlnO5VT6RomIpfrknHNJyM3/fao8/QGFbou4734TrzbtyHrztXIwnNP5KVPg2eQgDo7Ppsiy99j1LOSx3HEYJXYvgw1VHNHuq9RcSB+0/MaiywPs6EO3POlY6ZGfVbLwIhSHpZHrvrCO7EgGgxwD7LQr0Z4Bur6lPKSUMdgeWQReiDuy5i4TxOpoDFvel9+ToQilPLQmxWLyrFlk1As4vT4+yVk9RxHm3UmilN9Bs0I8BYKo1gYCZsfEXGONT2XhUvfx0T9UcxL+jiNQV2rog7kVhWlOyeNiZT3Lu0/FoVv1bIk5UB8BjwDfXgotY2iohTThdy3vyBGoCFB8kV66eqZSTqFsCsXqkrXE+wh3fLM/6ujXuqVqIdSWCbnjWtv2VVH157guqgneDrqHe9Jw7o0N+qxVz0/27aEWwX1bh8vXfvno7Ktws1bCMgz0EjmYum5ZZC795Tu7kkVzzC+T0ZutLHIxXUxshItENtfp4LAc9R5uhTFoz2D3D9zI7H+NhLOlcVkoYbsORoxnZegjtrccW83p0V3EBK7R8W9+SotjqqeSRpbImvDk/F3zyjvn0N11iM01hKtqlwsQXSYUGjHT5AYfgyJ8EuRVfIsZKmqJYaulJ/NkDB4LtIt4pJHIzH1JfppdRzU8fhiPIvCDb1gPIvPMYM54VpMb+uoc45Encj7S/XPDCfGL/IWfwsr38XAevH9fGR57fN0RE11x+LI8DEvisF9FnXmr4lnNIJ6l/66l5IHI7ano5jjnSIf34x8TW0jnf92rJHXboXY3g15avYsHTu2P8pjf30GPAN9fFCVj6JCDeQFlCxU8TL9gobFruURN92kNwmNhDqoqnP2Mt1iipJVYnufqPynooDlM/p677pJo3iRVkRxVhuW7uXvUXD2M8haUWnFgQTjLZRGkyFz+5M03Igtx7aVrm1VJAxGINFzN3KXDEK9zWmoYd211bRmko+PoMb5+ri23VDw9GXxfL9BBXPfIRfoL9EIyQnI0jIddZzmRHGnbVmYaWro4tz30XU04hNUsHJL6XxzUUNHCgnqb9JwEx+GOpg7lo6pI91VgD+gOKvL4p0bhETAK0hUbhnvfzHSu64YulWQcC1WqLgDCfNisvcF6OW62BXkZbl4Pw5GncsvESElNEbHV7ZiCBIldwMHlvY9CXy5tN3jKgyobfs6qocvQFbFy5FlejMUt9vnkBi6Croj4n2eF3Xui/lXVwZ+i0ZkVz4/Yjf5eAK4trR9a9QtxawB42nE1LVjPd0aieuj4/rWj/27RB5m6VGuPV73QGegL4UhttsaRdXN+cbRWLR5YuybDcVhfYsaRiwiYVDbnD/dpDcxKvhiFOHwqOyL+J6XqGj9USR0fkpj7cF1UVzIlTTi2irtIZfSPpWuom40mnfozuK5tnn+Yp6kH0YZHIbiJO9AYqRYBeMYYOcarm8xFKtX9Oh3irJbzLU2ptV7ixqlIh5wCBp1dnPp9zlQrOIzVDOxcDmAfCRqaIaijsY2NNY+Po5YYP39/In8f4vGckJDosy/iOKFBlVdl9Cw6KyCRu19k5IbCVmnj+un6x+ERvL/Bdgh9s2DLGWfp4U5Q9vIy4rxnpwZ26NQZ+h+GpavITWkexYRjhHbiyPBfeVM/m81YlJwJOS+Qtdpke6j/VVupiLXcxGHvgHwvfi+ddyb2p8RspxdhzxWZRf1jcDPqMAjFucbj6arWTqu/WdoQvjCYrsbES/faZ8Bz0AvH1Alo6jo2lvYHTWKm0djcjVyFa4dD/wMajRD99N9K6xL26Ge6YrIwvJVZIVZAAmThcrHt5HeGNSIbdC0f6OorM5DjV3b6waWrm1lFFM5X1RULyIhOQg1dtfS4vI5TemthCbn3BCZ8y9BDccwJB7XRe7QYlWTtkU7TSIgrukBuk4IfVq8By0LhngmW6De+25IhC+I3GjHlY47ArlLbkYu0VZncl+ehvg5FrmsXo1y+mHUwFyGLBavU5p25v38iWs5lcYgjy3jWuqctHVsPL/lkFXiI035Ob3GtIt3cATqJM6O6uiHaUzVMk+UmbqnxijX7bMj4fAVGpOZz4/iiR9GnYi26iC6eiWWjPdhS2RxWiV+WzXqn5eYgVWIxtKW66PBCoWxouiEz9V8jX3M66Kovr85tgehTty1yE3+Mm2OkO9lPlZBHf5JKGzgKWBa6fdbqGgNWxorx6xHQ7wei7xkfZribFb7DHgGevFwKh9FhWJrvolcEv9AjfRY1Jh9EYnEWaIh6eH6igqnsIwNQcHt05HVYH408q/SdR7jHt5d2h5aSn+tqu5p6fo2QWb1m5Dbc/F4po9HBfFTKlr6CFk7r4nvg5C181EklosBGGPQqLW247UoxR0hEbRKfD8BWa+KiUz3RHFT7TZSU5EV7sc0LC0r01h8fhfUOO2KrLstWTqQm/wcZL05IJ7V/Mg69wgaqboc6nSdTD9M9VPVJ+qls1Cn6Wxkue3zxOe9uYfxd60o96eVntePUGO9FzXOQ1fKyw5IuN6FOgRLopjWB4DN45jaFn9vuh8bRvncJLY/j1zghStvfmJamTbTK8I5Nov652bULo2O9/HrNCxPK6DwiF27yW95cMUv4tmNiH1boDp7REX3aKfI64dK++ZARoxaVy8qpbcicGvTvjeAr3T3PFssA0vQdbqwfWjMeTcFeVhqWwrw/fAZ8AzM5AFVPooKWafuiQJ9LJrtvQh8T8hqV/v0Iv1wD7dEvdJrkRAor706CfXq16zoORWugqFIOB5bOmZzFFdXtetpErJSrYNivIog+CWQdWA52ogta65YkGB9i5i0NvadEPf4vyKHCuKmIu/HISvgkciN8BoSQ/ug0Wp3owl/X6b1pdT+OyoPCe970QoYk2m4P8ehjtNlqPGZjMRfn+NMacwfmJD4uYtSJY8sur+hH1ZUqeuDLDZbRN2yUY3pbI0sHdeihvGY2D8BWWWm0QgnqSuGbg3UiZkPdYa/EvXqfMjd+Uh8r1XURV62RaOmD0Sdj72Qxe4GJLqqCBkYUvq+OvLmrIsslSegTt5CqI1ZLd6dTdGqIcs1nWtD1GlZO96Hj8X7vCmN9bW3r+EevQTsVvfz6K7cobr5cbrGwx8Z5bVtS2Fc34tIUH8LdbJ3RjF7Z6E2b9Xu8tZJnwHPwAweUCWjqLopWPMh0/xnUA+zmCj0MCqYzuP98EGN70+igvgQcmPdgOJ+1oj72tYkizTEwOZx/v2RmFoL9YauQtadF6lwGSQiNgkFuv6IRlD2PFFBPE9YsSq4tk0JiyYKsF8v0jw6KpBvI5F1ScXPbzsUDnAqahgHx/WdgwLixyCX81TamByUhsVhDGqM50KWl1uJmEBkkSymS9kgKsY+D5BADd8Gcb6NkBg/GXWqJtOw6n6emgP6Z+UPEgAjkIAqLFJbIIH8ydhekXoFZfF+7IysclNRPV1eGH1YO2Wzj/djGOrkLIAsvM/SiB0bgkRdu4N6FkaCca6og76JrNiFe3ckWmLqGRpiegwavFRsFzGQGyAr6mXxd1dkZd0dCfVbacw9WfXKFlOQiKrUSzODMrJF1FuHRB22P+r474dCLR6jmmm0lkWd+gVRff16lIuE2sBTqNlq/X75DHgGenhAq1DBKKryC0HJjYME3b9pWFf2jILWL2boGu9b8SJtAFwe3wejHtINSJT8d+b/disMZA18DVkNfhTPaO2ozK5B7vJKpnAoXdvc8Xd2ZI24rnTMPEhwtb0gMxrw8SpadeA5FBO4HOqB34kC+leOSutJ2lyBo5vyui0Sdi/SaCznR6PhDmwznaWBveL71shN/QUUczQYNS43o3CEt2n0bifTYpwpslocj0Tcm6XneXaUldORO/YXVOAi69QPDWvn54HDaQiFfVBjvX935amitP+7fFX8XTee5ws04sB2QQKrpblCW8hLMbjnxihDT9JoN3akohGuqA5dHomGUVHXPAl8tnTMvMhit1Zp3387RbE9Hk2psVls7xT1WLEe72w0PB91WVg3px9GIdOwnu6GjDD3RR22Vbz391DRpM/xXD6C6v/nS3Xm+k3HdXxHccAz0M3DqWQUFV0byKNQnNxNSMANRW6L52kMG5+VXT7N1sjxaE62KaV9N1LhNBvI5XkrcvdsgnqcN8QzWnJG+Wv1+pCIfBD1uvZAwu6blEaXUc0gjAXiOpamsRbhxcj6OLbIE7I4vUEFk0d3d4+QVfWLyJVXNJqnROXVzlD/NVDA8CeQlXXjuLefRb3qQagD8BEqjD9BltS/oOk2injPOZD18XuRfr+NCp/VPvHcbovvB0TDWIzmXB5Zr/87yr2mPEyJNJZCXo/rUThA4TZ8mf5b+msyMTAEuS//TGPaivVRh3P1NtMaTKPzP1fUcefHtY9EbchF5ePL+aQRz1wI4a1Re3Nt6TqmxrPbr4r66/3wiTr0gign2yOvxgVIwBbWzf+GPbVRBuaIezw/cn+/SMP4sz5yY3+g6pQBz0DTAxpBxaOookBdG4XrIGRNKtb8m4wa5ll2lGtTBXcJErBro0b6UWTuXoMW5zkqpTMXjXmeNkGCZwSKNXs6Xq4FkGXnHKLRrvA6N0ANxlpoEMSDsX8YsrJ+oc3zD2raXiCu8VnUA18JubQvie05UE906aqeYXw/CM0XdXC8B+sjMfkocse2NRqUhmVnTTRR8kOxPQRZXi5G4mp4OX/tVLyl7aFRTs9GrtfxsX8MEqsdM6t7VZ+msjE/soINQZaJ81DH6p4oF0sigVX54IxSmfkhpVhcFEN2GhI7dxEurlbKSx/zsjka1DM5toej1VVeR5Njv0ybVqB4xzdGbccOyCAwEbUnpyNhN4JwpXbz/yPi75xo8uzTY3tTZJ0uxx7vSIdMsRH37JAoj8sgEbtUbL+MXK7DaX9w1w7IUnwZqp/XRDGDH0Ed1lfaLQOz4mfAM9D0gO6nwlFUaCj3L4DrY3t25Fq6FFk/2p51//3wiUrih2h6l7OR+D0EBeM+jlyFbcVQROU1jUZwfjHieAIK5B8aL+6jVDP6c1Hkhi/ivnZFcZbrRCUxppSvobS4lBultXyRcDwg7tvcyGX4Qvy2HE0TllK9e+ujqMe+E7JAXhsNwkQUjvA52ljijEYHoJjCZg00+vvA2J4t7sFltGntoasYOQQ1tB9BnYNV4h38OOoAXNYp72IdnyiP+6HYoGmEGC6Vy52QdX5y1APjKk6/KDfboymRJkRZfRmFCBTlaZ7y8TXfk5uLOo2ucx5ugTqda7abF9SZOSTeyZ8AW8b+Ccj6dgoS2iMJi2npf+dAovNjsb1s3K9PxfYUNI/hJwe6fFX8XMajNmfZ0r0q2t910KCytlctinv+AGrPD0VGixWirjw26pvJ/VUe30+fAc9A3PTaRlFFhfdrYtQiarj2Q/FClVqTBvD+HU1jDdIRKGbhJtSjH0obZu7insXfzdHKEF9o2n8ZGszSq/kCe5nmcWh1hNVjexs0+vRFGlOIbIlEQUuzoCPB9BQK+F4O9fJvQq7qm+L3u6Js/ojqR6OtQKxtiCye18Uz+0S8A1cj99aweEcWbCOt8jQYT9FYWmodNBFoWdiNrPAaP4oCmIvRmnegwU4rIovkE1SwAkanfpCw2Cfu20VoAtWX4r6eQKPxXAW5mqpch7c5bm1J1KF6FFmSJ6CGtV+sc5HGtpHuWcgrMbiUz5WpYGJz1PYUo78XivL7pTh/MWfccqitOrOn+iferbeBw2N7PBpIcWpsbxfv/CzrKWq63jHIs3EbDY/ACBRXdxNaV73t9iHqsMPpuhzjfsi4sNFA34eB/gx0IeiXUVRIELxEV2E3dzvnHOD71uwq/ATwTGl7YRR71vbos9IzWh6Jug2i8TitdMz8UWFVOnoYuei+hKYvGY5cnzfRmGj4lXYrCeT2eD4q7nVj3zgk+k9GjeqWhPWxqoYryvVRyJW8aexbEFldvxmN1RTU27+mivJCY2Hw+6KCLd6HtVCM3SFVlZf4viiKWZ0DDZJ4BI0mvouGdaetxck/aB/UgboDuQLvJVYTid8qn4oJiahHiWXhUKdjWPy2FOpkrdZP174m6jxuhCxon6OrqH2MCuY1RBbPvVBn+QrUCTkJhUEUAxwGo2lNZhhPG3XXH2kIu2VRZ/Xs2B7dbn7fDx8acWzHIOG6Ng1jwggU2jExttuJoVsXxTEXA3Q2LqVzIOqYj6ZDYhNbehYDVAD6fRQVjaHclSyHNUD3rdlV+GHUGxyF4muui99WiMpvfEXpbo8C2Yulv5ZCIvkkJEKeqPA5dSdYH4rKcVU0N9S3o6HZvlye2khzM+BPNFwjg1FH4IaanmNR/ueJ67uJxmTCWwAXx/f9kBth0RbTKY+6WxB1mDaK7d2ijOwX2+vR5qAIugq6orFdIN7vp5EgWC8q3tspWVn8mem9LazihwAfb/qtrvU6l0XC8XBkVb2FxuC1bZE7cYd+uv6Fop4pvASzI8F1K+qkvEj7ISaLRTrLIEv5b4APF/c46p7LUQzhz+ilhY33CrvlUUey7XjcAS6TZQvpF2iM4D2uVGdXthwb6nx+jRDSUTd+Don8QtgtMtD3ZaA/A1kg+n0UFf00lLum+9WTq/CmqNjWRDFY30Dm7krmIUI94BdpBLUvTmNY/73I+tL2Oqe8V7AeREPoHI1iiQpX7HAikJ/qLGc7oqk2ioppIyQeF6gqjW7SPBJZVL+HXDmbICvrG/Fcf00LsW10HXW3ZGn/TUg0Fpa749FgiS3K/1vBdR2OBjmNiu3JwFXxfR9kBe23tUA76YMsEw8h60fl65eWys+KaN3SI2LfGDTo6kbU4RlBY+BUf7hd50Iu558S814ij8tKaDDRSu3kBXWwdozrTpHWfSj8Z8XScQegQRJ9CsBHAudtGqN1a53ypR/L43aozXkGxdIV9efHkPdjjQrT2gJNRXZsbA9BQvt6Onzprz7dpwEqCO+bUVSz0ofuXYVLoLiOIk5jMRoLvlfRQC8fFfmhyB35OOoxb0bEPbabFj0L1ltoxJkdHelWVkl0k4/toiF7EA0IqW3kFJrv7iUU8zgRCbwbUNzSfMh9Ma7Fc48o3ddlgAti+wzUu128lIenkZitZI5GZNX9PjH1S+xbGHXgbgN+Rc3rgHbyB4287pclDJE19Zel7UWiHriTmuORaViBVo/3clU0eGlPFEJQ2USyyLPxZJTTBdCAvXHxuRSNqh0V1782Lc4jhyxNf0UCudIVdgbigzr336SxRu1hKA5419j+RNX1NQrRehXYM7YHo7jq2teunVU+/V0I3nejqGa1Dz27Cm+sKb3hKPbrWTToZFlkielxgeoW05lRbFtxrWdQ87D/uMZXaFgJ67LSbQA8W9oej6yeXyFWVGjxvN2NunuJWCoOieXr0ZQKryLRdykVjFiO9A6jsbLBkFIDOA9y07S9XJM/1X9KdfOaaKR54T6/GVmSC/fvotQ4STtdl+LaErk5L4l38jDUAdobdfC2riK9eBcOQaJuE9TxuR0ZGpZHU/zcjKza67eZXtuTlL9fPqiD8SyNuRKHRDv+DDWu3oAGXX2H0kTb/pTuTz89/PfdKKpZ+cPAuAqLmezXQCJ80xrS6E6wbk1NgnUG+ejzuqYzOV851mxY6fsdwAml7XPQaidtuSbpftTdc8BxpfJyZDRYk9HSX1VZ6qYgYbpsad/+fADni5rVPsgK8h1k+f8GjaXibqG0CkiN6a+M3PbDkZX5bhrTWW2ArPa7IffoAVTQwUMTbZ+KrI/PIavdKORivSvq1PmiXLfc2Sqll8p/Z/UPip87hXBRIyH+EOo81jYIChmGXkPW0w/soIhu700/Pvz3zSiqTvjQj67CSG8QcoU8T4VruXaTTk+CdUFmQZdFk6A7CgX2no9GDE9Boxm/jEaNvUZFc4zR/ai7p4BzS8eshsIgqpwGYx5k6Tg33vk9UAeu7VGJ/tT3QfN+3R7Pb2c0ofcipd/vqELUzCD9ISg2+Hg0enHOeDeOoxEEvwty981eRUNOw/q4IVqB567Sb4uEWPkyTXNDdoogq+i5LRbv+yNojtQ3kLV3GjVPVUSHjByu+lP0GmolpbQsskI8hgJsVwDuzTk/kFLaFjUAp+ScH6g9Mx1ESmkn1Ks+OOf8XEop5RofaEppLjRtwk/rTCultB3q6T2NJse9Nef8pTrS6i9SSkcgK8OeyJ31IJp89DfI6jAbcH/O+dUK05yERot9Mud8VUppeeR6/XDO+QdxzMI5599UlWZxTmT12R5ZXs/NOb9UZRqmWuLdvhj4X9Qh2Dfn/JOU0hTg5ZzzW3FcLe99Smkw6vRMQHFruyNX6ypo1ZOnU0orovpu75zz39tML+Wcc1zfAchCfhwSdxfknN9JKS2K3LIP5py/2056nUxKaR5iyhJkaZ0TLbO4ec75twOZtw8itYq6lFJCAu4p5FK7MqU0BsUtTEbm9SLQ8vm6RUknklKaL+f8h4HOR9X0t2Ctk6j0LkY9/12RS/kd5OY5Juf8wxrTnoQq2rNyzpellObMOf89pTRbzvndutKNtGcHyDn/s850TDWklI4CjkBl8msppY3QiPo9+kPUpJR2QfFt90c+ZkeWu6XRvI5LA2fmnO+tKL110cCPG3LOT6aUFoz0XwM+G8Judpff3pNS2hgZaQ7NOX9/oPPzQaS/LHW3owDTxWN7EeQ+3AQ4LOf8x9ozYWY5OkmwppTmQCN7L8k5bxwdnndQYPGZdTYcKaW10KjlCcBbdYs5M2sSouZoNErz+8h9flzO+cs1pvnfzlpKaRwqo9ugybE/jwYnjEHhA7/JOb/Ybgcv3r3ZkGDdGY3U/lP8NgqN0n4FODHn/K9W0/kgElb62XPOPx/ovHxQqVzUlczaa6Klj17KOb+RUroZxdKtnnN+N0zbqTDrG9PppJSWQe7PI9C7sQ8aKPGLfkh7npzzn+tOx8zahBt2EhrZ+Kuc8wv9ENaxCZpD9OFws45HsddvAHfnnN+sKJ2ibSqs1SPQqNaUc96+dNxotBrPd6pI15j+pBZLXUppKhpR9GUU6H5ZzvnelNItaGTeMrOqK82YVglr3UfRKN9F0HxOr/VT2kWDNsu6sU3nkFIalHP+T0ppHbRKw7Noep0voXkxF0bru76MrNt/qyjdKWjAxc/Q3HSvoyl9Zss571FFGsYMJHVY6kaiNfIORb2vk9ByTr+O3+8Arsg5P11pwsbMAqSUhqD5r97NOf9qoPNjTH+SUlog5/x2fF8OuVhPzTk/EYPmismrb0Rz4g2tapBNSml9FDO3B5oe5UU05+ZwZEGfLee8YxVpGTNQDK7hnP8C/oyC3CcBH8o5/7o0imp3qG8UlTHvZyJG55cDnQ9j+puU0iDghpTSMeFSHY7cvAcDT+ScH0op/QfYC01xclnF8Z+roFVxhqK57s4Oa+FsaATsEhWmZcyAMFvVJwwz+ctonbYzYlj8RmhW8AVKx1nQGWPMB4Sc83+AHYAhKaVzc87T0eoQg1JKZ8Uxj6A58R6vStCllJYPq+APgY8ja93UnPPPY8TtkcBfcs4vVpGeMQNJ5aIuuBsthvzxlNJn0Et0rOf6McaYDy5hqf4TcGRK6ewQUhcA46KtIOf8UM755SrSSynNCXwYrR37PTSq9jYgp5RWR7Hf3/OIcNMp1DalyUCMojLGGPP+ojRIZwkUt/bjmDpkOnBbzvnkmC3hBODkqudtTCntgWK7N0FLkW0OrI8mWr4i5/yg2ybTKfTLPHXGGGM+uKSUdgSOBX6BLHUno8mFn0MrqRxX5bQ7MS3KsjlWokkpnQn8LibgHoomMx4cEwxb0JmOoS73qzHGGFMIrI+hxd5fQ8tJDcpaQmpdYM+kpST/UlF6Ca0hvUtK6SsppaWAt4iBEDnnf+Sc/5hzfie2LehMx2BLnTHGmFpIKS0AzA/siyYTPgTYJ1ywa+acv13FUlwlF+/SwCDgbWQRPDXSHw7sh2K7L2knLWPez9QxpYkxxpgPKCWBtQFwGRJ0S6ClIXcOQbcVcFpKaVeg7fkaI72pwBnA/wN+i9y6p6eUxqLlx9ZAc9MZ07FY1BljjKmMEFhrISvZsTnnl1NKzyCxtWdK6Q0UU/eJqpaJTCnNjyYS3ivn/GpKaR9gzZTST3POzwM/Tyk9nXP+q2PoTCfjmDpjjDFVMwKNNl0ztq8GHorvKwEfi8mGU0Xp/RuYGxgV23egwRC7l475GziGznQ2jqkzxhhTOeEOvQA4Ped8e2n/oJiIuOr0jkWxc/flnF+JVYymAMe3G7NnzKyC3a/GGGMqJ+Z/+xfw6ZTS4JzzLbG/ckEX3AkcBnw2pfQcsA9wpAWd+SBhS50xxpjaCIvducCmwP/U6f5MKc0NrAMsDbyYc362rrSMeT9iUWeMMaZWUkqji3nhjDH1YVFnjDHGGNMBePSrMcYYY0wHYFFnjDHGGNMBWNQZY4wxxnQAFnXGGGOMMR2ARZ0xZpYjpfSflNKLKaXvp5S+m1JaN/YvklK6Z6DzZ4wxA4FHvxpjZjlSSn/NOQ+P71sCn8w5b1TBeQfnnP/ddgaNMWYAsKXOGDOrMw/wR4CU0riU0ivdHZRSWiOl9FJY+C4sjksp7Z9SmpZS+jrweEppeErp8bAAvhyT5xbn/kFK6caU0g9TSrellDZLKT2TUvpRSmnNOG6jSOPFlNL3YkJcY4ypHS8TZoyZFRmWUnoRGAosjBaPnxk3AAfnnJ9LKZ3X9NtqwMo55z+klAYDO+ac/5xSGgV8K6U0LY5bGtgVOAB4AdgTWB/YHvgksANwPFqe6pmU0nDgH21cpzHG9Bpb6owxsyL/m3NeJee8HLAVcHNKKfV0cEppJDB3zvm52PXFpkO+lnP+Q3E4cE5K6SXgMWBRYMH47ac555dzzu8CrwKPx7JXLwPj4phngItTSh8BRtqda4zpLyzqjDGzNCHURgGjy/tTSjeEC/ThXpzmb6Xve8W5Vs85rwL8FlkEAf6vdNy7pe13Cc9Hzvk84CBgGPBMSmm5Pl2QMca0iN2vxphZmhBNg4DfA3MW+3POH2467i8ppbVyzs8Du8/glCOAt3PO/0opbQyM7WN+lso5vwy8nFJaA1gO+EFfzmGMMa1gUWeMmRUpYupA7tL9cs7/mYEHFuBA4PMppXeBbwB/6uG424AvpZReBqbTd0H20RCDhYv2kT7+vzHGtISnNDHGfCBIKQ3POf81vp8ILJxzPmaAs2WMMZVhS50x5oPCNimlk1C993Ng/4HNjjHGVIstdcYYY4wxHYBHvxpjjDHGdAAWdcYYY4wxHYBFnTHGGGNMB2BRZ4wxxhjTAVjUGWOMMcZ0ABZ1xhhjjDEdwP8HsBKlPJXd/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data:image/png;base64,iVBORw0KGgoAAAANSUhEUgAAAnUAAAGLCAYAAAChh2SgAAAAOXRFWHRTb2Z0d2FyZQBNYXRwbG90bGliIHZlcnNpb24zLjMuMiwgaHR0cHM6Ly9tYXRwbG90bGliLm9yZy8vihELAAAACXBIWXMAAAsTAAALEwEAmpwYAAB92ElEQVR4nO2dd7gdVdm+70USSCCQAAmdJLQAoYQSegud0EKVXqRXUYqCSJWOICBdpCO9RQRREAQBkahIFcWO+gmWn/Xzs7B+fzzvuOdszknO2XvmHLJ57uva19kze86sNTNr1nrW+75rrZRzxhhjjDHGzNrMNtAZMMYYY4wx7WNRZ4wxxhjTAVjUGWOMMcZ0ABZ1xhhjjDEdgEWdMcYYY0wHYFFnjDHGGNMBDB7oDPSVUaNG5XHjxg10NowxxhhjZsp3vvOd3+WcR/dHWrWJupTS9cC2wNs55xV7OGYycAkwBPhdznmjmZ133LhxTJ8+vbqMGmOMMcbURErp5/2VVp3u1xuBrXr6MaU0ErgS2D7nvAKwa415McYYY4zpaGoTdTnnp4A/zOCQPYH7cs6/iOPfrisvxhhjjDGdzkAOlBgPzJtSejKl9J2U0r49HZhSOiSlND2lNP2dd97pxywaY4wxxswaDKSoGwysDmwDbAmcklIa392BOedrc86Tcs6TRo/ul1hDY4wxxphZioEc/foW8Puc89+Av6WUngImAj8cwDwZY4wxxsySDKSl7kFg/ZTS4JTSnMBawOsDmB9jjDHGmFmWOqc0uR2YDIxKKb0FnIamLiHnfHXO+fWU0leAl4B3getyzq/UlR9jjDHGmE6mNlGXc96jF8dcCFxYVx6MMcYYYz4oeJkwY4wxxpgOwKLOGGOMMaYDsKgzxhhjjOkABnJKk7Z556pbaznv6MP3ruW8xhhjjDF1YUudMcYYY0wHYFFnjDHGGNMBWNQZY4wxxnQAFnXGGGOMMR2ARZ0xxhhjTAdgUWeMMcYY0wFY1BljjDHGdAAWdcYYY4wxHYBFnTHGGGNMB2BRZ4wxxhjTAVjUGWOMMcZ0ABZ1xhhjjDEdgEWdMcYYY0wHYFFnjDHGGNMBWNQZY4wxxnQAFnXGGGOMMR2ARZ0xxhhjTAdgUWeMMcYY0wFY1BljjDHGdAAWdcYYY4wxHUBtoi6ldH1K6e2U0iszOW6NlNK/U0q71JUXY4wxxphOp05L3Y3AVjM6IKU0CDgf+GqN+TDGGGOM6XhqE3U556eAP8zksKOBe4G368qHMcYYY8wHgQGLqUspLQrsCFw1UHkwxhhjjOkUBnKgxCXAJ3LO787swJTSISml6Sml6e+88079OTPGGGOMmcUYPIBpTwLuSCkBjAK2Tin9O+f8QPOBOedrgWsBJk2alPszk8YYY4wxswIDJupyzksU31NKNwIPdSfojDHGGGPMzKlN1KWUbgcmA6NSSm8BpwFDAHLOV9eVrjHGGGPMB5HaRF3OeY8+HLt/XfkwxhhjjPkg4BUljDHGGGM6AIs6Y4wxxpgOwKLOGGOMMaYDGMgpTWY5/ueqs2o570KHf6qW8xpjjDHmg4MtdcYYY4wxHYBFnTHGGGNMB2BRZ4wxxhjTAVjUGWOMMcZ0ABZ1xhhjjDEdgEWdMcYYY0wHYFFnjDHGGNMBWNQZY4wxxnQAFnXGGGOMMR2ARZ0xxhhjTAdgUWeMMcYY0wFY1BljjDHGdAAWdcYYY4wxHYBFnTHGGGNMB2BRZ4wxxhjTAVjUGWOMMcZ0ABZ1xhhjjDEdgEWdMcYYY0wHYFFnjDHGGNMBWNQZY4wxxnQAtYm6lNL1KaW3U0qv9PD7Ximll1JKL6eUnk0pTawrL8YYY4wxnU6dlrobga1m8PtPgY1yzisBnwaurTEvxhhjjDEdzeC6TpxzfiqlNG4Gvz9b2vwWsFhdeTHGGGOM6XTeLzF1BwKPDHQmjDHGGGNmVWqz1PWWlNLGSNStP4NjDgEOARgzZkw/5cwYY4wxZtZhQC11KaWVgeuAqTnn3/d0XM752pzzpJzzpNGjR/dfBo0xxhhjZhEGTNSllMYA9wH75Jx/OFD5MMYYY4zpBGpzv6aUbgcmA6NSSm8BpwFDAHLOVwOnAvMDV6aUAP6dc55UV36MMcYYYzqZOke/7jGT3w8CDqorfWOMMcaYDxLvl9GvxhhjjDGmDSzqjDHGGGM6AIs6Y4wxxpgOwKLOGGOMMaYDsKgzxhhjjOkALOqMMcYYYzoAizpjjDHGmA7Aos4YY4wxpgOwqDPGGGOM6QAs6owxxhhjOgCLOmOMMcaYDsCizhhjjDGmA7CoM8YYY4zpACzqjDHGGGM6AIs6Y4wxxpgOwKLOGGOMMaYDsKgzxhhjjOkALOqMMcYYYzoAizpjjDHGmA7Aos4YY4wxpgOwqDPGGGOM6QAs6owxxhhjOgCLOmOMMcaYDsCizhhjjDGmA7CoM8YYY4zpAGoTdSml61NKb6eUXunh95RSuiyl9GZK6aWU0mp15cUYY4wxptOp01J3I7DVDH6fAiwTn0OAq2rMizHGGGNMR1ObqMs5PwX8YQaHTAVuzuJbwMiU0sJ15ccYY4wxppMZyJi6RYFflrbfin3GGGOMMaaPzBIDJVJKh6SUpqeUpr/zzjsDnR1jjDHGmPcdAynqfgUsXtpeLPa9h5zztTnnSTnnSaNHj+6XzBljjDHGzEoMpKibBuwbo2DXBv6Uc/7NAObHGGOMMWaWZXBdJ04p3Q5MBkallN4CTgOGAOScrwYeBrYG3gT+Dny4rrwYY4wxxnQ6tYm6nPMeM/k9A0fWlb4xxhhjzAeJ2kSdaZ8fXDG1lvMud+SDtZzXGGOMMQPHLDH61RhjjDHGzBiLOmOMMcaYDsCizhhjjDGmA3BMnfkvT35+m1rOO/ngL9dyXmOMMcY0sKXOGGOMMaYDsKXODBj33LBVLefd5cNfec++a27Zspa0AA7d59H37Dv9rvrSO/1D701vyoM715beI1Pvfc++re8/q7b0Ht7xU+/Zt819V9WS1pd3OryW8xpjzEBgS50xxhhjTAdgUWeMMcYY0wFY1BljjDHGdAAWdcYYY4wxHYBFnTHGGGNMB+DRr8YY08S299xWy3kf2mWvbvdvf8+Xaklv2i7b1XJeY8z7E4s6Y4z5gLHjvd+s5bz377x+Lec1xvQOu1+NMcYYYzoAizpjjDHGmA7Aos4YY4wxpgOwqDPGGGOM6QB6NVAipXTsjH7POV9cTXaMMcYYY0wr9Hb06yRgDWBabG8HfBv4UR2ZMsYYY4wxfaO3om4xYLWc818AUkqnA1/OOe9dV8aMMcYYY0zv6W1M3YLAP0vb/4x9xhhjjDHmfUBvLXU3A99OKd0f2zsAN9WSI2OMMcYY02d6JepyzmenlB4BNohdH845f6++bBljjOkUdrvvzVrOe+dOS3e7/4r7f1tLekfu+F4H1SN3/q6WtACm7DaqtnObzqQvU5rMCfw553wp8FZKaYmZ/UNKaauU0hsppTdTSid28/uYlNITKaXvpZReSilt3Yf8GGOMMcaYoLdTmpyGRsAuC9wADAFuBdabwf8MAq4ANgfeAl5IKU3LOb9WOuxTwF0556tSShOAh4FxLVyHMcYY0/F877q3azv3qgctUNu5Tf/QW0vdjsD2wN8Acs6/Buaeyf+sCbyZc/5JzvmfwB3A1KZjMjBPfB8B/LqX+THGGGOMMSV6O1DinznnnFLKACmluXrxP4sCvyxtvwWs1XTM6cBXU0pHA3MBm/UyP8YYY4wxpkRvLXV3pZSuAUamlA4GHgM+X0H6ewA35pwXA7YGbkkpvSdPKaVDUkrTU0rT33nnnQqSNcYYY4zpLGZqqUspJeBOYDngzyiu7tSc89dm8q+/AhYvbS8W+8ocCGwFkHN+LqU0FBgFdAkayDlfC1wLMGnSpDyzPBtjjDHGfNCYqagLt+vDOeeVgJkJuTIvAMvEKNlfAbsDezYd8wtgU+DGlNLywFDApjhjjDHGmD7SW/frd1NKa/TlxDnnfwNHAY8Cr6NRrq+mlM5MKW0fhx0HHJxS+j5wO7B/ztmWOGOMMcaYPtLbgRJrAXunlH6GRsAmZMRbeUb/lHN+GE1TUt53aun7a8xgWhRjjDHGDBy/uaA5aqo6Fv74orWd+4PKDEVdSmlMzvkXwJb9lB9jjDHGfED57SXfqe3cC3509drO/X5hZpa6B4DVcs4/Tyndm3PeuR/yZIwxxhhj+sjMYupS6fuSdWbEGGOMMca0zswsdbmH78YYY4wxszRvX/7VWs67wFFb1HLemTEzUTcxpfRnZLEbFt+hMVBinp7/1RhjjDHG9BczFHU550H9lRFjjDHGGNM6vZ2nzhhjjDHGvI+xqDPGGGOM6QAs6owxxhhjOgCLOmOMMcaYDsCizhhjjDGmA7CoM8YYY4zpACzqjDHGGGM6AIs6Y4wxxpgOwKLOGGOMMaYDsKgzxhhjjOkALOqMMcYYYzoAizpjjDHGmA7Aos4YY4wxpgOwqDPGGGOM6QAs6owxxhhjOgCLOmOMMcaYDsCizhhjjDGmA7CoM8YYY4zpACzqjDHGGGM6gFpFXUppq5TSGymlN1NKJ/ZwzIdSSq+llF5NKX2xzvwYY4wxxnQqg+s6cUppEHAFsDnwFvBCSmlazvm10jHLACcB6+Wc/5hSWqCu/BhjjDHGdDJ1WurWBN7MOf8k5/xP4A5gatMxBwNX5Jz/CJBzfrvG/BhjjDHGdCx1irpFgV+Wtt+KfWXGA+NTSs+klL6VUtqquxOllA5JKU1PKU1/5513asquMcYYY8ysy0APlBgMLANMBvYAPp9SGtl8UM752pzzpJzzpNGjR/dvDo0xxhhjZgHqFHW/AhYvbS8W+8q8BUzLOf8r5/xT4IdI5BljjDHGmD5Qp6h7AVgmpbRESml2YHdgWtMxDyArHSmlUcgd+5Ma82SMMcYY05HUJupyzv8GjgIeBV4H7so5v5pSOjOltH0c9ijw+5TSa8ATwAk559/XlSdjjDHGmE6ltilNAHLODwMPN+07tfQ9A8fGxxhjjDHGtMhAD5QwxhhjjDEVYFFnjDHGGNMBWNQZY4wxxnQAFnXGGGOMMR2ARZ0xxhhjTAdgUWeMMcYY0wFY1BljjDHGdAAWdcYYY4wxHYBFnTHGGGNMB2BRZ4wxxhjTAVjUGWOMMcZ0ABZ1xhhjjDEdgEWdMcYYY0wHYFFnjDHGGNMBWNQZY4wxxnQAFnXGGGOMMR2ARZ0xxhhjTAdgUWeMMcYY0wFY1BljjDHGdAAWdcYYY4wxHYBFnTHGGGNMB2BRZ4wxxhjTAVjUGWOMMcZ0ABZ1xhhjjDEdQK2iLqW0VUrpjZTSmymlE2dw3M4ppZxSmlRnfowxxhhjOpXaRF1KaRBwBTAFmADskVKa0M1xcwPHAM/XlRdjjDHGmE6nTkvdmsCbOeef5Jz/CdwBTO3muE8D5wP/qDEvxhhjjDEdTZ2iblHgl6Xtt2Lff0kprQYsnnP+co35MMYYY4zpeAZsoERKaTbgYuC4Xhx7SEppekpp+jvvvFN/5owxxhhjZjHqFHW/AhYvbS8W+wrmBlYEnkwp/QxYG5jW3WCJnPO1OedJOedJo0ePrjHLxhhjjDGzJnWKuheAZVJKS6SUZgd2B6YVP+ac/5RzHpVzHpdzHgd8C9g+5zy9xjwZY4wxxnQktYm6nPO/gaOAR4HXgbtyzq+mlM5MKW1fV7rGGGOMMR9EBtd58pzzw8DDTftO7eHYyXXmxRhjjDGmk/GKEsYYY4wxHYBFnTHGGGNMB2BRZ4wxxhjTAVjUGWOMMcZ0ABZ1xhhjjDEdgEWdMcYYY0wHYFFnjDHGGNMBWNQZY4wxxnQAFnXGGGOMMR2ARZ0xxhhjTAdgUWeMMcYY0wFY1BljjDHGdAAWdcYYY4wxHYBFnTHGGGNMB2BRZ4wxxhjTAVjUGWOMMcZ0ABZ1xhhjjDEdgEWdMcYYY0wHYFFnjDHGGNMBWNQZY4wxxnQAFnXGGGOMMR2ARZ0xxhhjTAdgUWeMMcYY0wFY1BljjDHGdAAWdcYYY4wxHUCtoi6ltFVK6Y2U0psppRO7+f3YlNJrKaWXUkqPp5TG1pkfY4wxxphOpTZRl1IaBFwBTAEmAHuklCY0HfY9YFLOeWXgHuCCuvJjjDHGGNPJ1GmpWxN4M+f8k5zzP4E7gKnlA3LOT+Sc/x6b3wIWqzE/xhhjjDEdS52iblHgl6Xtt2JfTxwIPNLdDymlQ1JK01NK0995550Ks2iMMcYY0xm8LwZKpJT2BiYBF3b3e8752pzzpJzzpNGjR/dv5owxxhhjZgEG13juXwGLl7YXi31dSCltBpwMbJRz/r8a82OMMcYY07HUaal7AVgmpbRESml2YHdgWvmAlNKqwDXA9jnnt2vMizHGGGNMR1ObqMs5/xs4CngUeB24K+f8akrpzJTS9nHYhcBw4O6U0osppWk9nM4YY4wxxsyAOt2v5JwfBh5u2ndq6ftmdaZvjDHGGPNB4X0xUMIYY4wxxrSHRZ0xxhhjTAdgUWeMMcYY0wFY1BljjDHGdAAWdcYYY4wxHYBFnTHGGGNMB2BRZ4wxxhjTAVjUGWOMMcZ0ABZ1xhhjjDEdgEWdMcYYY0wHYFFnjDHGGNMBWNQZY4wxxnQAFnXGGGOMMR2ARZ0xxhhjTAdgUWeMMcYY0wFY1BljjDHGdAAWdcYYY4wxHYBFnTHGGGNMB2BRZ4wxxhjTAVjUGWOMMcZ0ABZ1xhhjjDEdgEWdMcYYY0wHYFFnjDHGGNMBWNQZY4wxxnQAtYq6lNJWKaU3UkpvppRO7Ob3OVJKd8bvz6eUxtWZH2OMMcaYTqU2UZdSGgRcAUwBJgB7pJQmNB12IPDHnPPSwGeB8+vKjzHGGGNMJ1OnpW5N4M2c809yzv8E7gCmNh0zFbgpvt8DbJpSSjXmyRhjjDGmI6lT1C0K/LK0/Vbs6/aYnPO/gT8B89eYJ2OMMcaYjiTlnOs5cUq7AFvlnA+K7X2AtXLOR5WOeSWOeSu2fxzH/K7pXIcAh8TmssAbLWRpFPC7mR5VHU7P6b1f0+vka3N6Ts/pDVx6nXxt7aQ3Nuc8uurMdMfgGs/9K2Dx0vZisa+7Y95KKQ0GRgC/bz5Rzvla4Np2MpNSmp5zntTOOZye0+uE9Dr52pye03N6A5deJ1/bQKTXCnW6X18AlkkpLZFSmh3YHZjWdMw0YL/4vgvw9VyX6dAYY4wxpoOpzVKXc/53Suko4FFgEHB9zvnVlNKZwPSc8zTgC8AtKaU3gT8g4WeMMcYYY/pIne5Xcs4PAw837Tu19P0fwK515qFEW+5bp+f0Oii9Tr42p+f0nN7ApdfJ1zYQ6fWZ2gZKGGOMMcaY/sPLhBljjDHGdAAWdcaY2vGk4qY7XC6MqRaLulmQ5orwg1AxfhCusVNJKc1RjGqv+znOiuVkVsxzFaSUhgJj4vtSKaW5BjhL5n1GLDf6gSSlNKSV/7Ooq5miwk4pLZJSWqyK85UayHUAqpgGJqX0vi0LKaWVgU36Ka2lUkpr90dapTSXSSk1L6FXRzqrpZQ2qDudpjTnAg5NKS2WUjoIuKDO9HLOOaW0bkppckpp2brSSSmNTilNju9TUkortXie8vv8oZTSNimlHavLaa/yMD6ltFx/phmsBOyWUjoFzZIw3wDkAYCU0rLvlzowpbRKSum0fkxv6ZTSlBb+r2jblkkpLdmqCJnB+UcCq8b3jVJKS1Z5/laIdnyOGs9f3NPxwGFxD/pEraNfzX8bmR2AY4E/xvQtl+Scfznj/+z5fAAppSOBg1JK27d6rqbzvhvn/RDwv8DbOefn2z1vqxSNXUppfeA8YMWU0u7A13LO/6kprbWBY4D/Syn9b875+1Wm00OaGwAfAUaklP6ec/5aTemsChwFjE8pnZBzfq7KdHoi5/y3lNLvgR8APwE2rjO96OjcjubJfCel9GTO+c4aksrA0SFIMi2O4i+9z8cAOwOfB05JKf0r5/xQVZltplQu1gGuAP6dUtoj5/zjutJsJuf8Qkppf+Ag4KQq6rG+ULoHE4EvAS8C2/dnHrrJy4ZoztbNU0r/yDmfX3N666P6Z86of77R23PE/08BrgO+AcyfUtox5/z3irK5GFoP/hPAcsBaFZ23T5Tu1crAkcDTKaU7c87/qjqtSGdT9EyWAf6ZUron5/yeRRl64n3RM+lkUkorAh8DtgaeBTZEa9y2c85tgAPQEmu/jJ5S288ypbQzcC6q2A5LKe03k3+pjVIFdyXwceAa4GRg05rS2gq4Gi1BtwSwe0qptkok0twk0vwy8Hdg25RSpY1KpLMt8EXgdeDHwMkppbrFVdml+ATwCDAcGNnN75WklVIagXr2ewIfAr6FGoXdqk4rljJ8GlgFeCXn/Mf4vc/vYUppQWDDnPOGwDj0nB5Jck/WQpSLzYBLgHOAvwDnppSWqSvNgtLzWhi4BbgUWDSltFVYdvvF7Rb3YGvgIuBCYLmU0j11pzuDvGwI3AY8DtwIrJxS+nSN6W2G6p+vAwnYIerBXpFSWh7YBnVo9kKdtq+mlOZsJ2+ld+wVYC5gW+COQixWWXf0hrhX2wGXAROBvYE96rDYRZtzFfAZ4B5g5UhrZG/PYVFXA02Fbiiaq+9DwFRgt5zzn1OL7ppgGPAgsGbSZM4PA9NSSvO3keeDgMnA2sARSGhsklLat418tssawBM552dzzp9AFpjrU0pbQnUvdzSeuwKn5pxPB45G78Z+0TurlCQGAZsDV+acb0RrG/8PsH9KafOKk9wQ+ETO+ULgJOAh4MRUk5u56NnG972AdXPOuyKL68MppTWLRqyKxjvONRW4AVkjlwrL81eAZ5BY3qvddJqua9k4947AKvEeknN+N6W0wMzOU/o+B/A34D8ppYuB1YHdwxq9a0ppQrv5nkH6OwL35pzvyTlvijqbN6Sa3VyljsY1wO9yzh9Hy0PuCkwMYfGRuoVd0tKUBwBfzDl/Luc8HlgwpTStdEx/CojFgStyzg8i6+mVwIYppY9XmUjUP4OBrYDP5pyvBg4F/ojqn41m8v+DogN1FXKh/y6Lw4GXgGdaFXZN79haaF64I5El8ciU0rxRfka2cv4W87QQcCJwaM55bWTVXRPYMVXsckYi7rGc89Mxp+8zaFGG3eOezxSLuhqIQrdm0vJovwDWAw4H9s05/yQqrWujpzpDUkrzlL7vnVI6DrmWNgR2A76Neg//C/R6TbpSb7motJZHL8/iYVb+Biq8O6SU9uzteduhmwr0B8DQ4j7lnK8Evg8cl1JaqopYwjjvP4A/A1slBfW/hK59I2C7dsRyD+nlaLTfAjZLKS2Sc34bVWBjYt8SFSY5gnAP5px/DTwPDAE+VodoKFXKRyAr6/di/7VI2N2SUjobWWkWaTe9lNJqSIhfCNwJnJBSWi7n/Fsk7J5AjU1bNLlKbwd+kXN+KtKenFI6JXr0p/VkZetG8O6Rc/4r8EtgH+DgnPP/RmfqY8D/azffPV0H8Aowd6mBPARYAD2z2kgprYmsY6fmnN+MPJ2D6rX9kdj7aa44zKKZnPO/kWW+7EbbG9ggpfS5OKa2iVy7qe/+Fzg4pbRklIlngZ8Da6eU9qgq3ah//o06kVumlEbnnN9CnaJlY9/izf9Xyu+7Oec/oc7//8Xxc8e5jwC+g9qklvIWaR2D3ud3c87Xo3p/ArBTSuljwPHRvvYH76JVsQpRdR0yrBwKbNOO8C+1w4UW+z5aXnVdgJzzF4HfAqsBK5b/pycs6urjSCSMfocEwk+RK2hvVKGdnXP+zYxOkFIaB1yYYkAEcl+9nXP+ObB9znnvrLibycj//lpvMlZuWICFAHLOxwFnAF9KKS2Yc34HeAq4CXiyV1fcJiGGJ6eU9kyKK/gaMD+wT0pp7bAs/RP4Neo5tUTpRRpfure3IBdosVTdb4FfAVNQb7QtSmmumlLaIXqy9wI/QsHiCyHX5J+QhbKtgSGRTuFiPQUYlFI6vXTIb5HLbal20ukh7RSidB9knf5ZSmnXsDg8hCrD3wNb5DbjqOK+HQ38K+f8XM75DOBu4PaU0koh7G7JOb/cTjql9HZC17V5zvm3YdV6C9gXdd5ORNbXf3T3/6VG63DgE0AR23g+KoOPp5QuBD6KOoG/rijfRflbPaW0XkppDHLzrYYE6cKo0XwZWDUpjqlSSg3XROTy+3VK6aMppcdSSo+HxegUYOOc8wPtNJY9pF/cgxWS1iQfjiwhH0kNi/x8yO01Oerq2ihZq09KCtOZhix0l0RnayLq9PwIWfFapnTtK6eUtk6ygt6FROPuYTyYHb2X6wEbNP9/5HdT4JqU0qdQfXUQsvjuWxggcs4H5TZidlNKWyB37nY551+nlMYC96H7Mx4J/ztzzv9sNY2ZpF/cq5Eppbmjw/0ginOckHP+P1R3/xW5hlsWl3FPNwKOSSltknP+Nmp3p6SUdk7y6C2IOuG7Ff8zw/zX2BH5QFEq9LPlxqCD64GFUTzd9shkOw8wLef8tSZx1d05l0UiYzRwffz/P7LcdcUx+6JG7YC+NlxJa/NuA/wDVfBXAp9ELon1cs6/KV9PXRRphMC6C8WVbAVcjirYU1HltmzkbXFgcs752BbSKp7TlDj/H5A19XBgS+QSHYtepK1RA/5WzvkLFVzfZqiX9zISU9sBS0aaG6PKYRck0kcD5/bFUlC6tk2Qa+SPyPpxDxJwF6Ge9bLoue8O/DXn3PaI1O7KcpI1bhMUIzYHutd/zTmf1E65anrHhgE7AAcjV+IVsf8cYCfkzvx7qxaX5uuKcrMC6gCMQo3PN4CzUGdj7hzxdT2dDwmH65FL/AcppUGFVSopxutvyAr401by3E2aRfnbBMVWTkNhFrujhvkI1GFcFg3WmATMk3O+vKL0i3I5LKyQoyIPg5GQfQRZcC/JOX+zijS7yUP5HbwNjbadk7C2IKHwC/TubYPqgp/nnO+tMS/roTr3ZfQc7kKel61RXOi/gANRnOgWSED9u69luZTeFsgb8EPUWd4RdVg3B9ZF1qcd0bUPyzl/puk8GyPReRl6n/cDTkMW3zuAW1GHpk8W1lL5KP7uFdd7U+RtG2Qt2yDn/JeU0oiwFNZGUjjHMcDcwGGxeyf0LF5AAuvDKM77xKz4v76cf1DO+T9JA+VuQB6Gw1A99goS1Xshw9vRwKLo2Rw9UzGbc/anog+ysByOKvZi382olzE4tof04jyp9H2HOOcl6KX/HKp8J6EXcUnkMu1N/mYrfd8MVSaLReE5HTgrfrsSuasGlfNSw/0aAcwR3yeh6S6mxPaKyPJ4aGwPQo3h9sB3gZX7mNbspe/Lop7W8rF9Pxp1OD+q2DYghCPqJS/d4vUNb0rzdmD12D4HCenxsb0Mcn1thlxCy/chnXJ5WQ31KpdAjea58ZmEgqGXRQJ5QyS2xlfwHMvpb4Aqv7GoAtwbGBe/HYREbUtlCgmPEfF9UyRG9kUNzO6owTm0dHxLz62H65or0h+HAvvvRw3O8nFNm/TmPKV9N6NKenBp3xqU6o4Knsucpe8T4/3aILY/jAbNrBzbS0S52Bq9+ytUlY84/2ao4T8HxRcnYGj8tgLwatVpxrmHlL6vhrwR6yIR9Qnknl8AeSwmxfPdFLnBlq04LyNL31dAYQGTYnsf1BHbN+7NsChzGyMR1ud7A8xV+r4sEg6rxPalKBa7eDcnoI7sppHecrG9VekchwBHlbbXQ96UuYF1gLVayGP5HRuD6qyE6rC7kUcKVHduUXX56CFPKyFLcjFjwHeizCyI2p+TUezbWlFOFuzDuUc3PZObkUWSUrnbLbaHxb2dgtrqXrV5td+gD8onCuOqqKd1CFE5o0r/p8BjUVgH9eGcB8aLuBayoH0H+BnqHT2I3KKL9vJcayMrUGGd3Q31qoh8rYcaqjGxr9cFtcX7NQI4Hlg4to9BAuowQoChiu/nwGmxPQTFWUzsY1rzISvVXPG5BDVcG5aOuTuuv3hu41GFv2KL1zcPqjgXiLJxWryYB5aOORPFm61Q3PN43r2uwON/HkSidxCKh/oLGpxQ/H42Eurrx75lgC8AK1X8TI+NMvoAasCPBuaN3w6K39q5n5dHGd4i3oOPIjFwejyvXZC14Ij4n9kqvK4vRZnZBQmA4j3aFpgOLNnD/5YbrfE0GtGTkNguRP1ucd/mqyjP88f9mR+939cjC8CWRB2ErFNvE4IUCZ1pfX2/epGXddDIyF2jTNxEowO5MfAm0XhXnO7CyLI/V7yDz8U7uFjpej8OfLMol0hYfL2GezAHEnGLxvbmKI7yotIxeyIr4gGorpsfCYhed/BK5xqB6p/5kQfgrLj2PUvHXIRGiC8Z24siA0RRH+2C6oqRcf+OAL7ZdE23AMtUcH+ORG3kZcCZTb9NRe95r4wXLaS9GA0hNSbelXtKvx+E2vUtS/s2jXvX63KCBk2eiQZyFe/8M/Gc5im9Dz8BDort2VE9MaHX6dRxkz4oHxoV+3KoYZkTTXHwBBJ2syNB9mlg7T6eez3gqzREz3LAcag31+sHXDrfyqgnvmRUGMuiQNytS8fcW2xTo4Uuzj9b5GdhYO/YdwSKuVqNRsOzAiXx1WJa88fLOhb1xBdDAuH08kuJGtVVS9sjW0yvEKWLIAvI5nHPT0ZD1TcrHXsOsE5pe1gL6Y2P51lUDOejxnml2F4w9i1X+p95Kn6eC6MR04Uo3g6J5w3jvl9EmyISCYIb0DQM+8a++ZAgPye296BF4dhDmtugynsUCgn4Cg3r8W5IKHR7XXQVdB9DFthpSGTPhqzuRWeiz9bnXpT5sVEG10aN8lVI3C9aOm5/FMPWpexWXDZ2BE4uyjeyGt4c7/aYovxTcZ2D6rrlUcdqPmBeFK/0mdIx86I4yDVL+4ZXmY/yeeOai/KzeZSHj5aO2adcnlp9HqgTtDCq7zZAbdMZyFq7Uem4SylZ2Ohq3ZsNCbor0YhskMXsASTo1ohy29b7hkTbN+I5XR/vRNG27ooGzFX2TjelnVAbvTJR36N65hFg19Jxh6NO0fyxvTjRQetDWoOiDCxECNe49iviPRwe+zYhLOqtvBeV36QPyqdU6LZCjdkvkXgbGZXWQ6gB+i0Kqu7t+VI8+LOQe6xs2ZkQL+bFSPXP9GHT1f0wV7yEH4nK7ABUuR6PGqjvE73YGu/bHKUXY/54Wa4vVRrHI8vTWpSsmn0t2N3dB+Ru+Rpq7JZEQuMUYLWmY3ttTe0mnZFRQRUN1b5oPrNNUcV6KiU3c+n/+mxVaro/VyOryzxRhk5GIn2VcjloJZ0ZldfS9tyo17lzad9FKE4K2hALTde5U9zfqwhrMhKtL8S1t/zsekh7N+Da0vY6KHZueSTYF+7FOdZG846NQdaQp4Hz47cxqHfeK4t7X54NEnIno9CCNeMduAmJyTEzep4Vl40pyLK6dGnfvShut7Jn1UNehsa9Py/ezfmQZfWC0jGD685HKa01UXxYYYnZPO7FJ6p4HkQ4S3wfjax/T0W5HYEsRecCmzb932zNaRMWaSRyLo13bxiyJk6Ld67PFlbe63LdCrnnD0GGjKKumhhltpY2qSkfcyEr5eGxfVRcc7k+Kyy8rdTVxT1dFXV07wE+Gft2QxbKw+gastNaGeivwtyJH6Tufxh/94oHcxoSZQugXtnqfSxcI+JFmg31ID9DKZYAWWTm72X+5kXuoSHIFbMeig34GoqpWQLFjd2JGsnKLAU95GdQFOg9owBfi4Td/qi3skcc90nUU6rEmoQazY2Q1eLjhJs5rv+KqOjmbvUl6ia9o1DDUVjK9orrKYTd2cBne/scZ5LWCqUK43Lkwi6E3ZnIbTi8lYqol+V1aRruhAORiNgotvdD1rp2RHJxbSvEuWdDcS23RWU4CsVfvkgpXqXd6yrtWwt1fJak0dhcQcRCzex8SPy9jCwcc8b++VDoxK1VPZNu7tccpbQ+juqmQtjdhaYNmaPG9IuRwLvEe3Yg6vyuimKWvkN0OGrMQ/F3eSRsT6ch7F5Hc7RVnn4PeZmXRijCGmgQ0yGxPSXe03Ht1EGofp2CrH0bIcPAEqh+fZiGsLsAtSvvcfWX8rs1qicXQsL4MGSxK2LchgILlP+nL/cjvh+ChNMuaEqpp0u/HYTapMrLaCn/m5XKx7Zx7+4F9o/9R6A26kOx3VYditq+p6P8r47qsE/Fb3ujjnnbArbWAt1pn3hBPlLa3gZ4qLQ9Gc0Bdg6lAPTeFnpkQfsa6lkdEy/gySiObJsW8jsbsup9B8UDFbET66K4kYNLx1Zq4ZhBnlZGI89+DewX+wajSv8yGm61JdpIY1G6ulguo+FWXhhZ7O6OSnQpWohZ6SHdsgC5K+57Iez2RhX3lkjYtRzEX0pnIorXfKr021VogEnROViqxmf5cSROvh/l9GMoROApZB35IRW4TZAYvhnF1RyHGq9dUUP1RPzdud10Sukdhiw716KOwLU0etKHIOE8pof/7U4Ybovitjan4ZofhUTOwr2tH/qQ/22Rm/hEJOSGxvfPooZ9diqOGWtKf0qUwXOREHgw8nQocld/FdiprvQjD1tGmdkTWayKWKlTkMCaj36wFEZepiLr8vdoCIlJyLJ+ZGxX0cEbHHXaM2hqkmIQxijUiZ+GXLEjmMEAKWD9eHfXaNq/V7zXe0Xd0o4A3Rx5soo26ZNxj9ZD8XXfq6LumEH68yJDx9eRW3XxqFc2R+7loh36CC2EO3WTXjFQbp/YLtzXNwGfjn0ztfr3Kq3+KNSd8omCsCaNOLfRqKHesXTMZVGZnETfAt63Q8GY41Bc3quokRyMLDtnUhrNNpNzlXtDq8QLchsyMRcjztZDrtiDe5vHNu/dbPF3EGpg7kVm/QmlY45A1qZF2kxroajYioEgV9E1PmJ+ZFGdVtyPCq9zm3h2R6Ig4heJOD3k7v4q1VTgU2jEbr4MfLX02w1I7NUm1KNcPRfPc7koqyej+L4JUZ67FT59TGdtNFhms3inLqdhsdsxKuDlmst9G+nthcT42kiYF7PmH4jiEm+lh0q+6b07FFlDPo3cw7uiQPAtaFjRKrOeltJdFllYjoz7dQvqbA6NMn8FMYK4xrJxNrBtfF8gyv0VsT2SRuxQLXG7yBr4DVRnXocE+ljUcN8e+/vF5Rpl53HUAfsw6lwXox3XQnOdLd7OvUD1+oj4vjayBn2VrrF6cyPr11cIi+EMzncsCvMZjjoyX0VzPRblupWY7qIjOijK4kNxLzaMd3lolNk7kPhuW0j1Ik87oUFlXyrtGx51zaOEi7yitHZFHeCbgFGxb0g8rztoc6R+l7T6o2B3wodG4P6gKIyfQ72Vo6LyPhX1cIpZ0a9E8WEzncIkzrstXUdCjUEN8yqoNz+ql+cpNyy7Rl7mQ6MdrwHGxm/DUGM8th/uXTn+8OpSYf4saqDnQ0JsXSoQApHWIsgScmFUUpNR4zos7uey9DHQtZfpnkejNzYECddv07DYtStYi1Gut9N1+o5HgSdL2xPreIal7XWQqCtckkuhxqTSUYzIxfrZ0v2cgnrXx8X716v3og/pXUK4xUrb00rbM3UHRZ3wWNyj52mM9NwPCcZNq8xzKd1VUAzvYbE9lkbc7Gao4azUcks3Fhtk2byhtL06iiHqVae0zfwshywvU2N7TSRQzkWeljHUHGZSyst41DY8WNq3F+pM7xTbbYeYRL1ZjJr9AhK1y0cdcVocsygSUO+xBtGonydE3TgexUA+DZyArIqPozqzz+KTrvF6I+LvnKjz+VnCjdtTeaq6vJaezTzIzXxO3Lcib2PifVm1gnSWpGEE2gDpgsNouOKHUHEnq/aC3Qmf0gMq5ppbGDXUp0XB2CJeqvK8OmuVC+sMzr0tMsOuhRrmeUu/XUofR82W/vejkccJsT0U9do/h2It3qTCObF6kZ+t0Sim8sjPlVCjeRNyF7R0rd08pxWQgFsUWePeRe6vO5Gr7llqELNRIV0KXF3at3Q8h5equN80RpeeQaknGdf7NnBT8/2o+BpHx99hca0H0hh1ex4xsKeVtOOc28T3TdFEuKvGvVuvdNxtyA20Q2xXGS94DLLklN/DaaXr7s69unS5PCFL1RzxDj6M3J2F23XXmsreJqjR+BJaYqvYvygajHQHFU2XUjp3OSh/EnJdLYHqx1tpjHhdBQmEWqakKOVhY9R5exb4Rmn/6sjKehEVW+ZnkJfNkcXpeGSV2oOGYWA/5J5egIYHo5X3ZUypPrgNLTNWDDibC3lj7kHt0vPMQKQgy/r3abhsF6BhURof72C78z4egmKLr40yORhNhn0hFQ4U6kU+pqBVYIqO9nLIw3YdasuvpM3Od5y3mPPxCiTkh6NO6sVRz8zQYtpyuv11I2f1D2pkPkNjPptR8aDOKB0z06HwzS8vsjh8DwmCC6IR2BX19l+lhdiyqMgfptEQFe6e2ZHVqu3pJfqYnznipVkDicupyP26Ko0VN9qatqSU1tYoHqRweS4aFd4dpWPGVXx9ayAr7VzItTu9KBfIInk5bVgHaIjV5ZHAWAI14t8lpmJA08BcgyxBB7ZzPU1pr0BDaH0EdTymoeDm45AAeiDK1U9p0xIU5eQ7yG29binda1HDsxJqtD9HTGPSYjrz0+ikfQjN5L5xPMsvEVNLIGH5XXroTcczPw25FYsG9vr4n3toNNqHEXVH1R8Up3ovjfnF7gOml35fjIpHEMb1PoEsESvFO3cfsg5dFOXxG1E2XqeGeeia8rM6Eo4TUeN5P6WBKEh0tj2fWi/zsnzcm2IA0UdQQ/6hUnlo12I/FxKqqyL35RFIlDxN11HGSyJvyJYzONfEeN+Wie0xhKUfWax+RFg+W3gmRT28KxKNayPh9DUUHjAHcu+eQT/EdaP67A1ixgPCCxbP7Nwoq9tWkM5yhPEAuXl/QmOg1G4orKMSr9R70q77JnbCB/V4XoyX4xXg2Ng/ClmfLmnhnHvTaJBPomEm/2gU8NvpZQA/7xWKI6JCndy0v6hkKo/l6UWeTkEm/QeRELgE9R5HzOj/+pjm0nHOtZv2LxKV3XWx3XY8DQ2htWG8sI+hHtmGKEbmu8g68jMihqbN9KYgF8GLqOe9ABJWTyBL58/QKNBjKE0w2maac6A4l1uj7D8e13Y8Cjc4GjUIx0QZXq6NtIr7OQ6tdFAeCbc0CiN4Pq53RWThviXy2Ld5nOQqvhpZtg5EguREZL3eDVXCVyGh9BgzmYcOdZZWRZbKhVADMZ2IaYq8v07FogI15guiZf5uafrtduAHVabXTfono3CTB2k03iujzsWHUZjA8jSC4euKoVss3sGzi3RQ3XwncF+d96CbvCwQ9cBLNCaangd10q+mMcK/5ToYCZP74tkvjATSfPHbmWhexTnjXSpPNtzt/UcC5MbI46fiPX8UtVEr0BjN3pdRruuhzlmRr92JQSGxPQ5ZMBdCHaxap9IqpbsyMs7shDpj3418FG1x4Srta50yhNKqUfFsDkJTWn2bRtu7YVFOarvG/irss+oHNQBfojGsea2oxMrCbqajqGg0AIUJ/hVkibsiXp6P07WH1dtYvHIM3UI0hpmfiRrkZWN7TyQyRvTDPSuudf2oKHZGFfxkGktzLYIazMoKd5zzetTYzU4j3ms4stjNdBqKPqa3LopXWibS+CiyNK0T17sIjd5vO2J1ObQu5RpxD09CFpBieaOVUI9wM9QbbllcdZP2Yshtcj9wVWn/h+K9KOYcbKeRKt6J4fHsFo2y+iANK3PRyx0a1/k6LVqbUaN/brx7N9MQJKujeL2dY3suenBZNr1386FG6hYkdCZE2XgxruN5agz8RqLxnzRZu1HDX/kIz6ZrPwytJ1yEncyJYrsurut6e8jTecDv6DrB9uh4T1apOe3mDuwGyK14Ao25zeaJ+qGtkfbxflyFLH8Lo5CFO1BdOjKOORt1VF6jm6W1aNTPi8c9WgwJkKfR4KNl0ICI/drI52FILG2JOkoHo07TfKVj7qDiOnkG1zoCdQAHI/fqPUhozo/i+o7q7ln2Mo0haAqZDZEX6kQa1s8f0BB766AwoJZnduhVfuo8+az6aaq0NkG9lvtpBDdOipfoEy2cu1j7c+1oAA5Cvd0XKcVDtZDPE5C5dzoakLAYarS+giw8b1DD2oozyNuUuKbzI/0naSyRsycSH21Na9BNZboI6iGX4/bWR1alOubkOhnF6xWm/MWRq+U6KnQ3IVfW3aXtsajBvpfGyM/Fo5xOrCC95vu6IBrd2mWy0Uhv0+7+p5fpLEojrmUbGm6YopzcE5+pSMSNQcLvVFoQrmgEYNHpGYt66s/Hu1O4TqeguJ9ereyBBG8xynq5KOufRGJ7DtSYVBbLRqORWhVZK4sJmPdFc31VEsbQi3ysXnpOp0X9UqwjuyONNUHriOssr+Szamn7ZGQdWr50bK86xxXkZdN4Rz6EOpTroxCBY4hYQipyLyLDwiNo5GZhBb0RWbFHxvYmNE2q3nSOHVAH5tZ4n8bQ6ASviUbUb9ZmPt8E/l/pnbuQiNujYcGqNc4y0t0GzYbwEApxKk9mXsxx2fJ7g4T2tkgT/IJYbCDqkj8gb8CxqG2qNQwhZ4u65odTFkljaQSKrhQv6Bmll2ZNejcB6dw0hvAvheKOTkPC67ooVGNR0PmPUc+pr6bf9dBIzwWjcP2JxnxIaxELrPfzvbyMmOoFWUZOQb3X2aPyK+K0Wp05vahMN0Ou3L1Rr2tzNOjiOGSpfLWqF6mUZjmI/hwkdoqKe/F4gVu2zJTSKXp4w6PiOaZ0zCeR2/UcYnURSkv8VPQObIN6l4V19Sjk1vsYmgD4dVp0m9CIA3oC9Zi/inr0NyIrRCGUL0QWsLKY7HPjGOVuS9SJuhDFOc6JetVX0JhmYndU+c9UDESZe5HSuq/I3Xgtajwqm6agKd1i0NH5SExtWcr7u5SWgao43bKgfAk1YEW5/zhqwC5CMZdthxzMJC/bRPm7GrnQijWrj497UvuUGKW8bEfEsqJO9JXIgrYOquOPp4UwgRnc/02BXyFL+eTS719AddHMpiyZgAwAw+NdeBJZEofFs32OFmLoSucfFOcr3LifL/12RrzPD9IPcd2o7f4eEtkLx7XeGL+tjyxn7VxrESM5Eom6B1DdWLT5m6NJrz9NGx3gPuWp7ps6q3xQY7xDfN8axSjdDVwf+yYhM+0FM3tpSuccisTbnsgdelKkcxayDnwNWdaKRb17Nbydrg3vKlGRfKG0bxskbCqJrWrhXs6GhqufEtvFXGbX93QdLaazNer57Yl6rncggTwpXqKLaYjbqlaL2A5Zjy5DjejIqKiephFD07JVkK5i9TzUo50bCff7ibVjUaN6KJopv8rRn0UldTSyYn0k7vHasf8YtCTevbTvSlo0zv8NGjOrj4734+JSmsOKe9POc0QV/LeQGNmiVDZPQw3QNFQxrzKTZzNb/N9FwC6xb/bS78tE+ah0upU494R4LmNRwPn/RJ6LeeH2phuXW4Xpb4mEw46oYX6NhrA7HXVai/ikumLoVosyORY1oH9FQmTp+P1EYP267kFTXhZA1q6xKMzkBSSurkf1//pU6CGJZ34ecvF+CInG8hyctzCDWQRQfbU6qrM+hMRdYe1bLq5nXDvPr/QepPg8QCnmE7kra7WgltJaiSYPGBLg+yJRO6Gc5xavc3PkXp4bTVnzOeDD8dtcwEL9ca3/zVd/JvZ+/iBT6fdQb+vz8TLOGxXXHXHMWqhX3+Ns3N2cd10k3H5SVDTxoFdGIu9dWhz5Q8y4jWI17icmGY19U1HjNTc1D4woFe6VUSzBYmiE5us01jhcLyreRduoLMrzHc2HLHRLoYbm+3Ef76C+xZ/XiHQWQ5bRu1HvdhCK0XoBVeTtLiezJWost0UujIuQu37puL7rkJjfELlQRlZwbeUVUCYjoTUs7unzqLHeKH4/sJ2KioZwLMTROchKXVjn5kPi9VLaHPbfXNaQgLseWRsnlvafiWKVur0uunakil748Ui8jSz9tiNyZdU58fPyqFGfTmM94d9RWnWm1XesF8/ss5TCTuIZ/YQYzUkNcz92k5d5UGO9GXLhDUXC6qfUuIJKD3mZAwm6iaj9WAJZ6N5Eo+6r7HAVg1Amx/aiqGN3FTEAY0ZlN97rZyKvD6K47iKAfxvUselzR6S7skapA4Y6andTmq+vxudRfk+L+NyvUxLWyJOyV0Xp7YDahCmxPQSNnL8caYU36MeZJnK2qOtSEJBV7RkkkIpYldlRT+PB2J6pNa2bgnUp6kEd0lzpoFFi41rI8xg0uusjsf3xeOE3pmHZaNsd14f8bBOV2s3IAnkUmt/oTSRCfkALS52Vzj+MRszOGnHuxVGA+nNIaC2DLFh3Ildsu+JqaWKATGzviXpkGyKLzxKxvwiGbmt0Y5SV+aOsLI/iYl5BLslryuUknvOrVDCRKmokbwYui+2RURnuTcz3hUTWX2gz8L70rq2NRH8xOu7EeM+KQQvz04fO04zSKqW3COrkLBnv5CkoZGES6nzNdO1YJAbvRI35psjVtm+8j7ui+qOyqQpK92tZZGEpBOW+wLXxfQO0NFttk+rSsIIdQ1jgS7+9jNxavYpDbOMeLNL0DpwInB7fd6K0ekuN96HIy3rx/AvX9yTg0vg+GYnfVSpKcxAK8L8z3vkpNET2wqiu/QKK4+xphOs6yF1bjL4sVmc5FhkAXqEFl3nTOzachlEhNf22AKrX2p7/rRfPZkq8lzeiduJA1DHdD1nSXgc2riC94ci6PwaJufWQB252NHDiVGJ5yv789Gti78cPXa1Mw1Fj+QyK7ykK6BzIvTfTCqOpIG+IYu9GoJ7l5SjWawiyBPY62JumSTNR47QNEkxHxL7jUdzahs15qfkezoMalfViezyKVdgeWV2WpRGX1aqVbnHk3rkGuf+KOblWAr4S3yeimK+2xEApzXWQJbVYIWKtuK6XaAi5nSJPLTdoNFl14p4tGeVwDlRxv40sWiOR+NuBCqwSUfnOhmI7byYayfjtRBrr8x6NrFLtrFlbNERbIPf4z5AgKIRdEZKwesXls3AlnxXXuADqAFyMOnD/Qy86VigG8BlKU3SgSWUvQFaOr1ODsIpn/TxqpO5E7sfVUBzi1chSsFHV6RZlE9U1L6GO05rxffd479eMPDxETDZcUz52QCEODyJBvjCa0ueLyPr6HE1rldaQh6KtKCaV3QvFEe4c7+ubyPX2NjOYF66F9IrJvYchL9KllCzKSOy+Z8ABXduiPVFdtl9sj0Tu10vifFOa/6ePef1EvLs3UYoda8pDf0yltT4S9ztGnt5E07JsherPWyt6NsWo/6/GO3krat9fozT5fDv3tOW89Wdi79cPipN6lkYMzw4ogHtXSvE8fTznkVHRnIMWr583KoPPoobk5/Ry8AISb8WQ64NpiKfhqIG8icYCxMdQsw+/+V5EPr5crliiwju34nT3BP6OGuOyK/bbqEH9OW0EvTalVQiQDdDAk71j+/NIHGyIRN9/13JsIY2Rpe/F9C/rIHfFIsjyOQS5mB+lXkvMfijA//s0Fpg+GrlNLozKqqVeNqXloVDczi/jehdAjcpPkJCdDVkQKpvmAHUsnkIN4pXIZfkVZNWYM57vkr0816cj32uhWMAnkbgZEecbWVGey+skj0MNx5zx7k9HYqqIs/w09cbQFSMiH6YhZjeP8nhzPLuJaADKcTXlYUUUDjAcCf/pqLOzOLImX08FE8bOIP15aHTw50V13VgaYrvo4I1B4mGdCtIsW50eRXF0R0U5vgcNkpnp+4hEd9GhPgxNdbJpUxp9jm+jq1hbCAmbNdD0Oi/SiFmtddmvbvJ1KHB+aXtv1HksRuBWMUfpWCTg1o3ycAaNidInIIHXb16y9+RvoBJ+v3xQDMS3aRr+jRqDF1BPvK+CbnViWgRU+T/VVCCm0ktXXVTqv6AxdcUBaDmYNWJ7HhTP9V3amFeoj9dXnueoEL1n0HUt0GJevCHtvNR0taSuhXpg1yDRXMSDDKIUkNxuJUJj3rSicd0QCbudkFvweCQMysvC9bWMzInE+BFRXl5FjdPtqLc/HnUIvoVc13U2Wnugyn51VPHfSGOQyx5oqoiW4hSj0juFxnRAi9EYfFQ824eROB5ZVdksba+GrDqHImvaQqhT9TR9tHQid8qXkUXiQCQwbqEXK8n0IY3R8S4XI++XRDGVH0Mdz6LMr0HXjk0dU4esjIT+lLjmw+gqborJb7eIPFcyICDOe2cprVWR1eUgugb2j2/6vzruwTzxHh5OY67ES4h6ncY8oLu1+o7MIO0NkEBaHXVki1CIeZFl9BJi+bnu7kP837fRtCJF6MqH41m13BGgq6DbKd7vM0r7ivVta6uzenrmkZ8biXjd2HcNbc7d2XTNY1Hn8zJgg9L+nVE9NrXu655hXgcy8ffDB7nvvl4qALOXftuMXqxH2k3BWixe+jNRL7uYQHVP+qjgUSzF+UggfS/2HQn8kYawOxj15GqLV4h0lgKOju9TUBDobcgFshgSdq+iOI3XqcDMHWlNRY3wOrG9aaR7MKrob6GadVXnLVWIG6ABKEWvdhISdsXEtLPTcIu0MnJqDjQQ4ra4tsL6ukpUGMehATUbUn+c0KGl51qk+Vy5om7xvEOi/I6J8rEFsra8Qlg+47i9aMwj1fbI4fi+HzEqEFXwl9B1mpReL9PTdN6VSs99C9SwVzrKFVmDf0hD2H0euaknxnYxyXSty16hUJSj4r1+A82D92UUAP6JOGYU6pxMrDDdofFePBTfF0Bu1xdoxPZthaxkLQ+86mVeiql3Lgb2L5Wfd2kMDlmTCuL5kJjdkkbc5DaortsYibOxsX80stT2mB6ypr6I6unrkbWqmBPyEGR5n6+de4fct98H7kKW1I1odOoPiHd6rjqeD+oUF2ltFtd0EKpXv4YmYJ6AOvuVzNGKjAoLxfcxqKN1STyjQZSmXqqzTM40nwOV8IBdcKPRLixMc6O4tK1L+zZCQmqmplq6VvjFyzgqKqDXSr/tFQV/wRby/Fkk4i4o7TsSeAeZgX9KTXNiNeVjmajMzkNxGBsiS+dJKNasWLD4QzQtUdZGmstF5VQMSlgwPuNR8P5TxLQSbaYzF4qN+hgKdH4j7vvXo4KYHwXbvwscUNG1DUOV74+JQQqxfyc0uXDlMSjdVTYoNukNus7GfyeyGra04geK2bmNxvQWH0UdkwnIAvQOsr4cjBqsTZCFsu1g+0jrORqW20GRdjEZ7HRiOaDe3J/YP6T0fTCyWn2fCke20dXy9tkoF/OghunGeNc/QkXrU/Yxb+sgcbdalNnNS7+9x1pUQXrDkIXlobjfByDL+OFIsL9a9z2g0VbMFulfjizXs6M249m4Jy9SwVyY8S7cgzp7w5CoextZvYqOxKao7p3he4IMCqeVtj8V5yqm8BjbZl53Qp3RIrbsDBTeMJmG2OrVFF0tpD0Pqh83Ry7Qn6FO8Hfj3iyAOkI3IGHZ0gA9ZIW+k0a7/hkUElMMolwC1ZEPxjtazCs6YIIu5w+gqIubvl1UGJehXtZJUYlegkTJj+iFebqpEv4oEhhnI7P3WBRLd26k811aX9Zo46jIzkeTzhaFZ9N4uWpfqJqGJXM8iol6vmn/FcSAgorTXQuJ4S2jovoy8DfUuMxGYzLodl2uQ+PZX4xcq1vF/tWiwvpo6VlUFsOEGqytkAuySGNV1GB0KzzaSKvZbXIUsjwNQWLhayhOa/e4By0v4YZE8InI1bkC6lkfHRXtclGOzo/3cGUa01O0O4XJfFHJFhVv0cAsiCrl6+jBqtR0f7aNezGxh9/3ooaOVFOdcikS23MRVnI0yn1yFWW+qewXVsFFaBqUVSqT3yUa8SrTn0G+hsXzui/e9e1QDOGlNGbtrzsP3Qm7PWPfzihMZ9128tJUrk5HlrWtUTza2ShsYDSyDL9CN2K2OW0kED/TtO/ZeIZ9jrnu5vzboKXpPhrbgyLvt1BySdb4XI5CXrAr6Wr1f4zGKOTBNCxrrT6bh9Go4cL1fh4Ss8UasYfENbc1Z2el92agM9DvF9wYHTMO9divjspjKzSK6iL66DZElf9tUdA/Ft/XiApyP2S+b7sBQG7Iy1EsT9sBny2kXxZ2f6brfFVnUdPoNxTT8gwSG0WcYiXWsqZ0hqGYvWeAm0v7N0eWn/K6hS1PVlm+l/F9jqiwX0PB9w9T43IySBw8gzoz30eN1dJRQT0Sn1UqSGc06uxMQ8HuQ2P7OqIhjOM2QB2ptmOSUC9+OiHKS/t7vag8Ch/4JmpQ76brtDa1v3dNZeOyKBeFRaTy+edQx6lYgeU2uhHzyPJ6BzVMqDyT/BXC7m4aYSy1TVyLhEDREehieaEh7C5DAwIqncIl6oDHkGj4LhKxY1Gn8gnUoX3PSjyl/G2MOqY7oVCS6ajtWQBZtK6N53tOH/NVTmsMjQ7TFlF/FIP0BkWdUttAvaa87B336Xwalsy5o/6ar/n4vpaD0vdbUSe3LOzejLLwKv000XWv8z7QGaj9At/bwziMcA+iIPSisi9MrH2qMJCr9j804i3GoGDULksb9TWvdB0ZWby0s6Me3A2Ulozq5/tZCLsJaN6y61DcxktUFEPXw/0ogqbXRe6nSte4bLrH20YFeELsWxY18n12nXeTzto04oLKjfegSPd+GrGDdcSiTEKWj9lRb/eVqLQOKd+DCtMrC7sVkLD7eJThUchKOIlejkCdSVrFwJajUPB2sc7yXlHRd2sFbCpnGwBfju8XIPF7G7B71c+iqdw111PlRuVqZB0fQg2TGkeddT9yz+3fU9kjBgXUdQ9m8PuwqE+/RikAvoZ8zI68HxOQFe4kuhd2h6LOdUtL5PWQ9iKoPSoGNByPYhWnlNLtcSYGZJR4GbUP7yIL4srIynQz6jStiowMp7eYx+PjGXwv3uHVUPs3HTi4jmfSXVmhqzV7L2TJ3AZ5B9aKOm2mc07OrDzGuQp39R1RhxTC7mNRP0zpj+vuU/4HOgM1F4ChwCbxfQXUoG6DLCHlwNM9kYVutplVMD2k80Xgp6XtRZB4vIZeLmpN14blYBQDMbxcmcTfYg3L2pceKaU9R9N2IeyWA/4PmfVXab6OFtNcglgovJvrXpVYaaGm6y3SGoamK3gcxUY+Tiwh1+Z9XAGJm+/T6EyUhd0wSu6tGp/rIkiIPxbbJ6DpYPahogazqTwXwu5+1NAMo82VBygNjKHJsoQam1PQckCfZwZrgSLL3uj4PgZZoceiyX2fQFaOq1BQfi3L7iHX8ylxj8rW4HLZqNy9Q9fG8VgknM6nNHUONc8tVno3JiPr14d6OG4YNa0U05ROEfv8Y5o6qXQVdpUJujjnnMidOLm07xpkEZqKLIg9xXsOQrFfE5AonU5jLdxhUcYXQO3Gd1u5j0jgfBvVw+sjwXs6aqOmok7vPD3lsc17M4SGuC6sqOWye0Ck/xAatLFjBWlujQYrrV/adweylg5rysuAxtC9J+8DnYFaL64x/cTXkCVp0ai0vxIV6DjkJn2JXgRT0hRcStfe9B2osS4K30LAiBbyfGi8lOPKBSe+17b0UDf5KCqwdeKFWbJpfyHslqHN2bnp2jN6Ebla3iNuojJduvw/FVznak0VaVlE7ogsdqu3myZypbxIY8DACzTW/K1zSamyuCqX14MIFzOyXN9FezF03VkPyumNRr37h2lzCpB4NocgEbobGo04tOlah6P50zamm4lZi/uOLBqHoV7312NfQrGrW8dxn0Su2MpHl6PQjTfiep5Crp21uimPVbtdi3duO2TJSfEun4asUAsicbsVNQm7Uh2yOTHwAXk9Dq/6evtwP0ZEOXgEtQ3Duzuu4vSK6X5Oj/qhmCZlQ9Sx6HE6DiTiJqNph06n6zQr+9IYvT9fPNeJvczfJGSsKPK5BdEJjO2JKCSlGLVfy7xsSMzujGLfd0bidTDvndh4H9TxKqb+aqeuXgSFwRTz1pbb4PtQJ7/2iZRbzv9AZ6D2C1Qc1p+AB0r7tkQj4R5Egm+Gw5CjAA1HvaZPNP1W7k3fhOaU6/UD570N0YNISM2LLHa3EjELA3DvtqRh6fgJjRGoXYTdjO5dH9N6CsX1vB7PpxZrZCn/q6HldZ6ha4+sbLFr2+Ua57qcxuLvQ5FQKC81VmklQSn2iW4G6CCr1HRkOXyFClxrSAAcDxxY2tcs7MZVdH2Lo4FIv6LRc25l/eTRqHH6H0qWGSRAf48saD+mAvdwN2kvi1y7R8b2/MhSdlnVafWQ/tbIZVe+7iXjmh8G3qKGoHckGItwirmRqFwFhVZ8h4oHCPUiP0V9sBAS9fMg688NNNyfi1DhfIRxzsLC9fV4FougTuStaFDPK4SnqYf/Xz3K7nLIcvZ/NIwBq8azLceu9ikeFNXH15Se062oPS3E+OXAbv3wfNZH7uOf8t5Y2XL7uWhF6c0Z7+XSUR4KQ82I+DuxP8tnn/M/0BnohwIxMl6eC+KFmSv2L4nMuoXrpTcu0omoR/mxpv1lcXNtbxuApgJZNO5HIGF4NxogcAiyoszZm3NWeN+Wjhep6K1ciMRdMflpJSIECebZkfXqoNg3AsWC3E59AeLbIPF4HJou4stEr7bK6yvOhcTj2aXtFZGYfLSqyqgpzX1RT/tAtKbqyG6OWTx+r2K5saVRp+eTqDd7Q+m3SgYXNL0vi8R1fRc4vNXzxPb+qMH6BKVJyOPeHE8PrtsKrmcrZBF6oPT+z41ilmpdmB41VmejBnMUCq6fhqw+C6EpZioPAEd17nnxbhdi/AQ080B5cuWDgM3qvAdN+dom6rcrifgwVBdfh0bd/4KKJleOcy+L3K3rIQvln5A1bAgKjfgkM5gWCo2GvgH4fGnfzUiIXY3E8dTuyvtM8vXfmDXU0X4LTbMyBMXjXYrqy8NQZ2eJGp9J+X2/Dnk6NqOpLaRiNyiyat5HaTYHZCm8hpqmaan0vg10Bmq9uK5WghXRtBtXIpfMtfRi+gQavbiioE9EvvZmYddyw4WExZdoLGUymYaY2QFV/O+ZZqDmezd/VBLlGJ97kNArRhZVKXw+hYJPiwErY1Dg9qk1Xd95pUpvYSSev0qpZ1tBGquhHvMQ5Mp6hRjgEpX5lUjstT3PXinNckX4Kpr+pShXlc4nVno3lokGoJjsdxSKn7u+pus6Egmioahxe57GZLgbMgOrY9N5NkNxSAshMXUNmjJjHHL1bFhVQ9F0v5aLfA+NeulyZBlcConjl+jBZVzVPYztE1EYwNeQiLgIWehGVp12U7orIBH3+Xg3DkQW11Xi95XjXWkrrKMP+VkZiZWt0ZyNV9EYJLUNslxWtjB7lK+7gVtL+7ZCluFeDciJsnJhPLvNSvu3QJ6eYqLtVkd/HoM6uvuh9u4WZMFaAYncs6ips1POd7wPc6KO/wYo3nG3Ujlqawqk7tKM7+uhztVFcb2vMsArRfT6OgY6A3UUhJ5+Q72jYu6n3sTQdTHt0rDqrRTnOLaCPO+LLDaFUBpV+n446p1UNsHpzK4VuRxnixfpYWI0XPy2TTQ4z9KGQCilNSFezOFIaN+HXDBzoIbvASQi96rheq8CvljanohiJe6kjYDs0rVNRu6Cx1EDtkZc0w+RWP5lpHkWsa5vVc8wvs+HhMLjwFdqLC9bIIvnq8jaOrZUjh+l1HBVlO5RyG28dGnfKiie9QEUzD3TlSJoLLt1AbLSrY5CHq5Cloj/oc2lhXpId0rcq/OiDIxCYuKLyOr4KDWMqCs9r43j2g9BsUmrEfNcolU/nu7N/WsxD+Xg9vHIonQZqpvPRx2BO+L5Tq0jD035GYQGEPwvcFvsmwtZKa9E8YXvmTqkzTQXj7/HItG0GQ2L5TaRl0Xo3cT3Y9B0J+cAG1V4X+ZARoayW/454J7yvavxuRRldUtUhz5IY4WdzZCwOxNNq9WyNbmUzkp0HZxX3n8AstZvWFUZqPsz4BmooSBMZgajqOKYhcv/04tznxCF/GmiJwUsj3qTbc3NhgZGnIAClouVGa5CDdVB1Ngb6iYv26PA3ItQr2g8aizPoNGrXw1ZOVsapUnD4rkF8BvUA/wGimPZKyr1+5FoHo8a8UriNpDVrAgcHo0a80+XfrsDmfmntpnOumgC0WVQ/FDhXloZieVlkOtzg7i/lU4VERXgp2iMWn4UeDK+b9vu9TVd541IrK5FYy3bYoHzUcQgk4rSmzeuZWVkWdsTCddVkLXtk/QwETdqKIvpCLYAvhrfP4fE3R0oOHxwXE+loxsjraWQe2wJ1IC/SSNOZ51470+iEW9WdcjB5lHeToz37lUaHcjd47e2Rw52k27ZYzKGhrBZEnlPLqExUGMdGstZ1dKANp8XeUP+QYgYZEHdAtVzlU3sjrwfNxDGACQWrkEishB2Pc4DGOVz5aZ9SyPx+VlanOaJbjwuyPixW2l7eTRVykV1PJNu0l8r7v+qSNydj9qhOVFn+CAqWLWIxhKUa5f2zdbdPZlVPgOegYoKQK9GUfW2kmj6n0NpTP0wDVmODo3tlZBlYL4WzltU3BuhXuHTyPS/RVRyY/v5Hi6FxNQ+SBR/HfXqF0Om+EtQY7pJVP59EnWU1vRE1rnP0piJ/WwkGOdFjfWaqPLfIp5ny6KHhtjfBAnFb6GGZHJUGI8hofCTqLhOB07sYxqLISFcpHUumm29GDG8NKrAryVcJUiw3kjFQbdRXr9JU5weGu7/LRQ83bYFKiq+q1AsUDHx5+ZxTcdSgfuw+X1FgutzKMb0fmTpuXVmzwtZ2T8X92aOuPfj0ECkryPX+G1IcFW2Wkg3+RiBJn4+ANUbxUjuKchqtAVySR5JDZMco9VSDiptX4g6cYOQGN+iu/veZpoLIW9EMcH7D+M+34s8J8vH+3gD/RA3XHpHNwJORY36MNSp/gtdhV3b0wvRtc4fjtqmz9MYHHMcstxvRtd4tuayv0q5zDT9Nh5Z/NvqHKL6fqUop9uhuLw1onxMjXeo7ljPFM/jUeDlprydF5/Fmv+nxbQm0HV6qQWoOGZ8ID4DnoE2C0Dlo6iaXsJipv8lUUP1IAoo/jVwfBzTKzdk03k/EpXYA2juvMVLv22PXK6VWwq6uXcT4yVaHgmek+O3YZGPx4g4qdi/PrIu9Mk9iaxiR0RlMQdyOzxP16D0TyPBXMyvtAiyoKzc4vWVXT2rxrNbAomRc6JyKNYlXQbF1W2IXInjW0hvZSQOiqDdG1DjNbKUxonEfGMolmjuVq5tJvm4BtgVCcmjkQXqkPhti3bKFY0GsbAqDEMC6xEajdFWyJU4ts3rKL8vU+K9WzE+U2m4eQ+K92gOeqjco4zvj0YU7kNjNNu5wBrx/Zz4VDZtSel+zRnPe04UavEWjY7omvEuFAJvCyoacd1Nfs6m5FmI/NxIDWu3ltLYLN69o5GQWyX2X47EzZyofr2KfggzibS3RmEkByK34mmxfydkjaosfi7OuymNCcWHxzO+Hvhw7PsEM6hTkYXuNmbQeaEFQdz0jh2M2rXr4n2aH1nCv4Li/35ATZNPl/NCo/4cj9rBi0rHbB7vcCXWUyTsn0Ad/NNRx/cvlKYUmhU/A56BNh5IraOoohL6CmoQFqDrQIYHUGPW55EwaO6z7yJLwdlRmU1FjdIeyKXbH5NsHo2ERuGiu5auC0fPEZXcU8jSMSjy3OfRTlFpL4l67UsiQXk/CkCet3TcOZSmUKCFuY/ieS0Yz2swEnHHA38tzo1E5llx74t9y0SF1qeGha6upQeR5acQDZehQOZiHqqinFY1cni25u9oVNqXorI6AVlZL20znQWBSfF9a+S6uxx1SBZClpYHS3mobALluJ5X4l35MSHKojx+OH7rMUSBRmNxAOpMfBstLzQ4ytuPUIzZD6jBOo7crF+O9+vDyAL9DhL4n0SWgqk1pFuetmcNZB0fiwYf7RG/rYc6v4tTk6sz0pmCOhfP0nUt3a8CZ8X3WuY56yYvc6A4yrEo/OG7dI2n2pnqV8Y5GInFQtjNE8/+O8ARvfj/icj6fgsVDgwonX9bVB8uFnn7OGr7FqIRLlKbkaFUVjdHHo+DaQwmegI4r3Rsr7xiM0lngdK+85EHY08Us3c8AzSFWGX3c6Az0GZhqGUUVRTyrxC9diQUbigVuC/1tgFAvbTDS9snEVNbxPYhUdkNiwq48lFvTfkpC4GFkLApGuwvoMD6srBreULa4t7F30FIhF+KxOEiaCDGyTSJACpoYJBrZ1kaguqceG5F2Rgd+Vm+9D8tWc7ieop4rbuRwCl6nNci1/pg6pvEdV/kSjoiKsNlaIwi3iUqrZEtnnsI6gDcikbCvRDvx+fifdgfuc3vBB5uLmPtlJson4/RmFB0QxR/uT2yzJ9LL2JOUazm91DjeEnkvYiN/WiUjco7UpHf6aieOg/4fuyfiAT3SURcEE2TqVaU/lao/rsCrcRSrPH7MurAvEIvBoy1+vyatifFe3EkjelbdqfFJavazNsZUa6eoxHftx2lOdBqeBYHAP+PxhRRW6O6d2JP9w6JmtGl74+hDkglFn7U4R0a5eA7RDwfmgbsBGRBrjWmm4bFemPkJdk0/p5fuu7ngYsrSm/rON8XaYrJQ/Gcr/M+W8u1z9c40Blo8cHUOooK9aL+lxhRhATJZBQH9kxfGgDUS/4PcFipUN1IKa4pKrvKAnJnkJdhNGYbXwFZzS6Ne7dK7L8GiYC25uNpekabol7YSsjNeh4NYfckCvRtO4YIWRRvI9xJqDH7HQ1hdxJyARUrRLxnyZk+pNW8CsYdNCxV90U6xfnrHPq/P2qkd0JWwrOQaBgav71Gm/NrRVk5Nq7pwuLeIYvXF1EPdxhtxgfSTUMa78q2NCzKewN3x/c5enneM2lMUTE7EqnPxLkqi11DFv09aQj87ZCw2wYJiHGxv/KVKbrJyzzIylHEyS2G3L47o0Z7sVJdUNeAhGK1imNQeEOxSsEtSEz/kJqW/GsuU6idKMItNox6p4iNXhuFn0yuOm261oMHAX9EovIXM0oPdVyeQ8aE01AndGlkbDiJFutnmsKL4u/8yBJ4Yem3eeM9qWsk9JI06schcY3ro1Ho36Ex2Goo6qSuXUGaayAv2/qoE3w1ClWZD8XXvVF3eeyPz4BnoI8PpdZRVMjisVB8Px352AsrVtFg97mXFAX1j8iSWASYfwpZUXZBDW9bFrFe5mP5KMwXoAp+QdTInRf3b2IcdyNtxBVEBXQyDXf1p2jMCbcCsoycHc9tUSKuqaJrfBS55Ise4CXIbVdeiuchZOlpy6KERmU9iQTPj5BALo84fajGZ1lM2nw9sF3pvn8unm9CS2i13FkolflBSAici3r1ZRf5k1QzCq3c2IwnOk7IRf9fixyyut3Ql2eHRjc+QEncoo7LhbSwlN8Mnsde8Tz2RyJ3V7Sm7jdpjHLdLN61kdTr8hyERiNPKO3bCriqrjSb0l8cdTKORaL6XiQkV0TegOtpWK1qnSYCierXUOfnM8iafRTqfD2M4uu2qzC95Ur1T/NyVlsgN3yP3iMacZajo+y/igwKCyHvwxO0FgZTzscBcc79o6zMi0ITLuzu+BqeyRl0HXF6ALLCTyfc4aht/HBF6Y2OZ31nad+RKIxkz7j+SpegHKjPgGegDw+l9lFU8YD/h4YYOSFe/Kp6Cf8PNbTzoJ7qXZH/fgkQjnx8HPgXERwc++ZEQut6YNUK0lgXjej9NBoccRpwQOn3CWgk3gVEnFkFaRa9vhXQYI6v0uilfw7FTBXTN7Q1gisqwaFoMub9Yt9o1Iu+tZRuZWI1ztedJetTSJQXbprC+jlnO5VT6RomIpfrknHNJyM3/fao8/QGFbou4734TrzbtyHrztXIwnNP5KVPg2eQgDo7Ppsiy99j1LOSx3HEYJXYvgw1VHNHuq9RcSB+0/MaiywPs6EO3POlY6ZGfVbLwIhSHpZHrvrCO7EgGgxwD7LQr0Z4Bur6lPKSUMdgeWQReiDuy5i4TxOpoDFvel9+ToQilPLQmxWLyrFlk1As4vT4+yVk9RxHm3UmilN9Bs0I8BYKo1gYCZsfEXGONT2XhUvfx0T9UcxL+jiNQV2rog7kVhWlOyeNiZT3Lu0/FoVv1bIk5UB8BjwDfXgotY2iohTThdy3vyBGoCFB8kV66eqZSTqFsCsXqkrXE+wh3fLM/6ujXuqVqIdSWCbnjWtv2VVH157guqgneDrqHe9Jw7o0N+qxVz0/27aEWwX1bh8vXfvno7Ktws1bCMgz0EjmYum5ZZC795Tu7kkVzzC+T0ZutLHIxXUxshItENtfp4LAc9R5uhTFoz2D3D9zI7H+NhLOlcVkoYbsORoxnZegjtrccW83p0V3EBK7R8W9+SotjqqeSRpbImvDk/F3zyjvn0N11iM01hKtqlwsQXSYUGjHT5AYfgyJ8EuRVfIsZKmqJYaulJ/NkDB4LtIt4pJHIzH1JfppdRzU8fhiPIvCDb1gPIvPMYM54VpMb+uoc45Encj7S/XPDCfGL/IWfwsr38XAevH9fGR57fN0RE11x+LI8DEvisF9FnXmr4lnNIJ6l/66l5IHI7ano5jjnSIf34x8TW0jnf92rJHXboXY3g15avYsHTu2P8pjf30GPAN9fFCVj6JCDeQFlCxU8TL9gobFruURN92kNwmNhDqoqnP2Mt1iipJVYnufqPynooDlM/p677pJo3iRVkRxVhuW7uXvUXD2M8haUWnFgQTjLZRGkyFz+5M03Igtx7aVrm1VJAxGINFzN3KXDEK9zWmoYd211bRmko+PoMb5+ri23VDw9GXxfL9BBXPfIRfoL9EIyQnI0jIddZzmRHGnbVmYaWro4tz30XU04hNUsHJL6XxzUUNHCgnqb9JwEx+GOpg7lo6pI91VgD+gOKvL4p0bhETAK0hUbhnvfzHSu64YulWQcC1WqLgDCfNisvcF6OW62BXkZbl4Pw5GncsvESElNEbHV7ZiCBIldwMHlvY9CXy5tN3jKgyobfs6qocvQFbFy5FlejMUt9vnkBi6Croj4n2eF3Xui/lXVwZ+i0ZkVz4/Yjf5eAK4trR9a9QtxawB42nE1LVjPd0aieuj4/rWj/27RB5m6VGuPV73QGegL4UhttsaRdXN+cbRWLR5YuybDcVhfYsaRiwiYVDbnD/dpDcxKvhiFOHwqOyL+J6XqGj9USR0fkpj7cF1UVzIlTTi2irtIZfSPpWuom40mnfozuK5tnn+Yp6kH0YZHIbiJO9AYqRYBeMYYOcarm8xFKtX9Oh3irJbzLU2ptV7ixqlIh5wCBp1dnPp9zlQrOIzVDOxcDmAfCRqaIaijsY2NNY+Po5YYP39/In8f4vGckJDosy/iOKFBlVdl9Cw6KyCRu19k5IbCVmnj+un6x+ERvL/Bdgh9s2DLGWfp4U5Q9vIy4rxnpwZ26NQZ+h+GpavITWkexYRjhHbiyPBfeVM/m81YlJwJOS+Qtdpke6j/VVupiLXcxGHvgHwvfi+ddyb2p8RspxdhzxWZRf1jcDPqMAjFucbj6arWTqu/WdoQvjCYrsbES/faZ8Bz0AvH1Alo6jo2lvYHTWKm0djcjVyFa4dD/wMajRD99N9K6xL26Ge6YrIwvJVZIVZAAmThcrHt5HeGNSIbdC0f6OorM5DjV3b6waWrm1lFFM5X1RULyIhOQg1dtfS4vI5TemthCbn3BCZ8y9BDccwJB7XRe7QYlWTtkU7TSIgrukBuk4IfVq8By0LhngmW6De+25IhC+I3GjHlY47ArlLbkYu0VZncl+ehvg5FrmsXo1y+mHUwFyGLBavU5p25v38iWs5lcYgjy3jWuqctHVsPL/lkFXiI035Ob3GtIt3cATqJM6O6uiHaUzVMk+UmbqnxijX7bMj4fAVGpOZz4/iiR9GnYi26iC6eiWWjPdhS2RxWiV+WzXqn5eYgVWIxtKW66PBCoWxouiEz9V8jX3M66Kovr85tgehTty1yE3+Mm2OkO9lPlZBHf5JKGzgKWBa6fdbqGgNWxorx6xHQ7wei7xkfZribFb7DHgGevFwKh9FhWJrvolcEv9AjfRY1Jh9EYnEWaIh6eH6igqnsIwNQcHt05HVYH408q/SdR7jHt5d2h5aSn+tqu5p6fo2QWb1m5Dbc/F4po9HBfFTKlr6CFk7r4nvg5C181EklosBGGPQqLW247UoxR0hEbRKfD8BWa+KiUz3RHFT7TZSU5EV7sc0LC0r01h8fhfUOO2KrLstWTqQm/wcZL05IJ7V/Mg69wgaqboc6nSdTD9M9VPVJ+qls1Cn6Wxkue3zxOe9uYfxd60o96eVntePUGO9FzXOQ1fKyw5IuN6FOgRLopjWB4DN45jaFn9vuh8bRvncJLY/j1zghStvfmJamTbTK8I5Nov652bULo2O9/HrNCxPK6DwiF27yW95cMUv4tmNiH1boDp7REX3aKfI64dK++ZARoxaVy8qpbcicGvTvjeAr3T3PFssA0vQdbqwfWjMeTcFeVhqWwrw/fAZ8AzM5AFVPooKWafuiQJ9LJrtvQh8T8hqV/v0Iv1wD7dEvdJrkRAor706CfXq16zoORWugqFIOB5bOmZzFFdXtetpErJSrYNivIog+CWQdWA52ogta65YkGB9i5i0NvadEPf4vyKHCuKmIu/HISvgkciN8BoSQ/ug0Wp3owl/X6b1pdT+OyoPCe970QoYk2m4P8ehjtNlqPGZjMRfn+NMacwfmJD4uYtSJY8sur+hH1ZUqeuDLDZbRN2yUY3pbI0sHdeihvGY2D8BWWWm0QgnqSuGbg3UiZkPdYa/EvXqfMjd+Uh8r1XURV62RaOmD0Sdj72Qxe4GJLqqCBkYUvq+OvLmrIsslSegTt5CqI1ZLd6dTdGqIcs1nWtD1GlZO96Hj8X7vCmN9bW3r+EevQTsVvfz6K7cobr5cbrGwx8Z5bVtS2Fc34tIUH8LdbJ3RjF7Z6E2b9Xu8tZJnwHPwAweUCWjqLopWPMh0/xnUA+zmCj0MCqYzuP98EGN70+igvgQcmPdgOJ+1oj72tYkizTEwOZx/v2RmFoL9YauQtadF6lwGSQiNgkFuv6IRlD2PFFBPE9YsSq4tk0JiyYKsF8v0jw6KpBvI5F1ScXPbzsUDnAqahgHx/WdgwLixyCX81TamByUhsVhDGqM50KWl1uJmEBkkSymS9kgKsY+D5BADd8Gcb6NkBg/GXWqJtOw6n6emgP6Z+UPEgAjkIAqLFJbIIH8ydhekXoFZfF+7IysclNRPV1eGH1YO2Wzj/djGOrkLIAsvM/SiB0bgkRdu4N6FkaCca6og76JrNiFe3ckWmLqGRpiegwavFRsFzGQGyAr6mXxd1dkZd0dCfVbacw9WfXKFlOQiKrUSzODMrJF1FuHRB22P+r474dCLR6jmmm0lkWd+gVRff16lIuE2sBTqNlq/X75DHgGenhAq1DBKKryC0HJjYME3b9pWFf2jILWL2boGu9b8SJtAFwe3wejHtINSJT8d+b/disMZA18DVkNfhTPaO2ozK5B7vJKpnAoXdvc8Xd2ZI24rnTMPEhwtb0gMxrw8SpadeA5FBO4HOqB34kC+leOSutJ2lyBo5vyui0Sdi/SaCznR6PhDmwznaWBveL71shN/QUUczQYNS43o3CEt2n0bifTYpwpslocj0Tcm6XneXaUldORO/YXVOAi69QPDWvn54HDaQiFfVBjvX935amitP+7fFX8XTee5ws04sB2QQKrpblCW8hLMbjnxihDT9JoN3akohGuqA5dHomGUVHXPAl8tnTMvMhit1Zp3387RbE9Hk2psVls7xT1WLEe72w0PB91WVg3px9GIdOwnu6GjDD3RR22Vbz391DRpM/xXD6C6v/nS3Xm+k3HdXxHccAz0M3DqWQUFV0byKNQnNxNSMANRW6L52kMG5+VXT7N1sjxaE62KaV9N1LhNBvI5XkrcvdsgnqcN8QzWnJG+Wv1+pCIfBD1uvZAwu6blEaXUc0gjAXiOpamsRbhxcj6OLbIE7I4vUEFk0d3d4+QVfWLyJVXNJqnROXVzlD/NVDA8CeQlXXjuLefRb3qQagD8BEqjD9BltS/oOk2injPOZD18XuRfr+NCp/VPvHcbovvB0TDWIzmXB5Zr/87yr2mPEyJNJZCXo/rUThA4TZ8mf5b+msyMTAEuS//TGPaivVRh3P1NtMaTKPzP1fUcefHtY9EbchF5ePL+aQRz1wI4a1Re3Nt6TqmxrPbr4r66/3wiTr0gign2yOvxgVIwBbWzf+GPbVRBuaIezw/cn+/SMP4sz5yY3+g6pQBz0DTAxpBxaOookBdG4XrIGRNKtb8m4wa5ll2lGtTBXcJErBro0b6UWTuXoMW5zkqpTMXjXmeNkGCZwSKNXs6Xq4FkGXnHKLRrvA6N0ANxlpoEMSDsX8YsrJ+oc3zD2raXiCu8VnUA18JubQvie05UE906aqeYXw/CM0XdXC8B+sjMfkocse2NRqUhmVnTTRR8kOxPQRZXi5G4mp4OX/tVLyl7aFRTs9GrtfxsX8MEqsdM6t7VZ+msjE/soINQZaJ81DH6p4oF0sigVX54IxSmfkhpVhcFEN2GhI7dxEurlbKSx/zsjka1DM5toej1VVeR5Njv0ybVqB4xzdGbccOyCAwEbUnpyNhN4JwpXbz/yPi75xo8uzTY3tTZJ0uxx7vSIdMsRH37JAoj8sgEbtUbL+MXK7DaX9w1w7IUnwZqp/XRDGDH0Ed1lfaLQOz4mfAM9D0gO6nwlFUaCj3L4DrY3t25Fq6FFk/2p51//3wiUrih2h6l7OR+D0EBeM+jlyFbcVQROU1jUZwfjHieAIK5B8aL+6jVDP6c1Hkhi/ivnZFcZbrRCUxppSvobS4lBultXyRcDwg7tvcyGX4Qvy2HE0TllK9e+ujqMe+E7JAXhsNwkQUjvA52ljijEYHoJjCZg00+vvA2J4t7sFltGntoasYOQQ1tB9BnYNV4h38OOoAXNYp72IdnyiP+6HYoGmEGC6Vy52QdX5y1APjKk6/KDfboymRJkRZfRmFCBTlaZ7y8TXfk5uLOo2ucx5ugTqda7abF9SZOSTeyZ8AW8b+Ccj6dgoS2iMJi2npf+dAovNjsb1s3K9PxfYUNI/hJwe6fFX8XMajNmfZ0r0q2t910KCytlctinv+AGrPD0VGixWirjw26pvJ/VUe30+fAc9A3PTaRlFFhfdrYtQiarj2Q/FClVqTBvD+HU1jDdIRKGbhJtSjH0obZu7insXfzdHKEF9o2n8ZGszSq/kCe5nmcWh1hNVjexs0+vRFGlOIbIlEQUuzoCPB9BQK+F4O9fJvQq7qm+L3u6Js/ojqR6OtQKxtiCye18Uz+0S8A1cj99aweEcWbCOt8jQYT9FYWmodNBFoWdiNrPAaP4oCmIvRmnegwU4rIovkE1SwAkanfpCw2Cfu20VoAtWX4r6eQKPxXAW5mqpch7c5bm1J1KF6FFmSJ6CGtV+sc5HGtpHuWcgrMbiUz5WpYGJz1PYUo78XivL7pTh/MWfccqitOrOn+iferbeBw2N7PBpIcWpsbxfv/CzrKWq63jHIs3EbDY/ACBRXdxNaV73t9iHqsMPpuhzjfsi4sNFA34eB/gx0IeiXUVRIELxEV2E3dzvnHOD71uwq/ATwTGl7YRR71vbos9IzWh6Jug2i8TitdMz8UWFVOnoYuei+hKYvGY5cnzfRmGj4lXYrCeT2eD4q7nVj3zgk+k9GjeqWhPWxqoYryvVRyJW8aexbEFldvxmN1RTU27+mivJCY2Hw+6KCLd6HtVCM3SFVlZf4viiKWZ0DDZJ4BI0mvouGdaetxck/aB/UgboDuQLvJVYTid8qn4oJiahHiWXhUKdjWPy2FOpkrdZP174m6jxuhCxon6OrqH2MCuY1RBbPvVBn+QrUCTkJhUEUAxwGo2lNZhhPG3XXH2kIu2VRZ/Xs2B7dbn7fDx8acWzHIOG6Ng1jwggU2jExttuJoVsXxTEXA3Q2LqVzIOqYj6ZDYhNbehYDVAD6fRQVjaHclSyHNUD3rdlV+GHUGxyF4muui99WiMpvfEXpbo8C2Yulv5ZCIvkkJEKeqPA5dSdYH4rKcVU0N9S3o6HZvlye2khzM+BPNFwjg1FH4IaanmNR/ueJ67uJxmTCWwAXx/f9kBth0RbTKY+6WxB1mDaK7d2ijOwX2+vR5qAIugq6orFdIN7vp5EgWC8q3tspWVn8mem9LazihwAfb/qtrvU6l0XC8XBkVb2FxuC1bZE7cYd+uv6Fop4pvASzI8F1K+qkvEj7ISaLRTrLIEv5b4APF/c46p7LUQzhz+ilhY33CrvlUUey7XjcAS6TZQvpF2iM4D2uVGdXthwb6nx+jRDSUTd+Don8QtgtMtD3ZaA/A1kg+n0UFf00lLum+9WTq/CmqNjWRDFY30Dm7krmIUI94BdpBLUvTmNY/73I+tL2Oqe8V7AeREPoHI1iiQpX7HAikJ/qLGc7oqk2ioppIyQeF6gqjW7SPBJZVL+HXDmbICvrG/Fcf00LsW10HXW3ZGn/TUg0Fpa749FgiS3K/1vBdR2OBjmNiu3JwFXxfR9kBe23tUA76YMsEw8h60fl65eWys+KaN3SI2LfGDTo6kbU4RlBY+BUf7hd50Iu558S814ij8tKaDDRSu3kBXWwdozrTpHWfSj8Z8XScQegQRJ9CsBHAudtGqN1a53ypR/L43aozXkGxdIV9efHkPdjjQrT2gJNRXZsbA9BQvt6Onzprz7dpwEqCO+bUVSz0ofuXYVLoLiOIk5jMRoLvlfRQC8fFfmhyB35OOoxb0bEPbabFj0L1ltoxJkdHelWVkl0k4/toiF7EA0IqW3kFJrv7iUU8zgRCbwbUNzSfMh9Ma7Fc48o3ddlgAti+wzUu128lIenkZitZI5GZNX9PjH1S+xbGHXgbgN+Rc3rgHbyB4287pclDJE19Zel7UWiHriTmuORaViBVo/3clU0eGlPFEJQ2USyyLPxZJTTBdCAvXHxuRSNqh0V1782Lc4jhyxNf0UCudIVdgbigzr336SxRu1hKA5419j+RNX1NQrRehXYM7YHo7jq2teunVU+/V0I3nejqGa1Dz27Cm+sKb3hKPbrWTToZFlkielxgeoW05lRbFtxrWdQ87D/uMZXaFgJ67LSbQA8W9oej6yeXyFWVGjxvN2NunuJWCoOieXr0ZQKryLRdykVjFiO9A6jsbLBkFIDOA9y07S9XJM/1X9KdfOaaKR54T6/GVmSC/fvotQ4STtdl+LaErk5L4l38jDUAdobdfC2riK9eBcOQaJuE9TxuR0ZGpZHU/zcjKza67eZXtuTlL9fPqiD8SyNuRKHRDv+DDWu3oAGXX2H0kTb/pTuTz89/PfdKKpZ+cPAuAqLmezXQCJ80xrS6E6wbk1NgnUG+ejzuqYzOV851mxY6fsdwAml7XPQaidtuSbpftTdc8BxpfJyZDRYk9HSX1VZ6qYgYbpsad/+fADni5rVPsgK8h1k+f8GjaXibqG0CkiN6a+M3PbDkZX5bhrTWW2ArPa7IffoAVTQwUMTbZ+KrI/PIavdKORivSvq1PmiXLfc2Sqll8p/Z/UPip87hXBRIyH+EOo81jYIChmGXkPW0w/soIhu700/Pvz3zSiqTvjQj67CSG8QcoU8T4VruXaTTk+CdUFmQZdFk6A7CgX2no9GDE9Boxm/jEaNvUZFc4zR/ai7p4BzS8eshsIgqpwGYx5k6Tg33vk9UAeu7VGJ/tT3QfN+3R7Pb2c0ofcipd/vqELUzCD9ISg2+Hg0enHOeDeOoxEEvwty981eRUNOw/q4IVqB567Sb4uEWPkyTXNDdoogq+i5LRbv+yNojtQ3kLV3GjVPVUSHjByu+lP0GmolpbQsskI8hgJsVwDuzTk/kFLaFjUAp+ScH6g9Mx1ESmkn1Ks+OOf8XEop5RofaEppLjRtwk/rTCultB3q6T2NJse9Nef8pTrS6i9SSkcgK8OeyJ31IJp89DfI6jAbcH/O+dUK05yERot9Mud8VUppeeR6/XDO+QdxzMI5599UlWZxTmT12R5ZXs/NOb9UZRqmWuLdvhj4X9Qh2Dfn/JOU0hTg5ZzzW3FcLe99Smkw6vRMQHFruyNX6ypo1ZOnU0orovpu75zz39tML+Wcc1zfAchCfhwSdxfknN9JKS2K3LIP5py/2056nUxKaR5iyhJkaZ0TLbO4ec75twOZtw8itYq6lFJCAu4p5FK7MqU0BsUtTEbm9SLQ8vm6RUknklKaL+f8h4HOR9X0t2Ctk6j0LkY9/12RS/kd5OY5Juf8wxrTnoQq2rNyzpellObMOf89pTRbzvndutKNtGcHyDn/s850TDWklI4CjkBl8msppY3QiPo9+kPUpJR2QfFt90c+ZkeWu6XRvI5LA2fmnO+tKL110cCPG3LOT6aUFoz0XwM+G8Judpff3pNS2hgZaQ7NOX9/oPPzQaS/LHW3owDTxWN7EeQ+3AQ4LOf8x9ozYWY5OkmwppTmQCN7L8k5bxwdnndQYPGZdTYcKaW10KjlCcBbdYs5M2sSouZoNErz+8h9flzO+cs1pvnfzlpKaRwqo9ugybE/jwYnjEHhA7/JOb/Ybgcv3r3ZkGDdGY3U/lP8NgqN0n4FODHn/K9W0/kgElb62XPOPx/ovHxQqVzUlczaa6Klj17KOb+RUroZxdKtnnN+N0zbqTDrG9PppJSWQe7PI9C7sQ8aKPGLfkh7npzzn+tOx8zahBt2EhrZ+Kuc8wv9ENaxCZpD9OFws45HsddvAHfnnN+sKJ2ibSqs1SPQqNaUc96+dNxotBrPd6pI15j+pBZLXUppKhpR9GUU6H5ZzvnelNItaGTeMrOqK82YVglr3UfRKN9F0HxOr/VT2kWDNsu6sU3nkFIalHP+T0ppHbRKw7Noep0voXkxF0bru76MrNt/qyjdKWjAxc/Q3HSvoyl9Zss571FFGsYMJHVY6kaiNfIORb2vk9ByTr+O3+8Arsg5P11pwsbMAqSUhqD5r97NOf9qoPNjTH+SUlog5/x2fF8OuVhPzTk/EYPmismrb0Rz4g2tapBNSml9FDO3B5oe5UU05+ZwZEGfLee8YxVpGTNQDK7hnP8C/oyC3CcBH8o5/7o0imp3qG8UlTHvZyJG55cDnQ9j+puU0iDghpTSMeFSHY7cvAcDT+ScH0op/QfYC01xclnF8Z+roFVxhqK57s4Oa+FsaATsEhWmZcyAMFvVJwwz+ctonbYzYlj8RmhW8AVKx1nQGWPMB4Sc83+AHYAhKaVzc87T0eoQg1JKZ8Uxj6A58R6vStCllJYPq+APgY8ja93UnPPPY8TtkcBfcs4vVpGeMQNJ5aIuuBsthvzxlNJn0Et0rOf6McaYDy5hqf4TcGRK6ewQUhcA46KtIOf8UM755SrSSynNCXwYrR37PTSq9jYgp5RWR7Hf3/OIcNMp1DalyUCMojLGGPP+ojRIZwkUt/bjmDpkOnBbzvnkmC3hBODkqudtTCntgWK7N0FLkW0OrI8mWr4i5/yg2ybTKfTLPHXGGGM+uKSUdgSOBX6BLHUno8mFn0MrqRxX5bQ7MS3KsjlWokkpnQn8LibgHoomMx4cEwxb0JmOoS73qzHGGFMIrI+hxd5fQ8tJDcpaQmpdYM+kpST/UlF6Ca0hvUtK6SsppaWAt4iBEDnnf+Sc/5hzfie2LehMx2BLnTHGmFpIKS0AzA/siyYTPgTYJ1ywa+acv13FUlwlF+/SwCDgbWQRPDXSHw7sh2K7L2knLWPez9QxpYkxxpgPKCWBtQFwGRJ0S6ClIXcOQbcVcFpKaVeg7fkaI72pwBnA/wN+i9y6p6eUxqLlx9ZAc9MZ07FY1BljjKmMEFhrISvZsTnnl1NKzyCxtWdK6Q0UU/eJqpaJTCnNjyYS3ivn/GpKaR9gzZTST3POzwM/Tyk9nXP+q2PoTCfjmDpjjDFVMwKNNl0ztq8GHorvKwEfi8mGU0Xp/RuYGxgV23egwRC7l475GziGznQ2jqkzxhhTOeEOvQA4Ped8e2n/oJiIuOr0jkWxc/flnF+JVYymAMe3G7NnzKyC3a/GGGMqJ+Z/+xfw6ZTS4JzzLbG/ckEX3AkcBnw2pfQcsA9wpAWd+SBhS50xxpjaCIvducCmwP/U6f5MKc0NrAMsDbyYc362rrSMeT9iUWeMMaZWUkqji3nhjDH1YVFnjDHGGNMBePSrMcYYY0wHYFFnjDHGGNMBWNQZY4wxxnQAFnXGGGOMMR2ARZ0xZpYjpfSflNKLKaXvp5S+m1JaN/YvklK6Z6DzZ4wxA4FHvxpjZjlSSn/NOQ+P71sCn8w5b1TBeQfnnP/ddgaNMWYAsKXOGDOrMw/wR4CU0riU0ivdHZRSWiOl9FJY+C4sjksp7Z9SmpZS+jrweEppeErp8bAAvhyT5xbn/kFK6caU0g9TSrellDZLKT2TUvpRSmnNOG6jSOPFlNL3YkJcY4ypHS8TZoyZFRmWUnoRGAosjBaPnxk3AAfnnJ9LKZ3X9NtqwMo55z+klAYDO+ac/5xSGgV8K6U0LY5bGtgVOAB4AdgTWB/YHvgksANwPFqe6pmU0nDgH21cpzHG9Bpb6owxsyL/m3NeJee8HLAVcHNKKfV0cEppJDB3zvm52PXFpkO+lnP+Q3E4cE5K6SXgMWBRYMH47ac555dzzu8CrwKPx7JXLwPj4phngItTSh8BRtqda4zpLyzqjDGzNCHURgGjy/tTSjeEC/ThXpzmb6Xve8W5Vs85rwL8FlkEAf6vdNy7pe13Cc9Hzvk84CBgGPBMSmm5Pl2QMca0iN2vxphZmhBNg4DfA3MW+3POH2467i8ppbVyzs8Du8/glCOAt3PO/0opbQyM7WN+lso5vwy8nFJaA1gO+EFfzmGMMa1gUWeMmRUpYupA7tL9cs7/mYEHFuBA4PMppXeBbwB/6uG424AvpZReBqbTd0H20RCDhYv2kT7+vzHGtISnNDHGfCBIKQ3POf81vp8ILJxzPmaAs2WMMZVhS50x5oPCNimlk1C993Ng/4HNjjHGVIstdcYYY4wxHYBHvxpjjDHGdAAWdcYYY4wxHYBFnTHGGGNMB2BRZ4wxxhjTAVjUGWOMMcZ0ABZ1xhhjjDEdwP8HsBKlPJXd/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4" name="AutoShape 6" descr="data:image/png;base64,iVBORw0KGgoAAAANSUhEUgAAAnUAAAGLCAYAAAChh2SgAAAAOXRFWHRTb2Z0d2FyZQBNYXRwbG90bGliIHZlcnNpb24zLjMuMiwgaHR0cHM6Ly9tYXRwbG90bGliLm9yZy8vihELAAAACXBIWXMAAAsTAAALEwEAmpwYAAB92ElEQVR4nO2dd7gdVdm+70USSCCQAAmdJLQAoYQSegud0EKVXqRXUYqCSJWOICBdpCO9RQRREAQBkahIFcWO+gmWn/Xzs7B+fzzvuOdszknO2XvmHLJ57uva19kze86sNTNr1nrW+75rrZRzxhhjjDHGzNrMNtAZMMYYY4wx7WNRZ4wxxhjTAVjUGWOMMcZ0ABZ1xhhjjDEdgEWdMcYYY0wHYFFnjDHGGNMBDB7oDPSVUaNG5XHjxg10NowxxhhjZsp3vvOd3+WcR/dHWrWJupTS9cC2wNs55xV7OGYycAkwBPhdznmjmZ133LhxTJ8+vbqMGmOMMcbURErp5/2VVp3u1xuBrXr6MaU0ErgS2D7nvAKwa415McYYY4zpaGoTdTnnp4A/zOCQPYH7cs6/iOPfrisvxhhjjDGdzkAOlBgPzJtSejKl9J2U0r49HZhSOiSlND2lNP2dd97pxywaY4wxxswaDKSoGwysDmwDbAmcklIa392BOedrc86Tcs6TRo/ul1hDY4wxxphZioEc/foW8Puc89+Av6WUngImAj8cwDwZY4wxxsySDKSl7kFg/ZTS4JTSnMBawOsDmB9jjDHGmFmWOqc0uR2YDIxKKb0FnIamLiHnfHXO+fWU0leAl4B3getyzq/UlR9jjDHGmE6mNlGXc96jF8dcCFxYVx6MMcYYYz4oeJkwY4wxxpgOwKLOGGOMMaYDsKgzxhhjjOkABnJKk7Z556pbaznv6MP3ruW8xhhjjDF1YUudMcYYY0wHYFFnjDHGGNMBWNQZY4wxxnQAFnXGGGOMMR2ARZ0xxhhjTAdgUWeMMcYY0wFY1BljjDHGdAAWdcYYY4wxHYBFnTHGGGNMB2BRZ4wxxhjTAVjUGWOMMcZ0ABZ1xhhjjDEdgEWdMcYYY0wHYFFnjDHGGNMBWNQZY4wxxnQAFnXGGGOMMR2ARZ0xxhhjTAdgUWeMMcYY0wFY1BljjDHGdAAWdcYYY4wxHUBtoi6ldH1K6e2U0iszOW6NlNK/U0q71JUXY4wxxphOp05L3Y3AVjM6IKU0CDgf+GqN+TDGGGOM6XhqE3U556eAP8zksKOBe4G368qHMcYYY8wHgQGLqUspLQrsCFw1UHkwxhhjjOkUBnKgxCXAJ3LO787swJTSISml6Sml6e+88079OTPGGGOMmcUYPIBpTwLuSCkBjAK2Tin9O+f8QPOBOedrgWsBJk2alPszk8YYY4wxswIDJupyzksU31NKNwIPdSfojDHGGGPMzKlN1KWUbgcmA6NSSm8BpwFDAHLOV9eVrjHGGGPMB5HaRF3OeY8+HLt/XfkwxhhjjPkg4BUljDHGGGM6AIs6Y4wxxpgOwKLOGGOMMaYDGMgpTWY5/ueqs2o570KHf6qW8xpjjDHmg4MtdcYYY4wxHYBFnTHGGGNMB2BRZ4wxxhjTAVjUGWOMMcZ0ABZ1xhhjjDEdgEWdMcYYY0wHYFFnjDHGGNMBWNQZY4wxxnQAFnXGGGOMMR2ARZ0xxhhjTAdgUWeMMcYY0wFY1BljjDHGdAAWdcYYY4wxHYBFnTHGGGNMB2BRZ4wxxhjTAVjUGWOMMcZ0ABZ1xhhjjDEdgEWdMcYYY0wHYFFnjDHGGNMBWNQZY4wxxnQAtYm6lNL1KaW3U0qv9PD7Ximll1JKL6eUnk0pTawrL8YYY4wxnU6dlrobga1m8PtPgY1yzisBnwaurTEvxhhjjDEdzeC6TpxzfiqlNG4Gvz9b2vwWsFhdeTHGGGOM6XTeLzF1BwKPDHQmjDHGGGNmVWqz1PWWlNLGSNStP4NjDgEOARgzZkw/5cwYY4wxZtZhQC11KaWVgeuAqTnn3/d0XM752pzzpJzzpNGjR/dfBo0xxhhjZhEGTNSllMYA9wH75Jx/OFD5MMYYY4zpBGpzv6aUbgcmA6NSSm8BpwFDAHLOVwOnAvMDV6aUAP6dc55UV36MMcYYYzqZOke/7jGT3w8CDqorfWOMMcaYDxLvl9GvxhhjjDGmDSzqjDHGGGM6AIs6Y4wxxpgOwKLOGGOMMaYDsKgzxhhjjOkALOqMMcYYYzoAizpjjDHGmA7Aos4YY4wxpgOwqDPGGGOM6QAs6owxxhhjOgCLOmOMMcaYDsCizhhjjDGmA7CoM8YYY4zpACzqjDHGGGM6AIs6Y4wxxpgOwKLOGGOMMaYDsKgzxhhjjOkALOqMMcYYYzoAizpjjDHGmA7Aos4YY4wxpgOwqDPGGGOM6QAs6owxxhhjOgCLOmOMMcaYDsCizhhjjDGmA7CoM8YYY4zpAGoTdSml61NKb6eUXunh95RSuiyl9GZK6aWU0mp15cUYY4wxptOp01J3I7DVDH6fAiwTn0OAq2rMizHGGGNMR1ObqMs5PwX8YQaHTAVuzuJbwMiU0sJ15ccYY4wxppMZyJi6RYFflrbfin3GGGOMMaaPzBIDJVJKh6SUpqeUpr/zzjsDnR1jjDHGmPcdAynqfgUsXtpeLPa9h5zztTnnSTnnSaNHj+6XzBljjDHGzEoMpKibBuwbo2DXBv6Uc/7NAObHGGOMMWaWZXBdJ04p3Q5MBkallN4CTgOGAOScrwYeBrYG3gT+Dny4rrwYY4wxxnQ6tYm6nPMeM/k9A0fWlb4xxhhjzAeJ2kSdaZ8fXDG1lvMud+SDtZzXGGOMMQPHLDH61RhjjDHGzBiLOmOMMcaYDsCizhhjjDGmA3BMnfkvT35+m1rOO/ngL9dyXmOMMcY0sKXOGGOMMaYDsKXODBj33LBVLefd5cNfec++a27Zspa0AA7d59H37Dv9rvrSO/1D701vyoM715beI1Pvfc++re8/q7b0Ht7xU+/Zt819V9WS1pd3OryW8xpjzEBgS50xxhhjTAdgUWeMMcYY0wFY1BljjDHGdAAWdcYYY4wxHYBFnTHGGGNMB+DRr8YY08S299xWy3kf2mWvbvdvf8+Xaklv2i7b1XJeY8z7E4s6Y4z5gLHjvd+s5bz377x+Lec1xvQOu1+NMcYYYzoAizpjjDHGmA7Aos4YY4wxpgOwqDPGGGOM6QB6NVAipXTsjH7POV9cTXaMMcYYY0wr9Hb06yRgDWBabG8HfBv4UR2ZMsYYY4wxfaO3om4xYLWc818AUkqnA1/OOe9dV8aMMcYYY0zv6W1M3YLAP0vb/4x9xhhjjDHmfUBvLXU3A99OKd0f2zsAN9WSI2OMMcYY02d6JepyzmenlB4BNohdH845f6++bBljjOkUdrvvzVrOe+dOS3e7/4r7f1tLekfu+F4H1SN3/q6WtACm7DaqtnObzqQvU5rMCfw553wp8FZKaYmZ/UNKaauU0hsppTdTSid28/uYlNITKaXvpZReSilt3Yf8GGOMMcaYoLdTmpyGRsAuC9wADAFuBdabwf8MAq4ANgfeAl5IKU3LOb9WOuxTwF0556tSShOAh4FxLVyHMcYY0/F877q3azv3qgctUNu5Tf/QW0vdjsD2wN8Acs6/Buaeyf+sCbyZc/5JzvmfwB3A1KZjMjBPfB8B/LqX+THGGGOMMSV6O1DinznnnFLKACmluXrxP4sCvyxtvwWs1XTM6cBXU0pHA3MBm/UyP8YYY4wxpkRvLXV3pZSuAUamlA4GHgM+X0H6ewA35pwXA7YGbkkpvSdPKaVDUkrTU0rT33nnnQqSNcYYY4zpLGZqqUspJeBOYDngzyiu7tSc89dm8q+/AhYvbS8W+8ocCGwFkHN+LqU0FBgFdAkayDlfC1wLMGnSpDyzPBtjjDHGfNCYqagLt+vDOeeVgJkJuTIvAMvEKNlfAbsDezYd8wtgU+DGlNLywFDApjhjjDHGmD7SW/frd1NKa/TlxDnnfwNHAY8Cr6NRrq+mlM5MKW0fhx0HHJxS+j5wO7B/ztmWOGOMMcaYPtLbgRJrAXunlH6GRsAmZMRbeUb/lHN+GE1TUt53aun7a8xgWhRjjDHGDBy/uaA5aqo6Fv74orWd+4PKDEVdSmlMzvkXwJb9lB9jjDHGfED57SXfqe3cC3509drO/X5hZpa6B4DVcs4/Tyndm3PeuR/yZIwxxhhj+sjMYupS6fuSdWbEGGOMMca0zswsdbmH78YYY4wxszRvX/7VWs67wFFb1HLemTEzUTcxpfRnZLEbFt+hMVBinp7/1RhjjDHG9BczFHU550H9lRFjjDHGGNM6vZ2nzhhjjDHGvI+xqDPGGGOM6QAs6owxxhhjOgCLOmOMMcaYDsCizhhjjDGmA7CoM8YYY4zpACzqjDHGGGM6AIs6Y4wxxpgOwKLOGGOMMaYDsKgzxhhjjOkALOqMMcYYYzoAizpjjDHGmA7Aos4YY4wxpgOwqDPGGGOM6QAs6owxxhhjOgCLOmOMMcaYDsCizhhjjDGmA7CoM8YYY4zpACzqjDHGGGM6gFpFXUppq5TSGymlN1NKJ/ZwzIdSSq+llF5NKX2xzvwYY4wxxnQqg+s6cUppEHAFsDnwFvBCSmlazvm10jHLACcB6+Wc/5hSWqCu/BhjjDHGdDJ1WurWBN7MOf8k5/xP4A5gatMxBwNX5Jz/CJBzfrvG/BhjjDHGdCx1irpFgV+Wtt+KfWXGA+NTSs+klL6VUtqquxOllA5JKU1PKU1/5513asquMcYYY8ysy0APlBgMLANMBvYAPp9SGtl8UM752pzzpJzzpNGjR/dvDo0xxhhjZgHqFHW/AhYvbS8W+8q8BUzLOf8r5/xT4IdI5BljjDHGmD5Qp6h7AVgmpbRESml2YHdgWtMxDyArHSmlUcgd+5Ma82SMMcYY05HUJupyzv8GjgIeBV4H7so5v5pSOjOltH0c9ijw+5TSa8ATwAk559/XlSdjjDHGmE6ltilNAHLODwMPN+07tfQ9A8fGxxhjjDHGtMhAD5QwxhhjjDEVYFFnjDHGGNMBWNQZY4wxxnQAFnXGGGOMMR2ARZ0xxhhjTAdgUWeMMcYY0wFY1BljjDHGdAAWdcYYY4wxHYBFnTHGGGNMB2BRZ4wxxhjTAVjUGWOMMcZ0ABZ1xhhjjDEdgEWdMcYYY0wHYFFnjDHGGNMBWNQZY4wxxnQAFnXGGGOMMR2ARZ0xxhhjTAdgUWeMMcYY0wFY1BljjDHGdAAWdcYYY4wxHYBFnTHGGGNMB2BRZ4wxxhjTAVjUGWOMMcZ0ABZ1xhhjjDEdQK2iLqW0VUrpjZTSmymlE2dw3M4ppZxSmlRnfowxxhhjOpXaRF1KaRBwBTAFmADskVKa0M1xcwPHAM/XlRdjjDHGmE6nTkvdmsCbOeef5Jz/CdwBTO3muE8D5wP/qDEvxhhjjDEdTZ2iblHgl6Xtt2Lff0kprQYsnnP+co35MMYYY4zpeAZsoERKaTbgYuC4Xhx7SEppekpp+jvvvFN/5owxxhhjZjHqFHW/AhYvbS8W+wrmBlYEnkwp/QxYG5jW3WCJnPO1OedJOedJo0ePrjHLxhhjjDGzJnWKuheAZVJKS6SUZgd2B6YVP+ac/5RzHpVzHpdzHgd8C9g+5zy9xjwZY4wxxnQktYm6nPO/gaOAR4HXgbtyzq+mlM5MKW1fV7rGGGOMMR9EBtd58pzzw8DDTftO7eHYyXXmxRhjjDGmk/GKEsYYY4wxHYBFnTHGGGNMB2BRZ4wxxhjTAVjUGWOMMcZ0ABZ1xhhjjDEdgEWdMcYYY0wHYFFnjDHGGNMBWNQZY4wxxnQAFnXGGGOMMR2ARZ0xxhhjTAdgUWeMMcYY0wFY1BljjDHGdAAWdcYYY4wxHYBFnTHGGGNMB2BRZ4wxxhjTAVjUGWOMMcZ0ABZ1xhhjjDEdgEWdMcYYY0wHYFFnjDHGGNMBWNQZY4wxxnQAFnXGGGOMMR2ARZ0xxhhjTAdgUWeMMcYY0wFY1BljjDHGdAAWdcYYY4wxHUCtoi6ltFVK6Y2U0psppRO7+f3YlNJrKaWXUkqPp5TG1pkfY4wxxphOpTZRl1IaBFwBTAEmAHuklCY0HfY9YFLOeWXgHuCCuvJjjDHGGNPJ1GmpWxN4M+f8k5zzP4E7gKnlA3LOT+Sc/x6b3wIWqzE/xhhjjDEdS52iblHgl6Xtt2JfTxwIPNLdDymlQ1JK01NK0995550Ks2iMMcYY0xm8LwZKpJT2BiYBF3b3e8752pzzpJzzpNGjR/dv5owxxhhjZgEG13juXwGLl7YXi31dSCltBpwMbJRz/r8a82OMMcYY07HUaal7AVgmpbRESml2YHdgWvmAlNKqwDXA9jnnt2vMizHGGGNMR1ObqMs5/xs4CngUeB24K+f8akrpzJTS9nHYhcBw4O6U0osppWk9nM4YY4wxxsyAOt2v5JwfBh5u2ndq6ftmdaZvjDHGGPNB4X0xUMIYY4wxxrSHRZ0xxhhjTAdgUWeMMcYY0wFY1BljjDHGdAAWdcYYY4wxHYBFnTHGGGNMB2BRZ4wxxhjTAVjUGWOMMcZ0ABZ1xhhjjDEdgEWdMcYYY0wHYFFnjDHGGNMBWNQZY4wxxnQAFnXGGGOMMR2ARZ0xxhhjTAdgUWeMMcYY0wFY1BljjDHGdAAWdcYYY4wxHYBFnTHGGGNMB2BRZ4wxxhjTAVjUGWOMMcZ0ABZ1xhhjjDEdgEWdMcYYY0wHYFFnjDHGGNMBWNQZY4wxxnQAtYq6lNJWKaU3UkpvppRO7Ob3OVJKd8bvz6eUxtWZH2OMMcaYTqU2UZdSGgRcAUwBJgB7pJQmNB12IPDHnPPSwGeB8+vKjzHGGGNMJ1OnpW5N4M2c809yzv8E7gCmNh0zFbgpvt8DbJpSSjXmyRhjjDGmI6lT1C0K/LK0/Vbs6/aYnPO/gT8B89eYJ2OMMcaYjiTlnOs5cUq7AFvlnA+K7X2AtXLOR5WOeSWOeSu2fxzH/K7pXIcAh8TmssAbLWRpFPC7mR5VHU7P6b1f0+vka3N6Ts/pDVx6nXxt7aQ3Nuc8uurMdMfgGs/9K2Dx0vZisa+7Y95KKQ0GRgC/bz5Rzvla4Np2MpNSmp5zntTOOZye0+uE9Dr52pye03N6A5deJ1/bQKTXCnW6X18AlkkpLZFSmh3YHZjWdMw0YL/4vgvw9VyX6dAYY4wxpoOpzVKXc/53Suko4FFgEHB9zvnVlNKZwPSc8zTgC8AtKaU3gT8g4WeMMcYYY/pIne5Xcs4PAw837Tu19P0fwK515qFEW+5bp+f0Oii9Tr42p+f0nN7ApdfJ1zYQ6fWZ2gZKGGOMMcaY/sPLhBljjDHGdAAWdcaY2vGk4qY7XC6MqRaLulmQ5orwg1AxfhCusVNJKc1RjGqv+znOiuVkVsxzFaSUhgJj4vtSKaW5BjhL5n1GLDf6gSSlNKSV/7Ooq5miwk4pLZJSWqyK85UayHUAqpgGJqX0vi0LKaWVgU36Ka2lUkpr90dapTSXSSk1L6FXRzqrpZQ2qDudpjTnAg5NKS2WUjoIuKDO9HLOOaW0bkppckpp2brSSSmNTilNju9TUkortXie8vv8oZTSNimlHavLaa/yMD6ltFx/phmsBOyWUjoFzZIw3wDkAYCU0rLvlzowpbRKSum0fkxv6ZTSlBb+r2jblkkpLdmqCJnB+UcCq8b3jVJKS1Z5/laIdnyOGs9f3NPxwGFxD/pEraNfzX8bmR2AY4E/xvQtl+Scfznj/+z5fAAppSOBg1JK27d6rqbzvhvn/RDwv8DbOefn2z1vqxSNXUppfeA8YMWU0u7A13LO/6kprbWBY4D/Syn9b875+1Wm00OaGwAfAUaklP6ec/5aTemsChwFjE8pnZBzfq7KdHoi5/y3lNLvgR8APwE2rjO96OjcjubJfCel9GTO+c4aksrA0SFIMi2O4i+9z8cAOwOfB05JKf0r5/xQVZltplQu1gGuAP6dUtoj5/zjutJsJuf8Qkppf+Ag4KQq6rG+ULoHE4EvAS8C2/dnHrrJy4ZoztbNU0r/yDmfX3N666P6Z86of77R23PE/08BrgO+AcyfUtox5/z3irK5GFoP/hPAcsBaFZ23T5Tu1crAkcDTKaU7c87/qjqtSGdT9EyWAf6ZUron5/yeRRl64n3RM+lkUkorAh8DtgaeBTZEa9y2c85tgAPQEmu/jJ5S288ypbQzcC6q2A5LKe03k3+pjVIFdyXwceAa4GRg05rS2gq4Gi1BtwSwe0qptkok0twk0vwy8Hdg25RSpY1KpLMt8EXgdeDHwMkppbrFVdml+ATwCDAcGNnN75WklVIagXr2ewIfAr6FGoXdqk4rljJ8GlgFeCXn/Mf4vc/vYUppQWDDnPOGwDj0nB5Jck/WQpSLzYBLgHOAvwDnppSWqSvNgtLzWhi4BbgUWDSltFVYdvvF7Rb3YGvgIuBCYLmU0j11pzuDvGwI3AY8DtwIrJxS+nSN6W2G6p+vAwnYIerBXpFSWh7YBnVo9kKdtq+mlOZsJ2+ld+wVYC5gW+COQixWWXf0hrhX2wGXAROBvYE96rDYRZtzFfAZ4B5g5UhrZG/PYVFXA02Fbiiaq+9DwFRgt5zzn1OL7ppgGPAgsGbSZM4PA9NSSvO3keeDgMnA2sARSGhsklLat418tssawBM552dzzp9AFpjrU0pbQnUvdzSeuwKn5pxPB45G78Z+0TurlCQGAZsDV+acb0RrG/8PsH9KafOKk9wQ+ETO+ULgJOAh4MRUk5u56NnG972AdXPOuyKL68MppTWLRqyKxjvONRW4AVkjlwrL81eAZ5BY3qvddJqua9k4947AKvEeknN+N6W0wMzOU/o+B/A34D8ppYuB1YHdwxq9a0ppQrv5nkH6OwL35pzvyTlvijqbN6Sa3VyljsY1wO9yzh9Hy0PuCkwMYfGRuoVd0tKUBwBfzDl/Luc8HlgwpTStdEx/CojFgStyzg8i6+mVwIYppY9XmUjUP4OBrYDP5pyvBg4F/ojqn41m8v+DogN1FXKh/y6Lw4GXgGdaFXZN79haaF64I5El8ciU0rxRfka2cv4W87QQcCJwaM55bWTVXRPYMVXsckYi7rGc89Mxp+8zaFGG3eOezxSLuhqIQrdm0vJovwDWAw4H9s05/yQqrWujpzpDUkrzlL7vnVI6DrmWNgR2A76Neg//C/R6TbpSb7motJZHL8/iYVb+Biq8O6SU9uzteduhmwr0B8DQ4j7lnK8Evg8cl1JaqopYwjjvP4A/A1slBfW/hK59I2C7dsRyD+nlaLTfAjZLKS2Sc34bVWBjYt8SFSY5gnAP5px/DTwPDAE+VodoKFXKRyAr6/di/7VI2N2SUjobWWkWaTe9lNJqSIhfCNwJnJBSWi7n/Fsk7J5AjU1bNLlKbwd+kXN+KtKenFI6JXr0p/VkZetG8O6Rc/4r8EtgH+DgnPP/RmfqY8D/azffPV0H8Aowd6mBPARYAD2z2kgprYmsY6fmnN+MPJ2D6rX9kdj7aa44zKKZnPO/kWW+7EbbG9ggpfS5OKa2iVy7qe/+Fzg4pbRklIlngZ8Da6eU9qgq3ah//o06kVumlEbnnN9CnaJlY9/izf9Xyu+7Oec/oc7//8Xxc8e5jwC+g9qklvIWaR2D3ud3c87Xo3p/ArBTSuljwPHRvvYH76JVsQpRdR0yrBwKbNOO8C+1w4UW+z5aXnVdgJzzF4HfAqsBK5b/pycs6urjSCSMfocEwk+RK2hvVKGdnXP+zYxOkFIaB1yYYkAEcl+9nXP+ObB9znnvrLibycj//lpvMlZuWICFAHLOxwFnAF9KKS2Yc34HeAq4CXiyV1fcJiGGJ6eU9kyKK/gaMD+wT0pp7bAs/RP4Neo5tUTpRRpfure3IBdosVTdb4FfAVNQb7QtSmmumlLaIXqy9wI/QsHiCyHX5J+QhbKtgSGRTuFiPQUYlFI6vXTIb5HLbal20ukh7RSidB9knf5ZSmnXsDg8hCrD3wNb5DbjqOK+HQ38K+f8XM75DOBu4PaU0koh7G7JOb/cTjql9HZC17V5zvm3YdV6C9gXdd5ORNbXf3T3/6VG63DgE0AR23g+KoOPp5QuBD6KOoG/rijfRflbPaW0XkppDHLzrYYE6cKo0XwZWDUpjqlSSg3XROTy+3VK6aMppcdSSo+HxegUYOOc8wPtNJY9pF/cgxWS1iQfjiwhH0kNi/x8yO01Oerq2ihZq09KCtOZhix0l0RnayLq9PwIWfFapnTtK6eUtk6ygt6FROPuYTyYHb2X6wEbNP9/5HdT4JqU0qdQfXUQsvjuWxggcs4H5TZidlNKWyB37nY551+nlMYC96H7Mx4J/ztzzv9sNY2ZpF/cq5Eppbmjw/0ginOckHP+P1R3/xW5hlsWl3FPNwKOSSltknP+Nmp3p6SUdk7y6C2IOuG7Ff8zw/zX2BH5QFEq9LPlxqCD64GFUTzd9shkOw8wLef8tSZx1d05l0UiYzRwffz/P7LcdcUx+6JG7YC+NlxJa/NuA/wDVfBXAp9ELon1cs6/KV9PXRRphMC6C8WVbAVcjirYU1HltmzkbXFgcs752BbSKp7TlDj/H5A19XBgS+QSHYtepK1RA/5WzvkLFVzfZqiX9zISU9sBS0aaG6PKYRck0kcD5/bFUlC6tk2Qa+SPyPpxDxJwF6Ge9bLoue8O/DXn3PaI1O7KcpI1bhMUIzYHutd/zTmf1E65anrHhgE7AAcjV+IVsf8cYCfkzvx7qxaX5uuKcrMC6gCMQo3PN4CzUGdj7hzxdT2dDwmH65FL/AcppUGFVSopxutvyAr401by3E2aRfnbBMVWTkNhFrujhvkI1GFcFg3WmATMk3O+vKL0i3I5LKyQoyIPg5GQfQRZcC/JOX+zijS7yUP5HbwNjbadk7C2IKHwC/TubYPqgp/nnO+tMS/roTr3ZfQc7kKel61RXOi/gANRnOgWSED9u69luZTeFsgb8EPUWd4RdVg3B9ZF1qcd0bUPyzl/puk8GyPReRl6n/cDTkMW3zuAW1GHpk8W1lL5KP7uFdd7U+RtG2Qt2yDn/JeU0oiwFNZGUjjHMcDcwGGxeyf0LF5AAuvDKM77xKz4v76cf1DO+T9JA+VuQB6Gw1A99goS1Xshw9vRwKLo2Rw9UzGbc/anog+ysByOKvZi382olzE4tof04jyp9H2HOOcl6KX/HKp8J6EXcUnkMu1N/mYrfd8MVSaLReE5HTgrfrsSuasGlfNSw/0aAcwR3yeh6S6mxPaKyPJ4aGwPQo3h9sB3gZX7mNbspe/Lop7W8rF9Pxp1OD+q2DYghCPqJS/d4vUNb0rzdmD12D4HCenxsb0Mcn1thlxCy/chnXJ5WQ31KpdAjea58ZmEgqGXRQJ5QyS2xlfwHMvpb4Aqv7GoAtwbGBe/HYREbUtlCgmPEfF9UyRG9kUNzO6owTm0dHxLz62H65or0h+HAvvvRw3O8nFNm/TmPKV9N6NKenBp3xqU6o4Knsucpe8T4/3aILY/jAbNrBzbS0S52Bq9+ytUlY84/2ao4T8HxRcnYGj8tgLwatVpxrmHlL6vhrwR6yIR9Qnknl8AeSwmxfPdFLnBlq04LyNL31dAYQGTYnsf1BHbN+7NsChzGyMR1ud7A8xV+r4sEg6rxPalKBa7eDcnoI7sppHecrG9VekchwBHlbbXQ96UuYF1gLVayGP5HRuD6qyE6rC7kUcKVHduUXX56CFPKyFLcjFjwHeizCyI2p+TUezbWlFOFuzDuUc3PZObkUWSUrnbLbaHxb2dgtrqXrV5td+gD8onCuOqqKd1CFE5o0r/p8BjUVgH9eGcB8aLuBayoH0H+BnqHT2I3KKL9vJcayMrUGGd3Q31qoh8rYcaqjGxr9cFtcX7NQI4Hlg4to9BAuowQoChiu/nwGmxPQTFWUzsY1rzISvVXPG5BDVcG5aOuTuuv3hu41GFv2KL1zcPqjgXiLJxWryYB5aOORPFm61Q3PN43r2uwON/HkSidxCKh/oLGpxQ/H42Eurrx75lgC8AK1X8TI+NMvoAasCPBuaN3w6K39q5n5dHGd4i3oOPIjFwejyvXZC14Ij4n9kqvK4vRZnZBQmA4j3aFpgOLNnD/5YbrfE0GtGTkNguRP1ucd/mqyjP88f9mR+939cjC8CWRB2ErFNvE4IUCZ1pfX2/epGXddDIyF2jTNxEowO5MfAm0XhXnO7CyLI/V7yDz8U7uFjpej8OfLMol0hYfL2GezAHEnGLxvbmKI7yotIxeyIr4gGorpsfCYhed/BK5xqB6p/5kQfgrLj2PUvHXIRGiC8Z24siA0RRH+2C6oqRcf+OAL7ZdE23AMtUcH+ORG3kZcCZTb9NRe95r4wXLaS9GA0hNSbelXtKvx+E2vUtS/s2jXvX63KCBk2eiQZyFe/8M/Gc5im9Dz8BDort2VE9MaHX6dRxkz4oHxoV+3KoYZkTTXHwBBJ2syNB9mlg7T6eez3gqzREz3LAcag31+sHXDrfyqgnvmRUGMuiQNytS8fcW2xTo4Uuzj9b5GdhYO/YdwSKuVqNRsOzAiXx1WJa88fLOhb1xBdDAuH08kuJGtVVS9sjW0yvEKWLIAvI5nHPT0ZD1TcrHXsOsE5pe1gL6Y2P51lUDOejxnml2F4w9i1X+p95Kn6eC6MR04Uo3g6J5w3jvl9EmyISCYIb0DQM+8a++ZAgPye296BF4dhDmtugynsUCgn4Cg3r8W5IKHR7XXQVdB9DFthpSGTPhqzuRWeiz9bnXpT5sVEG10aN8lVI3C9aOm5/FMPWpexWXDZ2BE4uyjeyGt4c7/aYovxTcZ2D6rrlUcdqPmBeFK/0mdIx86I4yDVL+4ZXmY/yeeOai/KzeZSHj5aO2adcnlp9HqgTtDCq7zZAbdMZyFq7Uem4SylZ2Ohq3ZsNCbor0YhskMXsASTo1ohy29b7hkTbN+I5XR/vRNG27ooGzFX2TjelnVAbvTJR36N65hFg19Jxh6NO0fyxvTjRQetDWoOiDCxECNe49iviPRwe+zYhLOqtvBeV36QPyqdU6LZCjdkvkXgbGZXWQ6gB+i0Kqu7t+VI8+LOQe6xs2ZkQL+bFSPXP9GHT1f0wV7yEH4nK7ABUuR6PGqjvE73YGu/bHKUXY/54Wa4vVRrHI8vTWpSsmn0t2N3dB+Ru+Rpq7JZEQuMUYLWmY3ttTe0mnZFRQRUN1b5oPrNNUcV6KiU3c+n/+mxVaro/VyOryzxRhk5GIn2VcjloJZ0ZldfS9tyo17lzad9FKE4K2hALTde5U9zfqwhrMhKtL8S1t/zsekh7N+Da0vY6KHZueSTYF+7FOdZG846NQdaQp4Hz47cxqHfeK4t7X54NEnIno9CCNeMduAmJyTEzep4Vl40pyLK6dGnfvShut7Jn1UNehsa9Py/ezfmQZfWC0jGD685HKa01UXxYYYnZPO7FJ6p4HkQ4S3wfjax/T0W5HYEsRecCmzb932zNaRMWaSRyLo13bxiyJk6Ld67PFlbe63LdCrnnD0GGjKKumhhltpY2qSkfcyEr5eGxfVRcc7k+Kyy8rdTVxT1dFXV07wE+Gft2QxbKw+gastNaGeivwtyJH6Tufxh/94oHcxoSZQugXtnqfSxcI+JFmg31ID9DKZYAWWTm72X+5kXuoSHIFbMeig34GoqpWQLFjd2JGsnKLAU95GdQFOg9owBfi4Td/qi3skcc90nUU6rEmoQazY2Q1eLjhJs5rv+KqOjmbvUl6ia9o1DDUVjK9orrKYTd2cBne/scZ5LWCqUK43Lkwi6E3ZnIbTi8lYqol+V1aRruhAORiNgotvdD1rp2RHJxbSvEuWdDcS23RWU4CsVfvkgpXqXd6yrtWwt1fJak0dhcQcRCzex8SPy9jCwcc8b++VDoxK1VPZNu7tccpbQ+juqmQtjdhaYNmaPG9IuRwLvEe3Yg6vyuimKWvkN0OGrMQ/F3eSRsT6ch7F5Hc7RVnn4PeZmXRijCGmgQ0yGxPSXe03Ht1EGofp2CrH0bIcPAEqh+fZiGsLsAtSvvcfWX8rs1qicXQsL4MGSxK2LchgILlP+nL/cjvh+ChNMuaEqpp0u/HYTapMrLaCn/m5XKx7Zx7+4F9o/9R6A26kOx3VYditq+p6P8r47qsE/Fb3ujjnnbArbWAt1pn3hBPlLa3gZ4qLQ9Gc0Bdg6lAPTeFnpkQfsa6lkdEy/gySiObJsW8jsbsup9B8UDFbET66K4kYNLx1Zq4ZhBnlZGI89+DewX+wajSv8yGm61JdpIY1G6ulguo+FWXhhZ7O6OSnQpWohZ6SHdsgC5K+57Iez2RhX3lkjYtRzEX0pnIorXfKr021VogEnROViqxmf5cSROvh/l9GMoROApZB35IRW4TZAYvhnF1RyHGq9dUUP1RPzdud10Sukdhiw716KOwLU0etKHIOE8pof/7U4Ybovitjan4ZofhUTOwr2tH/qQ/22Rm/hEJOSGxvfPooZ9diqOGWtKf0qUwXOREHgw8nQocld/FdiprvQjD1tGmdkTWayKWKlTkMCaj36wFEZepiLr8vdoCIlJyLJ+ZGxX0cEbHHXaM2hqkmIQxijUiZ+GXLEjmMEAKWD9eHfXaNq/V7zXe0Xd0o4A3Rx5soo26ZNxj9ZD8XXfq6LumEH68yJDx9eRW3XxqFc2R+7loh36CC2EO3WTXjFQbp/YLtzXNwGfjn0ztfr3Kq3+KNSd8omCsCaNOLfRqKHesXTMZVGZnETfAt63Q8GY41Bc3quokRyMLDtnUhrNNpNzlXtDq8QLchsyMRcjztZDrtiDe5vHNu/dbPF3EGpg7kVm/QmlY45A1qZF2kxroajYioEgV9E1PmJ+ZFGdVtyPCq9zm3h2R6Ig4heJOD3k7v4q1VTgU2jEbr4MfLX02w1I7NUm1KNcPRfPc7koqyej+L4JUZ67FT59TGdtNFhms3inLqdhsdsxKuDlmst9G+nthcT42kiYF7PmH4jiEm+lh0q+6b07FFlDPo3cw7uiQPAtaFjRKrOeltJdFllYjoz7dQvqbA6NMn8FMYK4xrJxNrBtfF8gyv0VsT2SRuxQLXG7yBr4DVRnXocE+ljUcN8e+/vF5Rpl53HUAfsw6lwXox3XQnOdLd7OvUD1+oj4vjayBn2VrrF6cyPr11cIi+EMzncsCvMZjjoyX0VzPRblupWY7qIjOijK4kNxLzaMd3lolNk7kPhuW0j1Ik87oUFlXyrtGx51zaOEi7yitHZFHeCbgFGxb0g8rztoc6R+l7T6o2B3wodG4P6gKIyfQ72Vo6LyPhX1cIpZ0a9E8WEzncIkzrstXUdCjUEN8yqoNz+ql+cpNyy7Rl7mQ6MdrwHGxm/DUGM8th/uXTn+8OpSYf4saqDnQ0JsXSoQApHWIsgScmFUUpNR4zos7uey9DHQtZfpnkejNzYECddv07DYtStYi1Gut9N1+o5HgSdL2xPreIal7XWQqCtckkuhxqTSUYzIxfrZ0v2cgnrXx8X716v3og/pXUK4xUrb00rbM3UHRZ3wWNyj52mM9NwPCcZNq8xzKd1VUAzvYbE9lkbc7Gao4azUcks3Fhtk2byhtL06iiHqVae0zfwshywvU2N7TSRQzkWeljHUHGZSyst41DY8WNq3F+pM7xTbbYeYRL1ZjJr9AhK1y0cdcVocsygSUO+xBtGonydE3TgexUA+DZyArIqPozqzz+KTrvF6I+LvnKjz+VnCjdtTeaq6vJaezTzIzXxO3Lcib2PifVm1gnSWpGEE2gDpgsNouOKHUHEnq/aC3Qmf0gMq5ppbGDXUp0XB2CJeqvK8OmuVC+sMzr0tMsOuhRrmeUu/XUofR82W/vejkccJsT0U9do/h2It3qTCObF6kZ+t0Sim8sjPlVCjeRNyF7R0rd08pxWQgFsUWePeRe6vO5Gr7llqELNRIV0KXF3at3Q8h5equN80RpeeQaknGdf7NnBT8/2o+BpHx99hca0H0hh1ex4xsKeVtOOc28T3TdFEuKvGvVuvdNxtyA20Q2xXGS94DLLklN/DaaXr7s69unS5PCFL1RzxDj6M3J2F23XXmsreJqjR+BJaYqvYvygajHQHFU2XUjp3OSh/EnJdLYHqx1tpjHhdBQmEWqakKOVhY9R5exb4Rmn/6sjKehEVW+ZnkJfNkcXpeGSV2oOGYWA/5J5egIYHo5X3ZUypPrgNLTNWDDibC3lj7kHt0vPMQKQgy/r3abhsF6BhURof72C78z4egmKLr40yORhNhn0hFQ4U6kU+pqBVYIqO9nLIw3YdasuvpM3Od5y3mPPxCiTkh6NO6sVRz8zQYtpyuv11I2f1D2pkPkNjPptR8aDOKB0z06HwzS8vsjh8DwmCC6IR2BX19l+lhdiyqMgfptEQFe6e2ZHVqu3pJfqYnznipVkDicupyP26Ko0VN9qatqSU1tYoHqRweS4aFd4dpWPGVXx9ayAr7VzItTu9KBfIInk5bVgHaIjV5ZHAWAI14t8lpmJA08BcgyxBB7ZzPU1pr0BDaH0EdTymoeDm45AAeiDK1U9p0xIU5eQ7yG29binda1HDsxJqtD9HTGPSYjrz0+ikfQjN5L5xPMsvEVNLIGH5XXroTcczPw25FYsG9vr4n3toNNqHEXVH1R8Up3ovjfnF7gOml35fjIpHEMb1PoEsESvFO3cfsg5dFOXxG1E2XqeGeeia8rM6Eo4TUeN5P6WBKEh0tj2fWi/zsnzcm2IA0UdQQ/6hUnlo12I/FxKqqyL35RFIlDxN11HGSyJvyJYzONfEeN+Wie0xhKUfWax+RFg+W3gmRT28KxKNayPh9DUUHjAHcu+eQT/EdaP67A1ixgPCCxbP7Nwoq9tWkM5yhPEAuXl/QmOg1G4orKMSr9R70q77JnbCB/V4XoyX4xXg2Ng/ClmfLmnhnHvTaJBPomEm/2gU8NvpZQA/7xWKI6JCndy0v6hkKo/l6UWeTkEm/QeRELgE9R5HzOj/+pjm0nHOtZv2LxKV3XWx3XY8DQ2htWG8sI+hHtmGKEbmu8g68jMihqbN9KYgF8GLqOe9ABJWTyBL58/QKNBjKE0w2maac6A4l1uj7D8e13Y8Cjc4GjUIx0QZXq6NtIr7OQ6tdFAeCbc0CiN4Pq53RWThviXy2Ld5nOQqvhpZtg5EguREZL3eDVXCVyGh9BgzmYcOdZZWRZbKhVADMZ2IaYq8v07FogI15guiZf5uafrtduAHVabXTfono3CTB2k03iujzsWHUZjA8jSC4euKoVss3sGzi3RQ3XwncF+d96CbvCwQ9cBLNCaangd10q+mMcK/5ToYCZP74tkvjATSfPHbmWhexTnjXSpPNtzt/UcC5MbI46fiPX8UtVEr0BjN3pdRruuhzlmRr92JQSGxPQ5ZMBdCHaxap9IqpbsyMs7shDpj3418FG1x4Srta50yhNKqUfFsDkJTWn2bRtu7YVFOarvG/irss+oHNQBfojGsea2oxMrCbqajqGg0AIUJ/hVkibsiXp6P07WH1dtYvHIM3UI0hpmfiRrkZWN7TyQyRvTDPSuudf2oKHZGFfxkGktzLYIazMoKd5zzetTYzU4j3ms4stjNdBqKPqa3LopXWibS+CiyNK0T17sIjd5vO2J1ObQu5RpxD09CFpBieaOVUI9wM9QbbllcdZP2Yshtcj9wVWn/h+K9KOYcbKeRKt6J4fHsFo2y+iANK3PRyx0a1/k6LVqbUaN/brx7N9MQJKujeL2dY3suenBZNr1386FG6hYkdCZE2XgxruN5agz8RqLxnzRZu1HDX/kIz6ZrPwytJ1yEncyJYrsurut6e8jTecDv6DrB9uh4T1apOe3mDuwGyK14Ao25zeaJ+qGtkfbxflyFLH8Lo5CFO1BdOjKOORt1VF6jm6W1aNTPi8c9WgwJkKfR4KNl0ICI/drI52FILG2JOkoHo07TfKVj7qDiOnkG1zoCdQAHI/fqPUhozo/i+o7q7ln2Mo0haAqZDZEX6kQa1s8f0BB766AwoJZnduhVfuo8+az6aaq0NkG9lvtpBDdOipfoEy2cu1j7c+1oAA5Cvd0XKcVDtZDPE5C5dzoakLAYarS+giw8b1DD2oozyNuUuKbzI/0naSyRsycSH21Na9BNZboI6iGX4/bWR1alOubkOhnF6xWm/MWRq+U6KnQ3IVfW3aXtsajBvpfGyM/Fo5xOrCC95vu6IBrd2mWy0Uhv0+7+p5fpLEojrmUbGm6YopzcE5+pSMSNQcLvVFoQrmgEYNHpGYt66s/Hu1O4TqeguJ9ereyBBG8xynq5KOufRGJ7DtSYVBbLRqORWhVZK4sJmPdFc31VEsbQi3ysXnpOp0X9UqwjuyONNUHriOssr+Szamn7ZGQdWr50bK86xxXkZdN4Rz6EOpTroxCBY4hYQipyLyLDwiNo5GZhBb0RWbFHxvYmNE2q3nSOHVAH5tZ4n8bQ6ASviUbUb9ZmPt8E/l/pnbuQiNujYcGqNc4y0t0GzYbwEApxKk9mXsxx2fJ7g4T2tkgT/IJYbCDqkj8gb8CxqG2qNQwhZ4u65odTFkljaQSKrhQv6Bmll2ZNejcB6dw0hvAvheKOTkPC67ooVGNR0PmPUc+pr6bf9dBIzwWjcP2JxnxIaxELrPfzvbyMmOoFWUZOQb3X2aPyK+K0Wp05vahMN0Ou3L1Rr2tzNOjiOGSpfLWqF6mUZjmI/hwkdoqKe/F4gVu2zJTSKXp4w6PiOaZ0zCeR2/UcYnURSkv8VPQObIN6l4V19Sjk1vsYmgD4dVp0m9CIA3oC9Zi/inr0NyIrRCGUL0QWsLKY7HPjGOVuS9SJuhDFOc6JetVX0JhmYndU+c9UDESZe5HSuq/I3Xgtajwqm6agKd1i0NH5SExtWcr7u5SWgao43bKgfAk1YEW5/zhqwC5CMZdthxzMJC/bRPm7GrnQijWrj497UvuUGKW8bEfEsqJO9JXIgrYOquOPp4UwgRnc/02BXyFL+eTS719AddHMpiyZgAwAw+NdeBJZEofFs32OFmLoSucfFOcr3LifL/12RrzPD9IPcd2o7f4eEtkLx7XeGL+tjyxn7VxrESM5Eom6B1DdWLT5m6NJrz9NGx3gPuWp7ps6q3xQY7xDfN8axSjdDVwf+yYhM+0FM3tpSuccisTbnsgdelKkcxayDnwNWdaKRb17Nbydrg3vKlGRfKG0bxskbCqJrWrhXs6GhqufEtvFXGbX93QdLaazNer57Yl6rncggTwpXqKLaYjbqlaL2A5Zjy5DjejIqKiephFD07JVkK5i9TzUo50bCff7ibVjUaN6KJopv8rRn0UldTSyYn0k7vHasf8YtCTevbTvSlo0zv8NGjOrj4734+JSmsOKe9POc0QV/LeQGNmiVDZPQw3QNFQxrzKTZzNb/N9FwC6xb/bS78tE+ah0upU494R4LmNRwPn/RJ6LeeH2phuXW4Xpb4mEw46oYX6NhrA7HXVai/ikumLoVosyORY1oH9FQmTp+P1EYP267kFTXhZA1q6xKMzkBSSurkf1//pU6CGJZ34ecvF+CInG8hyctzCDWQRQfbU6qrM+hMRdYe1bLq5nXDvPr/QepPg8QCnmE7kra7WgltJaiSYPGBLg+yJRO6Gc5xavc3PkXp4bTVnzOeDD8dtcwEL9ca3/zVd/JvZ+/iBT6fdQb+vz8TLOGxXXHXHMWqhX3+Ns3N2cd10k3H5SVDTxoFdGIu9dWhz5Q8y4jWI17icmGY19U1HjNTc1D4woFe6VUSzBYmiE5us01jhcLyreRduoLMrzHc2HLHRLoYbm+3Ef76C+xZ/XiHQWQ5bRu1HvdhCK0XoBVeTtLiezJWost0UujIuQu37puL7rkJjfELlQRlZwbeUVUCYjoTUs7unzqLHeKH4/sJ2KioZwLMTROchKXVjn5kPi9VLaHPbfXNaQgLseWRsnlvafiWKVur0uunakil748Ui8jSz9tiNyZdU58fPyqFGfTmM94d9RWnWm1XesF8/ss5TCTuIZ/YQYzUkNcz92k5d5UGO9GXLhDUXC6qfUuIJKD3mZAwm6iaj9WAJZ6N5Eo+6r7HAVg1Amx/aiqGN3FTEAY0ZlN97rZyKvD6K47iKAfxvUselzR6S7skapA4Y6andTmq+vxudRfk+L+NyvUxLWyJOyV0Xp7YDahCmxPQSNnL8caYU36MeZJnK2qOtSEJBV7RkkkIpYldlRT+PB2J6pNa2bgnUp6kEd0lzpoFFi41rI8xg0uusjsf3xeOE3pmHZaNsd14f8bBOV2s3IAnkUmt/oTSRCfkALS52Vzj+MRszOGnHuxVGA+nNIaC2DLFh3Ildsu+JqaWKATGzviXpkGyKLzxKxvwiGbmt0Y5SV+aOsLI/iYl5BLslryuUknvOrVDCRKmokbwYui+2RURnuTcz3hUTWX2gz8L70rq2NRH8xOu7EeM+KQQvz04fO04zSKqW3COrkLBnv5CkoZGES6nzNdO1YJAbvRI35psjVtm+8j7ui+qOyqQpK92tZZGEpBOW+wLXxfQO0NFttk+rSsIIdQ1jgS7+9jNxavYpDbOMeLNL0DpwInB7fd6K0ekuN96HIy3rx/AvX9yTg0vg+GYnfVSpKcxAK8L8z3vkpNET2wqiu/QKK4+xphOs6yF1bjL4sVmc5FhkAXqEFl3nTOzachlEhNf22AKrX2p7/rRfPZkq8lzeiduJA1DHdD1nSXgc2riC94ci6PwaJufWQB252NHDiVGJ5yv789Gti78cPXa1Mw1Fj+QyK7ykK6BzIvTfTCqOpIG+IYu9GoJ7l5SjWawiyBPY62JumSTNR47QNEkxHxL7jUdzahs15qfkezoMalfViezyKVdgeWV2WpRGX1aqVbnHk3rkGuf+KOblWAr4S3yeimK+2xEApzXWQJbVYIWKtuK6XaAi5nSJPLTdoNFl14p4tGeVwDlRxv40sWiOR+NuBCqwSUfnOhmI7byYayfjtRBrr8x6NrFLtrFlbNERbIPf4z5AgKIRdEZKwesXls3AlnxXXuADqAFyMOnD/Qy86VigG8BlKU3SgSWUvQFaOr1ODsIpn/TxqpO5E7sfVUBzi1chSsFHV6RZlE9U1L6GO05rxffd479eMPDxETDZcUz52QCEODyJBvjCa0ueLyPr6HE1rldaQh6KtKCaV3QvFEe4c7+ubyPX2NjOYF66F9IrJvYchL9KllCzKSOy+Z8ABXduiPVFdtl9sj0Tu10vifFOa/6ePef1EvLs3UYoda8pDf0yltT4S9ztGnt5E07JsherPWyt6NsWo/6/GO3krat9fozT5fDv3tOW89Wdi79cPipN6lkYMzw4ogHtXSvE8fTznkVHRnIMWr583KoPPoobk5/Ry8AISb8WQ64NpiKfhqIG8icYCxMdQsw+/+V5EPr5crliiwju34nT3BP6OGuOyK/bbqEH9OW0EvTalVQiQDdDAk71j+/NIHGyIRN9/13JsIY2Rpe/F9C/rIHfFIsjyOQS5mB+lXkvMfijA//s0Fpg+GrlNLozKqqVeNqXloVDczi/jehdAjcpPkJCdDVkQKpvmAHUsnkIN4pXIZfkVZNWYM57vkr0816cj32uhWMAnkbgZEecbWVGey+skj0MNx5zx7k9HYqqIs/w09cbQFSMiH6YhZjeP8nhzPLuJaADKcTXlYUUUDjAcCf/pqLOzOLImX08FE8bOIP15aHTw50V13VgaYrvo4I1B4mGdCtIsW50eRXF0R0U5vgcNkpnp+4hEd9GhPgxNdbJpUxp9jm+jq1hbCAmbNdD0Oi/SiFmtddmvbvJ1KHB+aXtv1HksRuBWMUfpWCTg1o3ycAaNidInIIHXb16y9+RvoBJ+v3xQDMS3aRr+jRqDF1BPvK+CbnViWgRU+T/VVCCm0ktXXVTqv6AxdcUBaDmYNWJ7HhTP9V3amFeoj9dXnueoEL1n0HUt0GJevCHtvNR0taSuhXpg1yDRXMSDDKIUkNxuJUJj3rSicd0QCbudkFvweCQMysvC9bWMzInE+BFRXl5FjdPtqLc/HnUIvoVc13U2Wnugyn51VPHfSGOQyx5oqoiW4hSj0juFxnRAi9EYfFQ824eROB5ZVdksba+GrDqHImvaQqhT9TR9tHQid8qXkUXiQCQwbqEXK8n0IY3R8S4XI++XRDGVH0Mdz6LMr0HXjk0dU4esjIT+lLjmw+gqborJb7eIPFcyICDOe2cprVWR1eUgugb2j2/6vzruwTzxHh5OY67ES4h6ncY8oLu1+o7MIO0NkEBaHXVki1CIeZFl9BJi+bnu7kP837fRtCJF6MqH41m13BGgq6DbKd7vM0r7ivVta6uzenrmkZ8biXjd2HcNbc7d2XTNY1Hn8zJgg9L+nVE9NrXu655hXgcy8ffDB7nvvl4qALOXftuMXqxH2k3BWixe+jNRL7uYQHVP+qjgUSzF+UggfS/2HQn8kYawOxj15GqLV4h0lgKOju9TUBDobcgFshgSdq+iOI3XqcDMHWlNRY3wOrG9aaR7MKrob6GadVXnLVWIG6ABKEWvdhISdsXEtLPTcIu0MnJqDjQQ4ra4tsL6ukpUGMehATUbUn+c0KGl51qk+Vy5om7xvEOi/I6J8rEFsra8Qlg+47i9aMwj1fbI4fi+HzEqEFXwl9B1mpReL9PTdN6VSs99C9SwVzrKFVmDf0hD2H0euaknxnYxyXSty16hUJSj4r1+A82D92UUAP6JOGYU6pxMrDDdofFePBTfF0Bu1xdoxPZthaxkLQ+86mVeiql3Lgb2L5Wfd2kMDlmTCuL5kJjdkkbc5DaortsYibOxsX80stT2mB6ypr6I6unrkbWqmBPyEGR5n6+de4fct98H7kKW1I1odOoPiHd6rjqeD+oUF2ltFtd0EKpXv4YmYJ6AOvuVzNGKjAoLxfcxqKN1STyjQZSmXqqzTM40nwOV8IBdcKPRLixMc6O4tK1L+zZCQmqmplq6VvjFyzgqKqDXSr/tFQV/wRby/Fkk4i4o7TsSeAeZgX9KTXNiNeVjmajMzkNxGBsiS+dJKNasWLD4QzQtUdZGmstF5VQMSlgwPuNR8P5TxLQSbaYzF4qN+hgKdH4j7vvXo4KYHwXbvwscUNG1DUOV74+JQQqxfyc0uXDlMSjdVTYoNukNus7GfyeyGra04geK2bmNxvQWH0UdkwnIAvQOsr4cjBqsTZCFsu1g+0jrORqW20GRdjEZ7HRiOaDe3J/YP6T0fTCyWn2fCke20dXy9tkoF/OghunGeNc/QkXrU/Yxb+sgcbdalNnNS7+9x1pUQXrDkIXlobjfByDL+OFIsL9a9z2g0VbMFulfjizXs6M249m4Jy9SwVyY8S7cgzp7w5CoextZvYqOxKao7p3he4IMCqeVtj8V5yqm8BjbZl53Qp3RIrbsDBTeMJmG2OrVFF0tpD0Pqh83Ry7Qn6FO8Hfj3iyAOkI3IGHZ0gA9ZIW+k0a7/hkUElMMolwC1ZEPxjtazCs6YIIu5w+gqIubvl1UGJehXtZJUYlegkTJj+iFebqpEv4oEhhnI7P3WBRLd26k811aX9Zo46jIzkeTzhaFZ9N4uWpfqJqGJXM8iol6vmn/FcSAgorTXQuJ4S2jovoy8DfUuMxGYzLodl2uQ+PZX4xcq1vF/tWiwvpo6VlUFsOEGqytkAuySGNV1GB0KzzaSKvZbXIUsjwNQWLhayhOa/e4By0v4YZE8InI1bkC6lkfHRXtclGOzo/3cGUa01O0O4XJfFHJFhVv0cAsiCrl6+jBqtR0f7aNezGxh9/3ooaOVFOdcikS23MRVnI0yn1yFWW+qewXVsFFaBqUVSqT3yUa8SrTn0G+hsXzui/e9e1QDOGlNGbtrzsP3Qm7PWPfzihMZ9128tJUrk5HlrWtUTza2ShsYDSyDL9CN2K2OW0kED/TtO/ZeIZ9jrnu5vzboKXpPhrbgyLvt1BySdb4XI5CXrAr6Wr1f4zGKOTBNCxrrT6bh9Go4cL1fh4Ss8UasYfENbc1Z2el92agM9DvF9wYHTMO9divjspjKzSK6iL66DZElf9tUdA/Ft/XiApyP2S+b7sBQG7Iy1EsT9sBny2kXxZ2f6brfFVnUdPoNxTT8gwSG0WcYiXWsqZ0hqGYvWeAm0v7N0eWn/K6hS1PVlm+l/F9jqiwX0PB9w9T43IySBw8gzoz30eN1dJRQT0Sn1UqSGc06uxMQ8HuQ2P7OqIhjOM2QB2ptmOSUC9+OiHKS/t7vag8Ch/4JmpQ76brtDa1v3dNZeOyKBeFRaTy+edQx6lYgeU2uhHzyPJ6BzVMqDyT/BXC7m4aYSy1TVyLhEDREehieaEh7C5DAwIqncIl6oDHkGj4LhKxY1Gn8gnUoX3PSjyl/G2MOqY7oVCS6ajtWQBZtK6N53tOH/NVTmsMjQ7TFlF/FIP0BkWdUttAvaa87B336Xwalsy5o/6ar/n4vpaD0vdbUSe3LOzejLLwKv000XWv8z7QGaj9At/bwziMcA+iIPSisi9MrH2qMJCr9j804i3GoGDULksb9TWvdB0ZWby0s6Me3A2Ulozq5/tZCLsJaN6y61DcxktUFEPXw/0ogqbXRe6nSte4bLrH20YFeELsWxY18n12nXeTzto04oLKjfegSPd+GrGDdcSiTEKWj9lRb/eVqLQOKd+DCtMrC7sVkLD7eJThUchKOIlejkCdSVrFwJajUPB2sc7yXlHRd2sFbCpnGwBfju8XIPF7G7B71c+iqdw111PlRuVqZB0fQg2TGkeddT9yz+3fU9kjBgXUdQ9m8PuwqE+/RikAvoZ8zI68HxOQFe4kuhd2h6LOdUtL5PWQ9iKoPSoGNByPYhWnlNLtcSYGZJR4GbUP7yIL4srIynQz6jStiowMp7eYx+PjGXwv3uHVUPs3HTi4jmfSXVmhqzV7L2TJ3AZ5B9aKOm2mc07OrDzGuQp39R1RhxTC7mNRP0zpj+vuU/4HOgM1F4ChwCbxfQXUoG6DLCHlwNM9kYVutplVMD2k80Xgp6XtRZB4vIZeLmpN14blYBQDMbxcmcTfYg3L2pceKaU9R9N2IeyWA/4PmfVXab6OFtNcglgovJvrXpVYaaGm6y3SGoamK3gcxUY+Tiwh1+Z9XAGJm+/T6EyUhd0wSu6tGp/rIkiIPxbbJ6DpYPahogazqTwXwu5+1NAMo82VBygNjKHJsoQam1PQckCfZwZrgSLL3uj4PgZZoceiyX2fQFaOq1BQfi3L7iHX8ylxj8rW4HLZqNy9Q9fG8VgknM6nNHUONc8tVno3JiPr14d6OG4YNa0U05ROEfv8Y5o6qXQVdpUJujjnnMidOLm07xpkEZqKLIg9xXsOQrFfE5AonU5jLdxhUcYXQO3Gd1u5j0jgfBvVw+sjwXs6aqOmok7vPD3lsc17M4SGuC6sqOWye0Ck/xAatLFjBWlujQYrrV/adweylg5rysuAxtC9J+8DnYFaL64x/cTXkCVp0ai0vxIV6DjkJn2JXgRT0hRcStfe9B2osS4K30LAiBbyfGi8lOPKBSe+17b0UDf5KCqwdeKFWbJpfyHslqHN2bnp2jN6Ebla3iNuojJduvw/FVznak0VaVlE7ogsdqu3myZypbxIY8DACzTW/K1zSamyuCqX14MIFzOyXN9FezF03VkPyumNRr37h2lzCpB4NocgEbobGo04tOlah6P50zamm4lZi/uOLBqHoV7312NfQrGrW8dxn0Su2MpHl6PQjTfiep5Crp21uimPVbtdi3duO2TJSfEun4asUAsicbsVNQm7Uh2yOTHwAXk9Dq/6evtwP0ZEOXgEtQ3Duzuu4vSK6X5Oj/qhmCZlQ9Sx6HE6DiTiJqNph06n6zQr+9IYvT9fPNeJvczfJGSsKPK5BdEJjO2JKCSlGLVfy7xsSMzujGLfd0bidTDvndh4H9TxKqb+aqeuXgSFwRTz1pbb4PtQJ7/2iZRbzv9AZ6D2C1Qc1p+AB0r7tkQj4R5Egm+Gw5CjAA1HvaZPNP1W7k3fhOaU6/UD570N0YNISM2LLHa3EjELA3DvtqRh6fgJjRGoXYTdjO5dH9N6CsX1vB7PpxZrZCn/q6HldZ6ha4+sbLFr2+Ua57qcxuLvQ5FQKC81VmklQSn2iW4G6CCr1HRkOXyFClxrSAAcDxxY2tcs7MZVdH2Lo4FIv6LRc25l/eTRqHH6H0qWGSRAf48saD+mAvdwN2kvi1y7R8b2/MhSdlnVafWQ/tbIZVe+7iXjmh8G3qKGoHckGItwirmRqFwFhVZ8h4oHCPUiP0V9sBAS9fMg688NNNyfi1DhfIRxzsLC9fV4FougTuStaFDPK4SnqYf/Xz3K7nLIcvZ/NIwBq8azLceu9ikeFNXH15Se062oPS3E+OXAbv3wfNZH7uOf8t5Y2XL7uWhF6c0Z7+XSUR4KQ82I+DuxP8tnn/M/0BnohwIxMl6eC+KFmSv2L4nMuoXrpTcu0omoR/mxpv1lcXNtbxuApgJZNO5HIGF4NxogcAiyoszZm3NWeN+Wjhep6K1ciMRdMflpJSIECebZkfXqoNg3AsWC3E59AeLbIPF4HJou4stEr7bK6yvOhcTj2aXtFZGYfLSqyqgpzX1RT/tAtKbqyG6OWTx+r2K5saVRp+eTqDd7Q+m3SgYXNL0vi8R1fRc4vNXzxPb+qMH6BKVJyOPeHE8PrtsKrmcrZBF6oPT+z41ilmpdmB41VmejBnMUCq6fhqw+C6EpZioPAEd17nnxbhdi/AQ080B5cuWDgM3qvAdN+dom6rcrifgwVBdfh0bd/4KKJleOcy+L3K3rIQvln5A1bAgKjfgkM5gWCo2GvgH4fGnfzUiIXY3E8dTuyvtM8vXfmDXU0X4LTbMyBMXjXYrqy8NQZ2eJGp9J+X2/Dnk6NqOpLaRiNyiyat5HaTYHZCm8hpqmaan0vg10Bmq9uK5WghXRtBtXIpfMtfRi+gQavbiioE9EvvZmYddyw4WExZdoLGUymYaY2QFV/O+ZZqDmezd/VBLlGJ97kNArRhZVKXw+hYJPiwErY1Dg9qk1Xd95pUpvYSSev0qpZ1tBGquhHvMQ5Mp6hRjgEpX5lUjstT3PXinNckX4Kpr+pShXlc4nVno3lokGoJjsdxSKn7u+pus6Egmioahxe57GZLgbMgOrY9N5NkNxSAshMXUNmjJjHHL1bFhVQ9F0v5aLfA+NeulyZBlcConjl+jBZVzVPYztE1EYwNeQiLgIWehGVp12U7orIBH3+Xg3DkQW11Xi95XjXWkrrKMP+VkZiZWt0ZyNV9EYJLUNslxWtjB7lK+7gVtL+7ZCluFeDciJsnJhPLvNSvu3QJ6eYqLtVkd/HoM6uvuh9u4WZMFaAYncs6ips1POd7wPc6KO/wYo3nG3Ujlqawqk7tKM7+uhztVFcb2vMsArRfT6OgY6A3UUhJ5+Q72jYu6n3sTQdTHt0rDqrRTnOLaCPO+LLDaFUBpV+n446p1UNsHpzK4VuRxnixfpYWI0XPy2TTQ4z9KGQCilNSFezOFIaN+HXDBzoIbvASQi96rheq8CvljanohiJe6kjYDs0rVNRu6Cx1EDtkZc0w+RWP5lpHkWsa5vVc8wvs+HhMLjwFdqLC9bIIvnq8jaOrZUjh+l1HBVlO5RyG28dGnfKiie9QEUzD3TlSJoLLt1AbLSrY5CHq5Cloj/oc2lhXpId0rcq/OiDIxCYuKLyOr4KDWMqCs9r43j2g9BsUmrEfNcolU/nu7N/WsxD+Xg9vHIonQZqpvPRx2BO+L5Tq0jD035GYQGEPwvcFvsmwtZKa9E8YXvmTqkzTQXj7/HItG0GQ2L5TaRl0Xo3cT3Y9B0J+cAG1V4X+ZARoayW/454J7yvavxuRRldUtUhz5IY4WdzZCwOxNNq9WyNbmUzkp0HZxX3n8AstZvWFUZqPsz4BmooSBMZgajqOKYhcv/04tznxCF/GmiJwUsj3qTbc3NhgZGnIAClouVGa5CDdVB1Ngb6iYv26PA3ItQr2g8aizPoNGrXw1ZOVsapUnD4rkF8BvUA/wGimPZKyr1+5FoHo8a8UriNpDVrAgcHo0a80+XfrsDmfmntpnOumgC0WVQ/FDhXloZieVlkOtzg7i/lU4VERXgp2iMWn4UeDK+b9vu9TVd541IrK5FYy3bYoHzUcQgk4rSmzeuZWVkWdsTCddVkLXtk/QwETdqKIvpCLYAvhrfP4fE3R0oOHxwXE+loxsjraWQe2wJ1IC/SSNOZ51470+iEW9WdcjB5lHeToz37lUaHcjd47e2Rw52k27ZYzKGhrBZEnlPLqExUGMdGstZ1dKANp8XeUP+QYgYZEHdAtVzlU3sjrwfNxDGACQWrkEishB2Pc4DGOVz5aZ9SyPx+VlanOaJbjwuyPixW2l7eTRVykV1PJNu0l8r7v+qSNydj9qhOVFn+CAqWLWIxhKUa5f2zdbdPZlVPgOegYoKQK9GUfW2kmj6n0NpTP0wDVmODo3tlZBlYL4WzltU3BuhXuHTyPS/RVRyY/v5Hi6FxNQ+SBR/HfXqF0Om+EtQY7pJVP59EnWU1vRE1rnP0piJ/WwkGOdFjfWaqPLfIp5ny6KHhtjfBAnFb6GGZHJUGI8hofCTqLhOB07sYxqLISFcpHUumm29GDG8NKrAryVcJUiw3kjFQbdRXr9JU5weGu7/LRQ83bYFKiq+q1AsUDHx5+ZxTcdSgfuw+X1FgutzKMb0fmTpuXVmzwtZ2T8X92aOuPfj0ECkryPX+G1IcFW2Wkg3+RiBJn4+ANUbxUjuKchqtAVySR5JDZMco9VSDiptX4g6cYOQGN+iu/veZpoLIW9EMcH7D+M+34s8J8vH+3gD/RA3XHpHNwJORY36MNSp/gtdhV3b0wvRtc4fjtqmz9MYHHMcstxvRtd4tuayv0q5zDT9Nh5Z/NvqHKL6fqUop9uhuLw1onxMjXeo7ljPFM/jUeDlprydF5/Fmv+nxbQm0HV6qQWoOGZ8ID4DnoE2C0Dlo6iaXsJipv8lUUP1IAoo/jVwfBzTKzdk03k/EpXYA2juvMVLv22PXK6VWwq6uXcT4yVaHgmek+O3YZGPx4g4qdi/PrIu9Mk9iaxiR0RlMQdyOzxP16D0TyPBXMyvtAiyoKzc4vWVXT2rxrNbAomRc6JyKNYlXQbF1W2IXInjW0hvZSQOiqDdG1DjNbKUxonEfGMolmjuVq5tJvm4BtgVCcmjkQXqkPhti3bKFY0GsbAqDEMC6xEajdFWyJU4ts3rKL8vU+K9WzE+U2m4eQ+K92gOeqjco4zvj0YU7kNjNNu5wBrx/Zz4VDZtSel+zRnPe04UavEWjY7omvEuFAJvCyoacd1Nfs6m5FmI/NxIDWu3ltLYLN69o5GQWyX2X47EzZyofr2KfggzibS3RmEkByK34mmxfydkjaosfi7OuymNCcWHxzO+Hvhw7PsEM6hTkYXuNmbQeaEFQdz0jh2M2rXr4n2aH1nCv4Li/35ATZNPl/NCo/4cj9rBi0rHbB7vcCXWUyTsn0Ad/NNRx/cvlKYUmhU/A56BNh5IraOoohL6CmoQFqDrQIYHUGPW55EwaO6z7yJLwdlRmU1FjdIeyKXbH5NsHo2ERuGiu5auC0fPEZXcU8jSMSjy3OfRTlFpL4l67UsiQXk/CkCet3TcOZSmUKCFuY/ieS0Yz2swEnHHA38tzo1E5llx74t9y0SF1qeGha6upQeR5acQDZehQOZiHqqinFY1cni25u9oVNqXorI6AVlZL20znQWBSfF9a+S6uxx1SBZClpYHS3mobALluJ5X4l35MSHKojx+OH7rMUSBRmNxAOpMfBstLzQ4ytuPUIzZD6jBOo7crF+O9+vDyAL9DhL4n0SWgqk1pFuetmcNZB0fiwYf7RG/rYc6v4tTk6sz0pmCOhfP0nUt3a8CZ8X3WuY56yYvc6A4yrEo/OG7dI2n2pnqV8Y5GInFQtjNE8/+O8ARvfj/icj6fgsVDgwonX9bVB8uFnn7OGr7FqIRLlKbkaFUVjdHHo+DaQwmegI4r3Rsr7xiM0lngdK+85EHY08Us3c8AzSFWGX3c6Az0GZhqGUUVRTyrxC9diQUbigVuC/1tgFAvbTDS9snEVNbxPYhUdkNiwq48lFvTfkpC4GFkLApGuwvoMD6srBreULa4t7F30FIhF+KxOEiaCDGyTSJACpoYJBrZ1kaguqceG5F2Rgd+Vm+9D8tWc7ieop4rbuRwCl6nNci1/pg6pvEdV/kSjoiKsNlaIwi3iUqrZEtnnsI6gDcikbCvRDvx+fifdgfuc3vBB5uLmPtlJson4/RmFB0QxR/uT2yzJ9LL2JOUazm91DjeEnkvYiN/WiUjco7UpHf6aieOg/4fuyfiAT3SURcEE2TqVaU/lao/rsCrcRSrPH7MurAvEIvBoy1+vyatifFe3EkjelbdqfFJavazNsZUa6eoxHftx2lOdBqeBYHAP+PxhRRW6O6d2JP9w6JmtGl74+hDkglFn7U4R0a5eA7RDwfmgbsBGRBrjWmm4bFemPkJdk0/p5fuu7ngYsrSm/rON8XaYrJQ/Gcr/M+W8u1z9c40Blo8cHUOooK9aL+lxhRhATJZBQH9kxfGgDUS/4PcFipUN1IKa4pKrvKAnJnkJdhNGYbXwFZzS6Ne7dK7L8GiYC25uNpekabol7YSsjNeh4NYfckCvRtO4YIWRRvI9xJqDH7HQ1hdxJyARUrRLxnyZk+pNW8CsYdNCxV90U6xfnrHPq/P2qkd0JWwrOQaBgav71Gm/NrRVk5Nq7pwuLeIYvXF1EPdxhtxgfSTUMa78q2NCzKewN3x/c5enneM2lMUTE7EqnPxLkqi11DFv09aQj87ZCw2wYJiHGxv/KVKbrJyzzIylHEyS2G3L47o0Z7sVJdUNeAhGK1imNQeEOxSsEtSEz/kJqW/GsuU6idKMItNox6p4iNXhuFn0yuOm261oMHAX9EovIXM0oPdVyeQ8aE01AndGlkbDiJFutnmsKL4u/8yBJ4Yem3eeM9qWsk9JI06schcY3ro1Ho36Ex2Goo6qSuXUGaayAv2/qoE3w1ClWZD8XXvVF3eeyPz4BnoI8PpdZRVMjisVB8Px352AsrVtFg97mXFAX1j8iSWASYfwpZUXZBDW9bFrFe5mP5KMwXoAp+QdTInRf3b2IcdyNtxBVEBXQyDXf1p2jMCbcCsoycHc9tUSKuqaJrfBS55Ise4CXIbVdeiuchZOlpy6KERmU9iQTPj5BALo84fajGZ1lM2nw9sF3pvn8unm9CS2i13FkolflBSAici3r1ZRf5k1QzCq3c2IwnOk7IRf9fixyyut3Ql2eHRjc+QEncoo7LhbSwlN8Mnsde8Tz2RyJ3V7Sm7jdpjHLdLN61kdTr8hyERiNPKO3bCriqrjSb0l8cdTKORaL6XiQkV0TegOtpWK1qnSYCierXUOfnM8iafRTqfD2M4uu2qzC95Ur1T/NyVlsgN3yP3iMacZajo+y/igwKCyHvwxO0FgZTzscBcc79o6zMi0ITLuzu+BqeyRl0HXF6ALLCTyfc4aht/HBF6Y2OZ31nad+RKIxkz7j+SpegHKjPgGegDw+l9lFU8YD/h4YYOSFe/Kp6Cf8PNbTzoJ7qXZH/fgkQjnx8HPgXERwc++ZEQut6YNUK0lgXjej9NBoccRpwQOn3CWgk3gVEnFkFaRa9vhXQYI6v0uilfw7FTBXTN7Q1gisqwaFoMub9Yt9o1Iu+tZRuZWI1ztedJetTSJQXbprC+jlnO5VT6RomIpfrknHNJyM3/fao8/QGFbou4734TrzbtyHrztXIwnNP5KVPg2eQgDo7Ppsiy99j1LOSx3HEYJXYvgw1VHNHuq9RcSB+0/MaiywPs6EO3POlY6ZGfVbLwIhSHpZHrvrCO7EgGgxwD7LQr0Z4Bur6lPKSUMdgeWQReiDuy5i4TxOpoDFvel9+ToQilPLQmxWLyrFlk1As4vT4+yVk9RxHm3UmilN9Bs0I8BYKo1gYCZsfEXGONT2XhUvfx0T9UcxL+jiNQV2rog7kVhWlOyeNiZT3Lu0/FoVv1bIk5UB8BjwDfXgotY2iohTThdy3vyBGoCFB8kV66eqZSTqFsCsXqkrXE+wh3fLM/6ujXuqVqIdSWCbnjWtv2VVH157guqgneDrqHe9Jw7o0N+qxVz0/27aEWwX1bh8vXfvno7Ktws1bCMgz0EjmYum5ZZC795Tu7kkVzzC+T0ZutLHIxXUxshItENtfp4LAc9R5uhTFoz2D3D9zI7H+NhLOlcVkoYbsORoxnZegjtrccW83p0V3EBK7R8W9+SotjqqeSRpbImvDk/F3zyjvn0N11iM01hKtqlwsQXSYUGjHT5AYfgyJ8EuRVfIsZKmqJYaulJ/NkDB4LtIt4pJHIzH1JfppdRzU8fhiPIvCDb1gPIvPMYM54VpMb+uoc45Encj7S/XPDCfGL/IWfwsr38XAevH9fGR57fN0RE11x+LI8DEvisF9FnXmr4lnNIJ6l/66l5IHI7ano5jjnSIf34x8TW0jnf92rJHXboXY3g15avYsHTu2P8pjf30GPAN9fFCVj6JCDeQFlCxU8TL9gobFruURN92kNwmNhDqoqnP2Mt1iipJVYnufqPynooDlM/p677pJo3iRVkRxVhuW7uXvUXD2M8haUWnFgQTjLZRGkyFz+5M03Igtx7aVrm1VJAxGINFzN3KXDEK9zWmoYd211bRmko+PoMb5+ri23VDw9GXxfL9BBXPfIRfoL9EIyQnI0jIddZzmRHGnbVmYaWro4tz30XU04hNUsHJL6XxzUUNHCgnqb9JwEx+GOpg7lo6pI91VgD+gOKvL4p0bhETAK0hUbhnvfzHSu64YulWQcC1WqLgDCfNisvcF6OW62BXkZbl4Pw5GncsvESElNEbHV7ZiCBIldwMHlvY9CXy5tN3jKgyobfs6qocvQFbFy5FlejMUt9vnkBi6Croj4n2eF3Xui/lXVwZ+i0ZkVz4/Yjf5eAK4trR9a9QtxawB42nE1LVjPd0aieuj4/rWj/27RB5m6VGuPV73QGegL4UhttsaRdXN+cbRWLR5YuybDcVhfYsaRiwiYVDbnD/dpDcxKvhiFOHwqOyL+J6XqGj9USR0fkpj7cF1UVzIlTTi2irtIZfSPpWuom40mnfozuK5tnn+Yp6kH0YZHIbiJO9AYqRYBeMYYOcarm8xFKtX9Oh3irJbzLU2ptV7ixqlIh5wCBp1dnPp9zlQrOIzVDOxcDmAfCRqaIaijsY2NNY+Po5YYP39/In8f4vGckJDosy/iOKFBlVdl9Cw6KyCRu19k5IbCVmnj+un6x+ERvL/Bdgh9s2DLGWfp4U5Q9vIy4rxnpwZ26NQZ+h+GpavITWkexYRjhHbiyPBfeVM/m81YlJwJOS+Qtdpke6j/VVupiLXcxGHvgHwvfi+ddyb2p8RspxdhzxWZRf1jcDPqMAjFucbj6arWTqu/WdoQvjCYrsbES/faZ8Bz0AvH1Alo6jo2lvYHTWKm0djcjVyFa4dD/wMajRD99N9K6xL26Ge6YrIwvJVZIVZAAmThcrHt5HeGNSIbdC0f6OorM5DjV3b6waWrm1lFFM5X1RULyIhOQg1dtfS4vI5TemthCbn3BCZ8y9BDccwJB7XRe7QYlWTtkU7TSIgrukBuk4IfVq8By0LhngmW6De+25IhC+I3GjHlY47ArlLbkYu0VZncl+ehvg5FrmsXo1y+mHUwFyGLBavU5p25v38iWs5lcYgjy3jWuqctHVsPL/lkFXiI035Ob3GtIt3cATqJM6O6uiHaUzVMk+UmbqnxijX7bMj4fAVGpOZz4/iiR9GnYi26iC6eiWWjPdhS2RxWiV+WzXqn5eYgVWIxtKW66PBCoWxouiEz9V8jX3M66Kovr85tgehTty1yE3+Mm2OkO9lPlZBHf5JKGzgKWBa6fdbqGgNWxorx6xHQ7wei7xkfZribFb7DHgGevFwKh9FhWJrvolcEv9AjfRY1Jh9EYnEWaIh6eH6igqnsIwNQcHt05HVYH408q/SdR7jHt5d2h5aSn+tqu5p6fo2QWb1m5Dbc/F4po9HBfFTKlr6CFk7r4nvg5C181EklosBGGPQqLW247UoxR0hEbRKfD8BWa+KiUz3RHFT7TZSU5EV7sc0LC0r01h8fhfUOO2KrLstWTqQm/wcZL05IJ7V/Mg69wgaqboc6nSdTD9M9VPVJ+qls1Cn6Wxkue3zxOe9uYfxd60o96eVntePUGO9FzXOQ1fKyw5IuN6FOgRLopjWB4DN45jaFn9vuh8bRvncJLY/j1zghStvfmJamTbTK8I5Nov652bULo2O9/HrNCxPK6DwiF27yW95cMUv4tmNiH1boDp7REX3aKfI64dK++ZARoxaVy8qpbcicGvTvjeAr3T3PFssA0vQdbqwfWjMeTcFeVhqWwrw/fAZ8AzM5AFVPooKWafuiQJ9LJrtvQh8T8hqV/v0Iv1wD7dEvdJrkRAor706CfXq16zoORWugqFIOB5bOmZzFFdXtetpErJSrYNivIog+CWQdWA52ogta65YkGB9i5i0NvadEPf4vyKHCuKmIu/HISvgkciN8BoSQ/ug0Wp3owl/X6b1pdT+OyoPCe970QoYk2m4P8ehjtNlqPGZjMRfn+NMacwfmJD4uYtSJY8sur+hH1ZUqeuDLDZbRN2yUY3pbI0sHdeihvGY2D8BWWWm0QgnqSuGbg3UiZkPdYa/EvXqfMjd+Uh8r1XURV62RaOmD0Sdj72Qxe4GJLqqCBkYUvq+OvLmrIsslSegTt5CqI1ZLd6dTdGqIcs1nWtD1GlZO96Hj8X7vCmN9bW3r+EevQTsVvfz6K7cobr5cbrGwx8Z5bVtS2Fc34tIUH8LdbJ3RjF7Z6E2b9Xu8tZJnwHPwAweUCWjqLopWPMh0/xnUA+zmCj0MCqYzuP98EGN70+igvgQcmPdgOJ+1oj72tYkizTEwOZx/v2RmFoL9YauQtadF6lwGSQiNgkFuv6IRlD2PFFBPE9YsSq4tk0JiyYKsF8v0jw6KpBvI5F1ScXPbzsUDnAqahgHx/WdgwLixyCX81TamByUhsVhDGqM50KWl1uJmEBkkSymS9kgKsY+D5BADd8Gcb6NkBg/GXWqJtOw6n6emgP6Z+UPEgAjkIAqLFJbIIH8ydhekXoFZfF+7IysclNRPV1eGH1YO2Wzj/djGOrkLIAsvM/SiB0bgkRdu4N6FkaCca6og76JrNiFe3ckWmLqGRpiegwavFRsFzGQGyAr6mXxd1dkZd0dCfVbacw9WfXKFlOQiKrUSzODMrJF1FuHRB22P+r474dCLR6jmmm0lkWd+gVRff16lIuE2sBTqNlq/X75DHgGenhAq1DBKKryC0HJjYME3b9pWFf2jILWL2boGu9b8SJtAFwe3wejHtINSJT8d+b/disMZA18DVkNfhTPaO2ozK5B7vJKpnAoXdvc8Xd2ZI24rnTMPEhwtb0gMxrw8SpadeA5FBO4HOqB34kC+leOSutJ2lyBo5vyui0Sdi/SaCznR6PhDmwznaWBveL71shN/QUUczQYNS43o3CEt2n0bifTYpwpslocj0Tcm6XneXaUldORO/YXVOAi69QPDWvn54HDaQiFfVBjvX935amitP+7fFX8XTee5ws04sB2QQKrpblCW8hLMbjnxihDT9JoN3akohGuqA5dHomGUVHXPAl8tnTMvMhit1Zp3387RbE9Hk2psVls7xT1WLEe72w0PB91WVg3px9GIdOwnu6GjDD3RR22Vbz391DRpM/xXD6C6v/nS3Xm+k3HdXxHccAz0M3DqWQUFV0byKNQnNxNSMANRW6L52kMG5+VXT7N1sjxaE62KaV9N1LhNBvI5XkrcvdsgnqcN8QzWnJG+Wv1+pCIfBD1uvZAwu6blEaXUc0gjAXiOpamsRbhxcj6OLbIE7I4vUEFk0d3d4+QVfWLyJVXNJqnROXVzlD/NVDA8CeQlXXjuLefRb3qQagD8BEqjD9BltS/oOk2injPOZD18XuRfr+NCp/VPvHcbovvB0TDWIzmXB5Zr/87yr2mPEyJNJZCXo/rUThA4TZ8mf5b+msyMTAEuS//TGPaivVRh3P1NtMaTKPzP1fUcefHtY9EbchF5ePL+aQRz1wI4a1Re3Nt6TqmxrPbr4r66/3wiTr0gign2yOvxgVIwBbWzf+GPbVRBuaIezw/cn+/SMP4sz5yY3+g6pQBz0DTAxpBxaOookBdG4XrIGRNKtb8m4wa5ll2lGtTBXcJErBro0b6UWTuXoMW5zkqpTMXjXmeNkGCZwSKNXs6Xq4FkGXnHKLRrvA6N0ANxlpoEMSDsX8YsrJ+oc3zD2raXiCu8VnUA18JubQvie05UE906aqeYXw/CM0XdXC8B+sjMfkocse2NRqUhmVnTTRR8kOxPQRZXi5G4mp4OX/tVLyl7aFRTs9GrtfxsX8MEqsdM6t7VZ+msjE/soINQZaJ81DH6p4oF0sigVX54IxSmfkhpVhcFEN2GhI7dxEurlbKSx/zsjka1DM5toej1VVeR5Njv0ybVqB4xzdGbccOyCAwEbUnpyNhN4JwpXbz/yPi75xo8uzTY3tTZJ0uxx7vSIdMsRH37JAoj8sgEbtUbL+MXK7DaX9w1w7IUnwZqp/XRDGDH0Ed1lfaLQOz4mfAM9D0gO6nwlFUaCj3L4DrY3t25Fq6FFk/2p51//3wiUrih2h6l7OR+D0EBeM+jlyFbcVQROU1jUZwfjHieAIK5B8aL+6jVDP6c1Hkhi/ivnZFcZbrRCUxppSvobS4lBultXyRcDwg7tvcyGX4Qvy2HE0TllK9e+ujqMe+E7JAXhsNwkQUjvA52ljijEYHoJjCZg00+vvA2J4t7sFltGntoasYOQQ1tB9BnYNV4h38OOoAXNYp72IdnyiP+6HYoGmEGC6Vy52QdX5y1APjKk6/KDfboymRJkRZfRmFCBTlaZ7y8TXfk5uLOo2ucx5ugTqda7abF9SZOSTeyZ8AW8b+Ccj6dgoS2iMJi2npf+dAovNjsb1s3K9PxfYUNI/hJwe6fFX8XMajNmfZ0r0q2t910KCytlctinv+AGrPD0VGixWirjw26pvJ/VUe30+fAc9A3PTaRlFFhfdrYtQiarj2Q/FClVqTBvD+HU1jDdIRKGbhJtSjH0obZu7insXfzdHKEF9o2n8ZGszSq/kCe5nmcWh1hNVjexs0+vRFGlOIbIlEQUuzoCPB9BQK+F4O9fJvQq7qm+L3u6Js/ojqR6OtQKxtiCye18Uz+0S8A1cj99aweEcWbCOt8jQYT9FYWmodNBFoWdiNrPAaP4oCmIvRmnegwU4rIovkE1SwAkanfpCw2Cfu20VoAtWX4r6eQKPxXAW5mqpch7c5bm1J1KF6FFmSJ6CGtV+sc5HGtpHuWcgrMbiUz5WpYGJz1PYUo78XivL7pTh/MWfccqitOrOn+iferbeBw2N7PBpIcWpsbxfv/CzrKWq63jHIs3EbDY/ACBRXdxNaV73t9iHqsMPpuhzjfsi4sNFA34eB/gx0IeiXUVRIELxEV2E3dzvnHOD71uwq/ATwTGl7YRR71vbos9IzWh6Jug2i8TitdMz8UWFVOnoYuei+hKYvGY5cnzfRmGj4lXYrCeT2eD4q7nVj3zgk+k9GjeqWhPWxqoYryvVRyJW8aexbEFldvxmN1RTU27+mivJCY2Hw+6KCLd6HtVCM3SFVlZf4viiKWZ0DDZJ4BI0mvouGdaetxck/aB/UgboDuQLvJVYTid8qn4oJiahHiWXhUKdjWPy2FOpkrdZP174m6jxuhCxon6OrqH2MCuY1RBbPvVBn+QrUCTkJhUEUAxwGo2lNZhhPG3XXH2kIu2VRZ/Xs2B7dbn7fDx8acWzHIOG6Ng1jwggU2jExttuJoVsXxTEXA3Q2LqVzIOqYj6ZDYhNbehYDVAD6fRQVjaHclSyHNUD3rdlV+GHUGxyF4muui99WiMpvfEXpbo8C2Yulv5ZCIvkkJEKeqPA5dSdYH4rKcVU0N9S3o6HZvlye2khzM+BPNFwjg1FH4IaanmNR/ueJ67uJxmTCWwAXx/f9kBth0RbTKY+6WxB1mDaK7d2ijOwX2+vR5qAIugq6orFdIN7vp5EgWC8q3tspWVn8mem9LazihwAfb/qtrvU6l0XC8XBkVb2FxuC1bZE7cYd+uv6Fop4pvASzI8F1K+qkvEj7ISaLRTrLIEv5b4APF/c46p7LUQzhz+ilhY33CrvlUUey7XjcAS6TZQvpF2iM4D2uVGdXthwb6nx+jRDSUTd+Don8QtgtMtD3ZaA/A1kg+n0UFf00lLum+9WTq/CmqNjWRDFY30Dm7krmIUI94BdpBLUvTmNY/73I+tL2Oqe8V7AeREPoHI1iiQpX7HAikJ/qLGc7oqk2ioppIyQeF6gqjW7SPBJZVL+HXDmbICvrG/Fcf00LsW10HXW3ZGn/TUg0Fpa749FgiS3K/1vBdR2OBjmNiu3JwFXxfR9kBe23tUA76YMsEw8h60fl65eWys+KaN3SI2LfGDTo6kbU4RlBY+BUf7hd50Iu558S814ij8tKaDDRSu3kBXWwdozrTpHWfSj8Z8XScQegQRJ9CsBHAudtGqN1a53ypR/L43aozXkGxdIV9efHkPdjjQrT2gJNRXZsbA9BQvt6Onzprz7dpwEqCO+bUVSz0ofuXYVLoLiOIk5jMRoLvlfRQC8fFfmhyB35OOoxb0bEPbabFj0L1ltoxJkdHelWVkl0k4/toiF7EA0IqW3kFJrv7iUU8zgRCbwbUNzSfMh9Ma7Fc48o3ddlgAti+wzUu128lIenkZitZI5GZNX9PjH1S+xbGHXgbgN+Rc3rgHbyB4287pclDJE19Zel7UWiHriTmuORaViBVo/3clU0eGlPFEJQ2USyyLPxZJTTBdCAvXHxuRSNqh0V1782Lc4jhyxNf0UCudIVdgbigzr336SxRu1hKA5419j+RNX1NQrRehXYM7YHo7jq2teunVU+/V0I3nejqGa1Dz27Cm+sKb3hKPbrWTToZFlkielxgeoW05lRbFtxrWdQ87D/uMZXaFgJ67LSbQA8W9oej6yeXyFWVGjxvN2NunuJWCoOieXr0ZQKryLRdykVjFiO9A6jsbLBkFIDOA9y07S9XJM/1X9KdfOaaKR54T6/GVmSC/fvotQ4STtdl+LaErk5L4l38jDUAdobdfC2riK9eBcOQaJuE9TxuR0ZGpZHU/zcjKza67eZXtuTlL9fPqiD8SyNuRKHRDv+DDWu3oAGXX2H0kTb/pTuTz89/PfdKKpZ+cPAuAqLmezXQCJ80xrS6E6wbk1NgnUG+ejzuqYzOV851mxY6fsdwAml7XPQaidtuSbpftTdc8BxpfJyZDRYk9HSX1VZ6qYgYbpsad/+fADni5rVPsgK8h1k+f8GjaXibqG0CkiN6a+M3PbDkZX5bhrTWW2ArPa7IffoAVTQwUMTbZ+KrI/PIavdKORivSvq1PmiXLfc2Sqll8p/Z/UPip87hXBRIyH+EOo81jYIChmGXkPW0w/soIhu700/Pvz3zSiqTvjQj67CSG8QcoU8T4VruXaTTk+CdUFmQZdFk6A7CgX2no9GDE9Boxm/jEaNvUZFc4zR/ai7p4BzS8eshsIgqpwGYx5k6Tg33vk9UAeu7VGJ/tT3QfN+3R7Pb2c0ofcipd/vqELUzCD9ISg2+Hg0enHOeDeOoxEEvwty981eRUNOw/q4IVqB567Sb4uEWPkyTXNDdoogq+i5LRbv+yNojtQ3kLV3GjVPVUSHjByu+lP0GmolpbQsskI8hgJsVwDuzTk/kFLaFjUAp+ScH6g9Mx1ESmkn1Ks+OOf8XEop5RofaEppLjRtwk/rTCultB3q6T2NJse9Nef8pTrS6i9SSkcgK8OeyJ31IJp89DfI6jAbcH/O+dUK05yERot9Mud8VUppeeR6/XDO+QdxzMI5599UlWZxTmT12R5ZXs/NOb9UZRqmWuLdvhj4X9Qh2Dfn/JOU0hTg5ZzzW3FcLe99Smkw6vRMQHFruyNX6ypo1ZOnU0orovpu75zz39tML+Wcc1zfAchCfhwSdxfknN9JKS2K3LIP5py/2056nUxKaR5iyhJkaZ0TLbO4ec75twOZtw8itYq6lFJCAu4p5FK7MqU0BsUtTEbm9SLQ8vm6RUknklKaL+f8h4HOR9X0t2Ctk6j0LkY9/12RS/kd5OY5Juf8wxrTnoQq2rNyzpellObMOf89pTRbzvndutKNtGcHyDn/s850TDWklI4CjkBl8msppY3QiPo9+kPUpJR2QfFt90c+ZkeWu6XRvI5LA2fmnO+tKL110cCPG3LOT6aUFoz0XwM+G8Judpff3pNS2hgZaQ7NOX9/oPPzQaS/LHW3owDTxWN7EeQ+3AQ4LOf8x9ozYWY5OkmwppTmQCN7L8k5bxwdnndQYPGZdTYcKaW10KjlCcBbdYs5M2sSouZoNErz+8h9flzO+cs1pvnfzlpKaRwqo9ugybE/jwYnjEHhA7/JOb/Ybgcv3r3ZkGDdGY3U/lP8NgqN0n4FODHn/K9W0/kgElb62XPOPx/ovHxQqVzUlczaa6Klj17KOb+RUroZxdKtnnN+N0zbqTDrG9PppJSWQe7PI9C7sQ8aKPGLfkh7npzzn+tOx8zahBt2EhrZ+Kuc8wv9ENaxCZpD9OFws45HsddvAHfnnN+sKJ2ibSqs1SPQqNaUc96+dNxotBrPd6pI15j+pBZLXUppKhpR9GUU6H5ZzvnelNItaGTeMrOqK82YVglr3UfRKN9F0HxOr/VT2kWDNsu6sU3nkFIalHP+T0ppHbRKw7Noep0voXkxF0bru76MrNt/qyjdKWjAxc/Q3HSvoyl9Zss571FFGsYMJHVY6kaiNfIORb2vk9ByTr+O3+8Arsg5P11pwsbMAqSUhqD5r97NOf9qoPNjTH+SUlog5/x2fF8OuVhPzTk/EYPmismrb0Rz4g2tapBNSml9FDO3B5oe5UU05+ZwZEGfLee8YxVpGTNQDK7hnP8C/oyC3CcBH8o5/7o0imp3qG8UlTHvZyJG55cDnQ9j+puU0iDghpTSMeFSHY7cvAcDT+ScH0op/QfYC01xclnF8Z+roFVxhqK57s4Oa+FsaATsEhWmZcyAMFvVJwwz+ctonbYzYlj8RmhW8AVKx1nQGWPMB4Sc83+AHYAhKaVzc87T0eoQg1JKZ8Uxj6A58R6vStCllJYPq+APgY8ja93UnPPPY8TtkcBfcs4vVpGeMQNJ5aIuuBsthvzxlNJn0Et0rOf6McaYDy5hqf4TcGRK6ewQUhcA46KtIOf8UM755SrSSynNCXwYrR37PTSq9jYgp5RWR7Hf3/OIcNMp1DalyUCMojLGGPP+ojRIZwkUt/bjmDpkOnBbzvnkmC3hBODkqudtTCntgWK7N0FLkW0OrI8mWr4i5/yg2ybTKfTLPHXGGGM+uKSUdgSOBX6BLHUno8mFn0MrqRxX5bQ7MS3KsjlWokkpnQn8LibgHoomMx4cEwxb0JmOoS73qzHGGFMIrI+hxd5fQ8tJDcpaQmpdYM+kpST/UlF6Ca0hvUtK6SsppaWAt4iBEDnnf+Sc/5hzfie2LehMx2BLnTHGmFpIKS0AzA/siyYTPgTYJ1ywa+acv13FUlwlF+/SwCDgbWQRPDXSHw7sh2K7L2knLWPez9QxpYkxxpgPKCWBtQFwGRJ0S6ClIXcOQbcVcFpKaVeg7fkaI72pwBnA/wN+i9y6p6eUxqLlx9ZAc9MZ07FY1BljjKmMEFhrISvZsTnnl1NKzyCxtWdK6Q0UU/eJqpaJTCnNjyYS3ivn/GpKaR9gzZTST3POzwM/Tyk9nXP+q2PoTCfjmDpjjDFVMwKNNl0ztq8GHorvKwEfi8mGU0Xp/RuYGxgV23egwRC7l475GziGznQ2jqkzxhhTOeEOvQA4Ped8e2n/oJiIuOr0jkWxc/flnF+JVYymAMe3G7NnzKyC3a/GGGMqJ+Z/+xfw6ZTS4JzzLbG/ckEX3AkcBnw2pfQcsA9wpAWd+SBhS50xxpjaCIvducCmwP/U6f5MKc0NrAMsDbyYc362rrSMeT9iUWeMMaZWUkqji3nhjDH1YVFnjDHGGNMBePSrMcYYY0wHYFFnjDHGGNMBWNQZY4wxxnQAFnXGGGOMMR2ARZ0xZpYjpfSflNKLKaXvp5S+m1JaN/YvklK6Z6DzZ4wxA4FHvxpjZjlSSn/NOQ+P71sCn8w5b1TBeQfnnP/ddgaNMWYAsKXOGDOrMw/wR4CU0riU0ivdHZRSWiOl9FJY+C4sjksp7Z9SmpZS+jrweEppeErp8bAAvhyT5xbn/kFK6caU0g9TSrellDZLKT2TUvpRSmnNOG6jSOPFlNL3YkJcY4ypHS8TZoyZFRmWUnoRGAosjBaPnxk3AAfnnJ9LKZ3X9NtqwMo55z+klAYDO+ac/5xSGgV8K6U0LY5bGtgVOAB4AdgTWB/YHvgksANwPFqe6pmU0nDgH21cpzHG9Bpb6owxsyL/m3NeJee8HLAVcHNKKfV0cEppJDB3zvm52PXFpkO+lnP+Q3E4cE5K6SXgMWBRYMH47ac555dzzu8CrwKPx7JXLwPj4phngItTSh8BRtqda4zpLyzqjDGzNCHURgGjy/tTSjeEC/ThXpzmb6Xve8W5Vs85rwL8FlkEAf6vdNy7pe13Cc9Hzvk84CBgGPBMSmm5Pl2QMca0iN2vxphZmhBNg4DfA3MW+3POH2467i8ppbVyzs8Du8/glCOAt3PO/0opbQyM7WN+lso5vwy8nFJaA1gO+EFfzmGMMa1gUWeMmRUpYupA7tL9cs7/mYEHFuBA4PMppXeBbwB/6uG424AvpZReBqbTd0H20RCDhYv2kT7+vzHGtISnNDHGfCBIKQ3POf81vp8ILJxzPmaAs2WMMZVhS50x5oPCNimlk1C993Ng/4HNjjHGVIstdcYYY4wxHYBHvxpjjDHGdAAWdcYYY4wxHYBFnTHGGGNMB2BRZ4wxxhjTAVjUGWOMMcZ0ABZ1xhhjjDEdwP8HsBKlPJXd/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5" name="Picture 7" descr="C:\Users\Hitesh Koli\Desktop\bigram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9651" y="1292150"/>
            <a:ext cx="7435849" cy="4670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592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992578" y="768326"/>
            <a:ext cx="73569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800" b="1" dirty="0">
                <a:solidFill>
                  <a:srgbClr val="002776"/>
                </a:solidFill>
              </a:rPr>
              <a:t>EDA &amp; Feature Extraction</a:t>
            </a:r>
          </a:p>
        </p:txBody>
      </p: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78;p16"/>
          <p:cNvSpPr txBox="1"/>
          <p:nvPr/>
        </p:nvSpPr>
        <p:spPr>
          <a:xfrm>
            <a:off x="879560" y="1263838"/>
            <a:ext cx="7954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>
              <a:buSzPts val="1800"/>
            </a:pPr>
            <a:endParaRPr lang="en-IN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data:image/png;base64,iVBORw0KGgoAAAANSUhEUgAAAnUAAAGLCAYAAAChh2SgAAAAOXRFWHRTb2Z0d2FyZQBNYXRwbG90bGliIHZlcnNpb24zLjMuMiwgaHR0cHM6Ly9tYXRwbG90bGliLm9yZy8vihELAAAACXBIWXMAAAsTAAALEwEAmpwYAAB92ElEQVR4nO2dd7gdVdm+70USSCCQAAmdJLQAoYQSegud0EKVXqRXUYqCSJWOICBdpCO9RQRREAQBkahIFcWO+gmWn/Xzs7B+fzzvuOdszknO2XvmHLJ57uva19kze86sNTNr1nrW+75rrZRzxhhjjDHGzNrMNtAZMMYYY4wx7WNRZ4wxxhjTAVjUGWOMMcZ0ABZ1xhhjjDEdgEWdMcYYY0wHYFFnjDHGGNMBDB7oDPSVUaNG5XHjxg10NowxxhhjZsp3vvOd3+WcR/dHWrWJupTS9cC2wNs55xV7OGYycAkwBPhdznmjmZ133LhxTJ8+vbqMGmOMMcbURErp5/2VVp3u1xuBrXr6MaU0ErgS2D7nvAKwa415McYYY4zpaGoTdTnnp4A/zOCQPYH7cs6/iOPfrisvxhhjjDGdzkAOlBgPzJtSejKl9J2U0r49HZhSOiSlND2lNP2dd97pxywaY4wxxswaDKSoGwysDmwDbAmcklIa392BOedrc86Tcs6TRo/ul1hDY4wxxphZioEc/foW8Puc89+Av6WUngImAj8cwDwZY4wxxsySDKSl7kFg/ZTS4JTSnMBawOsDmB9jjDHGmFmWOqc0uR2YDIxKKb0FnIamLiHnfHXO+fWU0leAl4B3getyzq/UlR9jjDHGmE6mNlGXc96jF8dcCFxYVx6MMcYYYz4oeJkwY4wxxpgOwKLOGGOMMaYDsKgzxhhjjOkABnJKk7Z556pbaznv6MP3ruW8xhhjjDF1YUudMcYYY0wHYFFnjDHGGNMBWNQZY4wxxnQAFnXGGGOMMR2ARZ0xxhhjTAdgUWeMMcYY0wFY1BljjDHGdAAWdcYYY4wxHYBFnTHGGGNMB2BRZ4wxxhjTAVjUGWOMMcZ0ABZ1xhhjjDEdgEWdMcYYY0wHYFFnjDHGGNMBWNQZY4wxxnQAFnXGGGOMMR2ARZ0xxhhjTAdgUWeMMcYY0wFY1BljjDHGdAAWdcYYY4wxHUBtoi6ldH1K6e2U0iszOW6NlNK/U0q71JUXY4wxxphOp05L3Y3AVjM6IKU0CDgf+GqN+TDGGGOM6XhqE3U556eAP8zksKOBe4G368qHMcYYY8wHgQGLqUspLQrsCFw1UHkwxhhjjOkUBnKgxCXAJ3LO787swJTSISml6Sml6e+88079OTPGGGOMmcUYPIBpTwLuSCkBjAK2Tin9O+f8QPOBOedrgWsBJk2alPszk8YYY4wxswIDJupyzksU31NKNwIPdSfojDHGGGPMzKlN1KWUbgcmA6NSSm8BpwFDAHLOV9eVrjHGGGPMB5HaRF3OeY8+HLt/XfkwxhhjjPkg4BUljDHGGGM6AIs6Y4wxxpgOwKLOGGOMMaYDGMgpTWY5/ueqs2o570KHf6qW8xpjjDHmg4MtdcYYY4wxHYBFnTHGGGNMB2BRZ4wxxhjTAVjUGWOMMcZ0ABZ1xhhjjDEdgEWdMcYYY0wHYFFnjDHGGNMBWNQZY4wxxnQAFnXGGGOMMR2ARZ0xxhhjTAdgUWeMMcYY0wFY1BljjDHGdAAWdcYYY4wxHYBFnTHGGGNMB2BRZ4wxxhjTAVjUGWOMMcZ0ABZ1xhhjjDEdgEWdMcYYY0wHYFFnjDHGGNMBWNQZY4wxxnQAtYm6lNL1KaW3U0qv9PD7Ximll1JKL6eUnk0pTawrL8YYY4wxnU6dlrobga1m8PtPgY1yzisBnwaurTEvxhhjjDEdzeC6TpxzfiqlNG4Gvz9b2vwWsFhdeTHGGGOM6XTeLzF1BwKPDHQmjDHGGGNmVWqz1PWWlNLGSNStP4NjDgEOARgzZkw/5cwYY4wxZtZhQC11KaWVgeuAqTnn3/d0XM752pzzpJzzpNGjR/dfBo0xxhhjZhEGTNSllMYA9wH75Jx/OFD5MMYYY4zpBGpzv6aUbgcmA6NSSm8BpwFDAHLOVwOnAvMDV6aUAP6dc55UV36MMcYYYzqZOke/7jGT3w8CDqorfWOMMcaYDxLvl9GvxhhjjDGmDSzqjDHGGGM6AIs6Y4wxxpgOwKLOGGOMMaYDsKgzxhhjjOkALOqMMcYYYzoAizpjjDHGmA7Aos4YY4wxpgOwqDPGGGOM6QAs6owxxhhjOgCLOmOMMcaYDsCizhhjjDGmA7CoM8YYY4zpACzqjDHGGGM6AIs6Y4wxxpgOwKLOGGOMMaYDsKgzxhhjjOkALOqMMcYYYzoAizpjjDHGmA7Aos4YY4wxpgOwqDPGGGOM6QAs6owxxhhjOgCLOmOMMcaYDsCizhhjjDGmA7CoM8YYY4zpAGoTdSml61NKb6eUXunh95RSuiyl9GZK6aWU0mp15cUYY4wxptOp01J3I7DVDH6fAiwTn0OAq2rMizHGGGNMR1ObqMs5PwX8YQaHTAVuzuJbwMiU0sJ15ccYY4wxppMZyJi6RYFflrbfin3GGGOMMaaPzBIDJVJKh6SUpqeUpr/zzjsDnR1jjDHGmPcdAynqfgUsXtpeLPa9h5zztTnnSTnnSaNHj+6XzBljjDHGzEoMpKibBuwbo2DXBv6Uc/7NAObHGGOMMWaWZXBdJ04p3Q5MBkallN4CTgOGAOScrwYeBrYG3gT+Dny4rrwYY4wxxnQ6tYm6nPMeM/k9A0fWlb4xxhhjzAeJ2kSdaZ8fXDG1lvMud+SDtZzXGGOMMQPHLDH61RhjjDHGzBiLOmOMMcaYDsCizhhjjDGmA3BMnfkvT35+m1rOO/ngL9dyXmOMMcY0sKXOGGOMMaYDsKXODBj33LBVLefd5cNfec++a27Zspa0AA7d59H37Dv9rvrSO/1D701vyoM715beI1Pvfc++re8/q7b0Ht7xU+/Zt819V9WS1pd3OryW8xpjzEBgS50xxhhjTAdgUWeMMcYY0wFY1BljjDHGdAAWdcYYY4wxHYBFnTHGGGNMB+DRr8YY08S299xWy3kf2mWvbvdvf8+Xaklv2i7b1XJeY8z7E4s6Y4z5gLHjvd+s5bz377x+Lec1xvQOu1+NMcYYYzoAizpjjDHGmA7Aos4YY4wxpgOwqDPGGGOM6QB6NVAipXTsjH7POV9cTXaMMcYYY0wr9Hb06yRgDWBabG8HfBv4UR2ZMsYYY4wxfaO3om4xYLWc818AUkqnA1/OOe9dV8aMMcYYY0zv6W1M3YLAP0vb/4x9xhhjjDHmfUBvLXU3A99OKd0f2zsAN9WSI2OMMcYY02d6JepyzmenlB4BNohdH845f6++bBljjOkUdrvvzVrOe+dOS3e7/4r7f1tLekfu+F4H1SN3/q6WtACm7DaqtnObzqQvU5rMCfw553wp8FZKaYmZ/UNKaauU0hsppTdTSid28/uYlNITKaXvpZReSilt3Yf8GGOMMcaYoLdTmpyGRsAuC9wADAFuBdabwf8MAq4ANgfeAl5IKU3LOb9WOuxTwF0556tSShOAh4FxLVyHMcYY0/F877q3azv3qgctUNu5Tf/QW0vdjsD2wN8Acs6/Buaeyf+sCbyZc/5JzvmfwB3A1KZjMjBPfB8B/LqX+THGGGOMMSV6O1DinznnnFLKACmluXrxP4sCvyxtvwWs1XTM6cBXU0pHA3MBm/UyP8YYY4wxpkRvLXV3pZSuAUamlA4GHgM+X0H6ewA35pwXA7YGbkkpvSdPKaVDUkrTU0rT33nnnQqSNcYYY4zpLGZqqUspJeBOYDngzyiu7tSc89dm8q+/AhYvbS8W+8ocCGwFkHN+LqU0FBgFdAkayDlfC1wLMGnSpDyzPBtjjDHGfNCYqagLt+vDOeeVgJkJuTIvAMvEKNlfAbsDezYd8wtgU+DGlNLywFDApjhjjDHGmD7SW/frd1NKa/TlxDnnfwNHAY8Cr6NRrq+mlM5MKW0fhx0HHJxS+j5wO7B/ztmWOGOMMcaYPtLbgRJrAXunlH6GRsAmZMRbeUb/lHN+GE1TUt53aun7a8xgWhRjjDHGDBy/uaA5aqo6Fv74orWd+4PKDEVdSmlMzvkXwJb9lB9jjDHGfED57SXfqe3cC3509drO/X5hZpa6B4DVcs4/Tyndm3PeuR/yZIwxxhhj+sjMYupS6fuSdWbEGGOMMca0zswsdbmH78YYY4wxszRvX/7VWs67wFFb1HLemTEzUTcxpfRnZLEbFt+hMVBinp7/1RhjjDHG9BczFHU550H9lRFjjDHGGNM6vZ2nzhhjjDHGvI+xqDPGGGOM6QAs6owxxhhjOgCLOmOMMcaYDsCizhhjjDGmA7CoM8YYY4zpACzqjDHGGGM6AIs6Y4wxxpgOwKLOGGOMMaYDsKgzxhhjjOkALOqMMcYYYzoAizpjjDHGmA7Aos4YY4wxpgOwqDPGGGOM6QAs6owxxhhjOgCLOmOMMcaYDsCizhhjjDGmA7CoM8YYY4zpACzqjDHGGGM6gFpFXUppq5TSGymlN1NKJ/ZwzIdSSq+llF5NKX2xzvwYY4wxxnQqg+s6cUppEHAFsDnwFvBCSmlazvm10jHLACcB6+Wc/5hSWqCu/BhjjDHGdDJ1WurWBN7MOf8k5/xP4A5gatMxBwNX5Jz/CJBzfrvG/BhjjDHGdCx1irpFgV+Wtt+KfWXGA+NTSs+klL6VUtqquxOllA5JKU1PKU1/5513asquMcYYY8ysy0APlBgMLANMBvYAPp9SGtl8UM752pzzpJzzpNGjR/dvDo0xxhhjZgHqFHW/AhYvbS8W+8q8BUzLOf8r5/xT4IdI5BljjDHGmD5Qp6h7AVgmpbRESml2YHdgWtMxDyArHSmlUcgd+5Ma82SMMcYY05HUJupyzv8GjgIeBV4H7so5v5pSOjOltH0c9ijw+5TSa8ATwAk559/XlSdjjDHGmE6ltilNAHLODwMPN+07tfQ9A8fGxxhjjDHGtMhAD5QwxhhjjDEVYFFnjDHGGNMBWNQZY4wxxnQAFnXGGGOMMR2ARZ0xxhhjTAdgUWeMMcYY0wFY1BljjDHGdAAWdcYYY4wxHYBFnTHGGGNMB2BRZ4wxxhjTAVjUGWOMMcZ0ABZ1xhhjjDEdgEWdMcYYY0wHYFFnjDHGGNMBWNQZY4wxxnQAFnXGGGOMMR2ARZ0xxhhjTAdgUWeMMcYY0wFY1BljjDHGdAAWdcYYY4wxHYBFnTHGGGNMB2BRZ4wxxhjTAVjUGWOMMcZ0ABZ1xhhjjDEdQK2iLqW0VUrpjZTSmymlE2dw3M4ppZxSmlRnfowxxhhjOpXaRF1KaRBwBTAFmADskVKa0M1xcwPHAM/XlRdjjDHGmE6nTkvdmsCbOeef5Jz/CdwBTO3muE8D5wP/qDEvxhhjjDEdTZ2iblHgl6Xtt2Lff0kprQYsnnP+co35MMYYY4zpeAZsoERKaTbgYuC4Xhx7SEppekpp+jvvvFN/5owxxhhjZjHqFHW/AhYvbS8W+wrmBlYEnkwp/QxYG5jW3WCJnPO1OedJOedJo0ePrjHLxhhjjDGzJnWKuheAZVJKS6SUZgd2B6YVP+ac/5RzHpVzHpdzHgd8C9g+5zy9xjwZY4wxxnQktYm6nPO/gaOAR4HXgbtyzq+mlM5MKW1fV7rGGGOMMR9EBtd58pzzw8DDTftO7eHYyXXmxRhjjDGmk/GKEsYYY4wxHYBFnTHGGGNMB2BRZ4wxxhjTAVjUGWOMMcZ0ABZ1xhhjjDEdgEWdMcYYY0wHYFFnjDHGGNMBWNQZY4wxxnQAFnXGGGOMMR2ARZ0xxhhjTAdgUWeMMcYY0wFY1BljjDHGdAAWdcYYY4wxHYBFnTHGGGNMB2BRZ4wxxhjTAVjUGWOMMcZ0ABZ1xhhjjDEdgEWdMcYYY0wHYFFnjDHGGNMBWNQZY4wxxnQAFnXGGGOMMR2ARZ0xxhhjTAdgUWeMMcYY0wFY1BljjDHGdAAWdcYYY4wxHUCtoi6ltFVK6Y2U0psppRO7+f3YlNJrKaWXUkqPp5TG1pkfY4wxxphOpTZRl1IaBFwBTAEmAHuklCY0HfY9YFLOeWXgHuCCuvJjjDHGGNPJ1GmpWxN4M+f8k5zzP4E7gKnlA3LOT+Sc/x6b3wIWqzE/xhhjjDEdS52iblHgl6Xtt2JfTxwIPNLdDymlQ1JK01NK0995550Ks2iMMcYY0xm8LwZKpJT2BiYBF3b3e8752pzzpJzzpNGjR/dv5owxxhhjZgEG13juXwGLl7YXi31dSCltBpwMbJRz/r8a82OMMcYY07HUaal7AVgmpbRESml2YHdgWvmAlNKqwDXA9jnnt2vMizHGGGNMR1ObqMs5/xs4CngUeB24K+f8akrpzJTS9nHYhcBw4O6U0osppWk9nM4YY4wxxsyAOt2v5JwfBh5u2ndq6ftmdaZvjDHGGPNB4X0xUMIYY4wxxrSHRZ0xxhhjTAdgUWeMMcYY0wFY1BljjDHGdAAWdcYYY4wxHYBFnTHGGGNMB2BRZ4wxxhjTAVjUGWOMMcZ0ABZ1xhhjjDEdgEWdMcYYY0wHYFFnjDHGGNMBWNQZY4wxxnQAFnXGGGOMMR2ARZ0xxhhjTAdgUWeMMcYY0wFY1BljjDHGdAAWdcYYY4wxHYBFnTHGGGNMB2BRZ4wxxhjTAVjUGWOMMcZ0ABZ1xhhjjDEdgEWdMcYYY0wHYFFnjDHGGNMBWNQZY4wxxnQAtYq6lNJWKaU3UkpvppRO7Ob3OVJKd8bvz6eUxtWZH2OMMcaYTqU2UZdSGgRcAUwBJgB7pJQmNB12IPDHnPPSwGeB8+vKjzHGGGNMJ1OnpW5N4M2c809yzv8E7gCmNh0zFbgpvt8DbJpSSjXmyRhjjDGmI6lT1C0K/LK0/Vbs6/aYnPO/gT8B89eYJ2OMMcaYjiTlnOs5cUq7AFvlnA+K7X2AtXLOR5WOeSWOeSu2fxzH/K7pXIcAh8TmssAbLWRpFPC7mR5VHU7P6b1f0+vka3N6Ts/pDVx6nXxt7aQ3Nuc8uurMdMfgGs/9K2Dx0vZisa+7Y95KKQ0GRgC/bz5Rzvla4Np2MpNSmp5zntTOOZye0+uE9Dr52pye03N6A5deJ1/bQKTXCnW6X18AlkkpLZFSmh3YHZjWdMw0YL/4vgvw9VyX6dAYY4wxpoOpzVKXc/53Suko4FFgEHB9zvnVlNKZwPSc8zTgC8AtKaU3gT8g4WeMMcYYY/pIne5Xcs4PAw837Tu19P0fwK515qFEW+5bp+f0Oii9Tr42p+f0nN7ApdfJ1zYQ6fWZ2gZKGGOMMcaY/sPLhBljjDHGdAAWdcaY2vGk4qY7XC6MqRaLulmQ5orwg1AxfhCusVNJKc1RjGqv+znOiuVkVsxzFaSUhgJj4vtSKaW5BjhL5n1GLDf6gSSlNKSV/7Ooq5miwk4pLZJSWqyK85UayHUAqpgGJqX0vi0LKaWVgU36Ka2lUkpr90dapTSXSSk1L6FXRzqrpZQ2qDudpjTnAg5NKS2WUjoIuKDO9HLOOaW0bkppckpp2brSSSmNTilNju9TUkortXie8vv8oZTSNimlHavLaa/yMD6ltFx/phmsBOyWUjoFzZIw3wDkAYCU0rLvlzowpbRKSum0fkxv6ZTSlBb+r2jblkkpLdmqCJnB+UcCq8b3jVJKS1Z5/laIdnyOGs9f3NPxwGFxD/pEraNfzX8bmR2AY4E/xvQtl+Scfznj/+z5fAAppSOBg1JK27d6rqbzvhvn/RDwv8DbOefn2z1vqxSNXUppfeA8YMWU0u7A13LO/6kprbWBY4D/Syn9b875+1Wm00OaGwAfAUaklP6ec/5aTemsChwFjE8pnZBzfq7KdHoi5/y3lNLvgR8APwE2rjO96OjcjubJfCel9GTO+c4aksrA0SFIMi2O4i+9z8cAOwOfB05JKf0r5/xQVZltplQu1gGuAP6dUtoj5/zjutJsJuf8Qkppf+Ag4KQq6rG+ULoHE4EvAS8C2/dnHrrJy4ZoztbNU0r/yDmfX3N666P6Z86of77R23PE/08BrgO+AcyfUtox5/z3irK5GFoP/hPAcsBaFZ23T5Tu1crAkcDTKaU7c87/qjqtSGdT9EyWAf6ZUron5/yeRRl64n3RM+lkUkorAh8DtgaeBTZEa9y2c85tgAPQEmu/jJ5S288ypbQzcC6q2A5LKe03k3+pjVIFdyXwceAa4GRg05rS2gq4Gi1BtwSwe0qptkok0twk0vwy8Hdg25RSpY1KpLMt8EXgdeDHwMkppbrFVdml+ATwCDAcGNnN75WklVIagXr2ewIfAr6FGoXdqk4rljJ8GlgFeCXn/Mf4vc/vYUppQWDDnPOGwDj0nB5Jck/WQpSLzYBLgHOAvwDnppSWqSvNgtLzWhi4BbgUWDSltFVYdvvF7Rb3YGvgIuBCYLmU0j11pzuDvGwI3AY8DtwIrJxS+nSN6W2G6p+vAwnYIerBXpFSWh7YBnVo9kKdtq+mlOZsJ2+ld+wVYC5gW+COQixWWXf0hrhX2wGXAROBvYE96rDYRZtzFfAZ4B5g5UhrZG/PYVFXA02Fbiiaq+9DwFRgt5zzn1OL7ppgGPAgsGbSZM4PA9NSSvO3keeDgMnA2sARSGhsklLat418tssawBM552dzzp9AFpjrU0pbQnUvdzSeuwKn5pxPB45G78Z+0TurlCQGAZsDV+acb0RrG/8PsH9KafOKk9wQ+ETO+ULgJOAh4MRUk5u56NnG972AdXPOuyKL68MppTWLRqyKxjvONRW4AVkjlwrL81eAZ5BY3qvddJqua9k4947AKvEeknN+N6W0wMzOU/o+B/A34D8ppYuB1YHdwxq9a0ppQrv5nkH6OwL35pzvyTlvijqbN6Sa3VyljsY1wO9yzh9Hy0PuCkwMYfGRuoVd0tKUBwBfzDl/Luc8HlgwpTStdEx/CojFgStyzg8i6+mVwIYppY9XmUjUP4OBrYDP5pyvBg4F/ojqn41m8v+DogN1FXKh/y6Lw4GXgGdaFXZN79haaF64I5El8ciU0rxRfka2cv4W87QQcCJwaM55bWTVXRPYMVXsckYi7rGc89Mxp+8zaFGG3eOezxSLuhqIQrdm0vJovwDWAw4H9s05/yQqrWujpzpDUkrzlL7vnVI6DrmWNgR2A76Neg//C/R6TbpSb7motJZHL8/iYVb+Biq8O6SU9uzteduhmwr0B8DQ4j7lnK8Evg8cl1JaqopYwjjvP4A/A1slBfW/hK59I2C7dsRyD+nlaLTfAjZLKS2Sc34bVWBjYt8SFSY5gnAP5px/DTwPDAE+VodoKFXKRyAr6/di/7VI2N2SUjobWWkWaTe9lNJqSIhfCNwJnJBSWi7n/Fsk7J5AjU1bNLlKbwd+kXN+KtKenFI6JXr0p/VkZetG8O6Rc/4r8EtgH+DgnPP/RmfqY8D/azffPV0H8Aowd6mBPARYAD2z2kgprYmsY6fmnN+MPJ2D6rX9kdj7aa44zKKZnPO/kWW+7EbbG9ggpfS5OKa2iVy7qe/+Fzg4pbRklIlngZ8Da6eU9qgq3ah//o06kVumlEbnnN9CnaJlY9/izf9Xyu+7Oec/oc7//8Xxc8e5jwC+g9qklvIWaR2D3ud3c87Xo3p/ArBTSuljwPHRvvYH76JVsQpRdR0yrBwKbNOO8C+1w4UW+z5aXnVdgJzzF4HfAqsBK5b/pycs6urjSCSMfocEwk+RK2hvVKGdnXP+zYxOkFIaB1yYYkAEcl+9nXP+ObB9znnvrLibycj//lpvMlZuWICFAHLOxwFnAF9KKS2Yc34HeAq4CXiyV1fcJiGGJ6eU9kyKK/gaMD+wT0pp7bAs/RP4Neo5tUTpRRpfure3IBdosVTdb4FfAVNQb7QtSmmumlLaIXqy9wI/QsHiCyHX5J+QhbKtgSGRTuFiPQUYlFI6vXTIb5HLbal20ukh7RSidB9knf5ZSmnXsDg8hCrD3wNb5DbjqOK+HQ38K+f8XM75DOBu4PaU0koh7G7JOb/cTjql9HZC17V5zvm3YdV6C9gXdd5ORNbXf3T3/6VG63DgE0AR23g+KoOPp5QuBD6KOoG/rijfRflbPaW0XkppDHLzrYYE6cKo0XwZWDUpjqlSSg3XROTy+3VK6aMppcdSSo+HxegUYOOc8wPtNJY9pF/cgxWS1iQfjiwhH0kNi/x8yO01Oerq2ihZq09KCtOZhix0l0RnayLq9PwIWfFapnTtK6eUtk6ygt6FROPuYTyYHb2X6wEbNP9/5HdT4JqU0qdQfXUQsvjuWxggcs4H5TZidlNKWyB37nY551+nlMYC96H7Mx4J/ztzzv9sNY2ZpF/cq5Eppbmjw/0ginOckHP+P1R3/xW5hlsWl3FPNwKOSSltknP+Nmp3p6SUdk7y6C2IOuG7Ff8zw/zX2BH5QFEq9LPlxqCD64GFUTzd9shkOw8wLef8tSZx1d05l0UiYzRwffz/P7LcdcUx+6JG7YC+NlxJa/NuA/wDVfBXAp9ELon1cs6/KV9PXRRphMC6C8WVbAVcjirYU1HltmzkbXFgcs752BbSKp7TlDj/H5A19XBgS+QSHYtepK1RA/5WzvkLFVzfZqiX9zISU9sBS0aaG6PKYRck0kcD5/bFUlC6tk2Qa+SPyPpxDxJwF6Ge9bLoue8O/DXn3PaI1O7KcpI1bhMUIzYHutd/zTmf1E65anrHhgE7AAcjV+IVsf8cYCfkzvx7qxaX5uuKcrMC6gCMQo3PN4CzUGdj7hzxdT2dDwmH65FL/AcppUGFVSopxutvyAr401by3E2aRfnbBMVWTkNhFrujhvkI1GFcFg3WmATMk3O+vKL0i3I5LKyQoyIPg5GQfQRZcC/JOX+zijS7yUP5HbwNjbadk7C2IKHwC/TubYPqgp/nnO+tMS/roTr3ZfQc7kKel61RXOi/gANRnOgWSED9u69luZTeFsgb8EPUWd4RdVg3B9ZF1qcd0bUPyzl/puk8GyPReRl6n/cDTkMW3zuAW1GHpk8W1lL5KP7uFdd7U+RtG2Qt2yDn/JeU0oiwFNZGUjjHMcDcwGGxeyf0LF5AAuvDKM77xKz4v76cf1DO+T9JA+VuQB6Gw1A99goS1Xshw9vRwKLo2Rw9UzGbc/anog+ysByOKvZi382olzE4tof04jyp9H2HOOcl6KX/HKp8J6EXcUnkMu1N/mYrfd8MVSaLReE5HTgrfrsSuasGlfNSw/0aAcwR3yeh6S6mxPaKyPJ4aGwPQo3h9sB3gZX7mNbspe/Lop7W8rF9Pxp1OD+q2DYghCPqJS/d4vUNb0rzdmD12D4HCenxsb0Mcn1thlxCy/chnXJ5WQ31KpdAjea58ZmEgqGXRQJ5QyS2xlfwHMvpb4Aqv7GoAtwbGBe/HYREbUtlCgmPEfF9UyRG9kUNzO6owTm0dHxLz62H65or0h+HAvvvRw3O8nFNm/TmPKV9N6NKenBp3xqU6o4Knsucpe8T4/3aILY/jAbNrBzbS0S52Bq9+ytUlY84/2ao4T8HxRcnYGj8tgLwatVpxrmHlL6vhrwR6yIR9Qnknl8AeSwmxfPdFLnBlq04LyNL31dAYQGTYnsf1BHbN+7NsChzGyMR1ud7A8xV+r4sEg6rxPalKBa7eDcnoI7sppHecrG9VekchwBHlbbXQ96UuYF1gLVayGP5HRuD6qyE6rC7kUcKVHduUXX56CFPKyFLcjFjwHeizCyI2p+TUezbWlFOFuzDuUc3PZObkUWSUrnbLbaHxb2dgtrqXrV5td+gD8onCuOqqKd1CFE5o0r/p8BjUVgH9eGcB8aLuBayoH0H+BnqHT2I3KKL9vJcayMrUGGd3Q31qoh8rYcaqjGxr9cFtcX7NQI4Hlg4to9BAuowQoChiu/nwGmxPQTFWUzsY1rzISvVXPG5BDVcG5aOuTuuv3hu41GFv2KL1zcPqjgXiLJxWryYB5aOORPFm61Q3PN43r2uwON/HkSidxCKh/oLGpxQ/H42Eurrx75lgC8AK1X8TI+NMvoAasCPBuaN3w6K39q5n5dHGd4i3oOPIjFwejyvXZC14Ij4n9kqvK4vRZnZBQmA4j3aFpgOLNnD/5YbrfE0GtGTkNguRP1ucd/mqyjP88f9mR+939cjC8CWRB2ErFNvE4IUCZ1pfX2/epGXddDIyF2jTNxEowO5MfAm0XhXnO7CyLI/V7yDz8U7uFjpej8OfLMol0hYfL2GezAHEnGLxvbmKI7yotIxeyIr4gGorpsfCYhed/BK5xqB6p/5kQfgrLj2PUvHXIRGiC8Z24siA0RRH+2C6oqRcf+OAL7ZdE23AMtUcH+ORG3kZcCZTb9NRe95r4wXLaS9GA0hNSbelXtKvx+E2vUtS/s2jXvX63KCBk2eiQZyFe/8M/Gc5im9Dz8BDort2VE9MaHX6dRxkz4oHxoV+3KoYZkTTXHwBBJ2syNB9mlg7T6eez3gqzREz3LAcag31+sHXDrfyqgnvmRUGMuiQNytS8fcW2xTo4Uuzj9b5GdhYO/YdwSKuVqNRsOzAiXx1WJa88fLOhb1xBdDAuH08kuJGtVVS9sjW0yvEKWLIAvI5nHPT0ZD1TcrHXsOsE5pe1gL6Y2P51lUDOejxnml2F4w9i1X+p95Kn6eC6MR04Uo3g6J5w3jvl9EmyISCYIb0DQM+8a++ZAgPye296BF4dhDmtugynsUCgn4Cg3r8W5IKHR7XXQVdB9DFthpSGTPhqzuRWeiz9bnXpT5sVEG10aN8lVI3C9aOm5/FMPWpexWXDZ2BE4uyjeyGt4c7/aYovxTcZ2D6rrlUcdqPmBeFK/0mdIx86I4yDVL+4ZXmY/yeeOai/KzeZSHj5aO2adcnlp9HqgTtDCq7zZAbdMZyFq7Uem4SylZ2Ohq3ZsNCbor0YhskMXsASTo1ohy29b7hkTbN+I5XR/vRNG27ooGzFX2TjelnVAbvTJR36N65hFg19Jxh6NO0fyxvTjRQetDWoOiDCxECNe49iviPRwe+zYhLOqtvBeV36QPyqdU6LZCjdkvkXgbGZXWQ6gB+i0Kqu7t+VI8+LOQe6xs2ZkQL+bFSPXP9GHT1f0wV7yEH4nK7ABUuR6PGqjvE73YGu/bHKUXY/54Wa4vVRrHI8vTWpSsmn0t2N3dB+Ru+Rpq7JZEQuMUYLWmY3ttTe0mnZFRQRUN1b5oPrNNUcV6KiU3c+n/+mxVaro/VyOryzxRhk5GIn2VcjloJZ0ZldfS9tyo17lzad9FKE4K2hALTde5U9zfqwhrMhKtL8S1t/zsekh7N+Da0vY6KHZueSTYF+7FOdZG846NQdaQp4Hz47cxqHfeK4t7X54NEnIno9CCNeMduAmJyTEzep4Vl40pyLK6dGnfvShut7Jn1UNehsa9Py/ezfmQZfWC0jGD685HKa01UXxYYYnZPO7FJ6p4HkQ4S3wfjax/T0W5HYEsRecCmzb932zNaRMWaSRyLo13bxiyJk6Ld67PFlbe63LdCrnnD0GGjKKumhhltpY2qSkfcyEr5eGxfVRcc7k+Kyy8rdTVxT1dFXV07wE+Gft2QxbKw+gastNaGeivwtyJH6Tufxh/94oHcxoSZQugXtnqfSxcI+JFmg31ID9DKZYAWWTm72X+5kXuoSHIFbMeig34GoqpWQLFjd2JGsnKLAU95GdQFOg9owBfi4Td/qi3skcc90nUU6rEmoQazY2Q1eLjhJs5rv+KqOjmbvUl6ia9o1DDUVjK9orrKYTd2cBne/scZ5LWCqUK43Lkwi6E3ZnIbTi8lYqol+V1aRruhAORiNgotvdD1rp2RHJxbSvEuWdDcS23RWU4CsVfvkgpXqXd6yrtWwt1fJak0dhcQcRCzex8SPy9jCwcc8b++VDoxK1VPZNu7tccpbQ+juqmQtjdhaYNmaPG9IuRwLvEe3Yg6vyuimKWvkN0OGrMQ/F3eSRsT6ch7F5Hc7RVnn4PeZmXRijCGmgQ0yGxPSXe03Ht1EGofp2CrH0bIcPAEqh+fZiGsLsAtSvvcfWX8rs1qicXQsL4MGSxK2LchgILlP+nL/cjvh+ChNMuaEqpp0u/HYTapMrLaCn/m5XKx7Zx7+4F9o/9R6A26kOx3VYditq+p6P8r47qsE/Fb3ujjnnbArbWAt1pn3hBPlLa3gZ4qLQ9Gc0Bdg6lAPTeFnpkQfsa6lkdEy/gySiObJsW8jsbsup9B8UDFbET66K4kYNLx1Zq4ZhBnlZGI89+DewX+wajSv8yGm61JdpIY1G6ulguo+FWXhhZ7O6OSnQpWohZ6SHdsgC5K+57Iez2RhX3lkjYtRzEX0pnIorXfKr021VogEnROViqxmf5cSROvh/l9GMoROApZB35IRW4TZAYvhnF1RyHGq9dUUP1RPzdud10Sukdhiw716KOwLU0etKHIOE8pof/7U4Ybovitjan4ZofhUTOwr2tH/qQ/22Rm/hEJOSGxvfPooZ9diqOGWtKf0qUwXOREHgw8nQocld/FdiprvQjD1tGmdkTWayKWKlTkMCaj36wFEZepiLr8vdoCIlJyLJ+ZGxX0cEbHHXaM2hqkmIQxijUiZ+GXLEjmMEAKWD9eHfXaNq/V7zXe0Xd0o4A3Rx5soo26ZNxj9ZD8XXfq6LumEH68yJDx9eRW3XxqFc2R+7loh36CC2EO3WTXjFQbp/YLtzXNwGfjn0ztfr3Kq3+KNSd8omCsCaNOLfRqKHesXTMZVGZnETfAt63Q8GY41Bc3quokRyMLDtnUhrNNpNzlXtDq8QLchsyMRcjztZDrtiDe5vHNu/dbPF3EGpg7kVm/QmlY45A1qZF2kxroajYioEgV9E1PmJ+ZFGdVtyPCq9zm3h2R6Ig4heJOD3k7v4q1VTgU2jEbr4MfLX02w1I7NUm1KNcPRfPc7koqyej+L4JUZ67FT59TGdtNFhms3inLqdhsdsxKuDlmst9G+nthcT42kiYF7PmH4jiEm+lh0q+6b07FFlDPo3cw7uiQPAtaFjRKrOeltJdFllYjoz7dQvqbA6NMn8FMYK4xrJxNrBtfF8gyv0VsT2SRuxQLXG7yBr4DVRnXocE+ljUcN8e+/vF5Rpl53HUAfsw6lwXox3XQnOdLd7OvUD1+oj4vjayBn2VrrF6cyPr11cIi+EMzncsCvMZjjoyX0VzPRblupWY7qIjOijK4kNxLzaMd3lolNk7kPhuW0j1Ik87oUFlXyrtGx51zaOEi7yitHZFHeCbgFGxb0g8rztoc6R+l7T6o2B3wodG4P6gKIyfQ72Vo6LyPhX1cIpZ0a9E8WEzncIkzrstXUdCjUEN8yqoNz+ql+cpNyy7Rl7mQ6MdrwHGxm/DUGM8th/uXTn+8OpSYf4saqDnQ0JsXSoQApHWIsgScmFUUpNR4zos7uey9DHQtZfpnkejNzYECddv07DYtStYi1Gut9N1+o5HgSdL2xPreIal7XWQqCtckkuhxqTSUYzIxfrZ0v2cgnrXx8X716v3og/pXUK4xUrb00rbM3UHRZ3wWNyj52mM9NwPCcZNq8xzKd1VUAzvYbE9lkbc7Gao4azUcks3Fhtk2byhtL06iiHqVae0zfwshywvU2N7TSRQzkWeljHUHGZSyst41DY8WNq3F+pM7xTbbYeYRL1ZjJr9AhK1y0cdcVocsygSUO+xBtGonydE3TgexUA+DZyArIqPozqzz+KTrvF6I+LvnKjz+VnCjdtTeaq6vJaezTzIzXxO3Lcib2PifVm1gnSWpGEE2gDpgsNouOKHUHEnq/aC3Qmf0gMq5ppbGDXUp0XB2CJeqvK8OmuVC+sMzr0tMsOuhRrmeUu/XUofR82W/vejkccJsT0U9do/h2It3qTCObF6kZ+t0Sim8sjPlVCjeRNyF7R0rd08pxWQgFsUWePeRe6vO5Gr7llqELNRIV0KXF3at3Q8h5equN80RpeeQaknGdf7NnBT8/2o+BpHx99hca0H0hh1ex4xsKeVtOOc28T3TdFEuKvGvVuvdNxtyA20Q2xXGS94DLLklN/DaaXr7s69unS5PCFL1RzxDj6M3J2F23XXmsreJqjR+BJaYqvYvygajHQHFU2XUjp3OSh/EnJdLYHqx1tpjHhdBQmEWqakKOVhY9R5exb4Rmn/6sjKehEVW+ZnkJfNkcXpeGSV2oOGYWA/5J5egIYHo5X3ZUypPrgNLTNWDDibC3lj7kHt0vPMQKQgy/r3abhsF6BhURof72C78z4egmKLr40yORhNhn0hFQ4U6kU+pqBVYIqO9nLIw3YdasuvpM3Od5y3mPPxCiTkh6NO6sVRz8zQYtpyuv11I2f1D2pkPkNjPptR8aDOKB0z06HwzS8vsjh8DwmCC6IR2BX19l+lhdiyqMgfptEQFe6e2ZHVqu3pJfqYnznipVkDicupyP26Ko0VN9qatqSU1tYoHqRweS4aFd4dpWPGVXx9ayAr7VzItTu9KBfIInk5bVgHaIjV5ZHAWAI14t8lpmJA08BcgyxBB7ZzPU1pr0BDaH0EdTymoeDm45AAeiDK1U9p0xIU5eQ7yG29binda1HDsxJqtD9HTGPSYjrz0+ikfQjN5L5xPMsvEVNLIGH5XXroTcczPw25FYsG9vr4n3toNNqHEXVH1R8Up3ovjfnF7gOml35fjIpHEMb1PoEsESvFO3cfsg5dFOXxG1E2XqeGeeia8rM6Eo4TUeN5P6WBKEh0tj2fWi/zsnzcm2IA0UdQQ/6hUnlo12I/FxKqqyL35RFIlDxN11HGSyJvyJYzONfEeN+Wie0xhKUfWax+RFg+W3gmRT28KxKNayPh9DUUHjAHcu+eQT/EdaP67A1ixgPCCxbP7Nwoq9tWkM5yhPEAuXl/QmOg1G4orKMSr9R70q77JnbCB/V4XoyX4xXg2Ng/ClmfLmnhnHvTaJBPomEm/2gU8NvpZQA/7xWKI6JCndy0v6hkKo/l6UWeTkEm/QeRELgE9R5HzOj/+pjm0nHOtZv2LxKV3XWx3XY8DQ2htWG8sI+hHtmGKEbmu8g68jMihqbN9KYgF8GLqOe9ABJWTyBL58/QKNBjKE0w2maac6A4l1uj7D8e13Y8Cjc4GjUIx0QZXq6NtIr7OQ6tdFAeCbc0CiN4Pq53RWThviXy2Ld5nOQqvhpZtg5EguREZL3eDVXCVyGh9BgzmYcOdZZWRZbKhVADMZ2IaYq8v07FogI15guiZf5uafrtduAHVabXTfono3CTB2k03iujzsWHUZjA8jSC4euKoVss3sGzi3RQ3XwncF+d96CbvCwQ9cBLNCaangd10q+mMcK/5ToYCZP74tkvjATSfPHbmWhexTnjXSpPNtzt/UcC5MbI46fiPX8UtVEr0BjN3pdRruuhzlmRr92JQSGxPQ5ZMBdCHaxap9IqpbsyMs7shDpj3418FG1x4Srta50yhNKqUfFsDkJTWn2bRtu7YVFOarvG/irss+oHNQBfojGsea2oxMrCbqajqGg0AIUJ/hVkibsiXp6P07WH1dtYvHIM3UI0hpmfiRrkZWN7TyQyRvTDPSuudf2oKHZGFfxkGktzLYIazMoKd5zzetTYzU4j3ms4stjNdBqKPqa3LopXWibS+CiyNK0T17sIjd5vO2J1ObQu5RpxD09CFpBieaOVUI9wM9QbbllcdZP2Yshtcj9wVWn/h+K9KOYcbKeRKt6J4fHsFo2y+iANK3PRyx0a1/k6LVqbUaN/brx7N9MQJKujeL2dY3suenBZNr1386FG6hYkdCZE2XgxruN5agz8RqLxnzRZu1HDX/kIz6ZrPwytJ1yEncyJYrsurut6e8jTecDv6DrB9uh4T1apOe3mDuwGyK14Ao25zeaJ+qGtkfbxflyFLH8Lo5CFO1BdOjKOORt1VF6jm6W1aNTPi8c9WgwJkKfR4KNl0ICI/drI52FILG2JOkoHo07TfKVj7qDiOnkG1zoCdQAHI/fqPUhozo/i+o7q7ln2Mo0haAqZDZEX6kQa1s8f0BB766AwoJZnduhVfuo8+az6aaq0NkG9lvtpBDdOipfoEy2cu1j7c+1oAA5Cvd0XKcVDtZDPE5C5dzoakLAYarS+giw8b1DD2oozyNuUuKbzI/0naSyRsycSH21Na9BNZboI6iGX4/bWR1alOubkOhnF6xWm/MWRq+U6KnQ3IVfW3aXtsajBvpfGyM/Fo5xOrCC95vu6IBrd2mWy0Uhv0+7+p5fpLEojrmUbGm6YopzcE5+pSMSNQcLvVFoQrmgEYNHpGYt66s/Hu1O4TqeguJ9ereyBBG8xynq5KOufRGJ7DtSYVBbLRqORWhVZK4sJmPdFc31VEsbQi3ysXnpOp0X9UqwjuyONNUHriOssr+Szamn7ZGQdWr50bK86xxXkZdN4Rz6EOpTroxCBY4hYQipyLyLDwiNo5GZhBb0RWbFHxvYmNE2q3nSOHVAH5tZ4n8bQ6ASviUbUb9ZmPt8E/l/pnbuQiNujYcGqNc4y0t0GzYbwEApxKk9mXsxx2fJ7g4T2tkgT/IJYbCDqkj8gb8CxqG2qNQwhZ4u65odTFkljaQSKrhQv6Bmll2ZNejcB6dw0hvAvheKOTkPC67ooVGNR0PmPUc+pr6bf9dBIzwWjcP2JxnxIaxELrPfzvbyMmOoFWUZOQb3X2aPyK+K0Wp05vahMN0Ou3L1Rr2tzNOjiOGSpfLWqF6mUZjmI/hwkdoqKe/F4gVu2zJTSKXp4w6PiOaZ0zCeR2/UcYnURSkv8VPQObIN6l4V19Sjk1vsYmgD4dVp0m9CIA3oC9Zi/inr0NyIrRCGUL0QWsLKY7HPjGOVuS9SJuhDFOc6JetVX0JhmYndU+c9UDESZe5HSuq/I3Xgtajwqm6agKd1i0NH5SExtWcr7u5SWgao43bKgfAk1YEW5/zhqwC5CMZdthxzMJC/bRPm7GrnQijWrj497UvuUGKW8bEfEsqJO9JXIgrYOquOPp4UwgRnc/02BXyFL+eTS719AddHMpiyZgAwAw+NdeBJZEofFs32OFmLoSucfFOcr3LifL/12RrzPD9IPcd2o7f4eEtkLx7XeGL+tjyxn7VxrESM5Eom6B1DdWLT5m6NJrz9NGx3gPuWp7ps6q3xQY7xDfN8axSjdDVwf+yYhM+0FM3tpSuccisTbnsgdelKkcxayDnwNWdaKRb17Nbydrg3vKlGRfKG0bxskbCqJrWrhXs6GhqufEtvFXGbX93QdLaazNer57Yl6rncggTwpXqKLaYjbqlaL2A5Zjy5DjejIqKiephFD07JVkK5i9TzUo50bCff7ibVjUaN6KJopv8rRn0UldTSyYn0k7vHasf8YtCTevbTvSlo0zv8NGjOrj4734+JSmsOKe9POc0QV/LeQGNmiVDZPQw3QNFQxrzKTZzNb/N9FwC6xb/bS78tE+ah0upU494R4LmNRwPn/RJ6LeeH2phuXW4Xpb4mEw46oYX6NhrA7HXVai/ikumLoVosyORY1oH9FQmTp+P1EYP267kFTXhZA1q6xKMzkBSSurkf1//pU6CGJZ34ecvF+CInG8hyctzCDWQRQfbU6qrM+hMRdYe1bLq5nXDvPr/QepPg8QCnmE7kra7WgltJaiSYPGBLg+yJRO6Gc5xavc3PkXp4bTVnzOeDD8dtcwEL9ca3/zVd/JvZ+/iBT6fdQb+vz8TLOGxXXHXHMWqhX3+Ns3N2cd10k3H5SVDTxoFdGIu9dWhz5Q8y4jWI17icmGY19U1HjNTc1D4woFe6VUSzBYmiE5us01jhcLyreRduoLMrzHc2HLHRLoYbm+3Ef76C+xZ/XiHQWQ5bRu1HvdhCK0XoBVeTtLiezJWost0UujIuQu37puL7rkJjfELlQRlZwbeUVUCYjoTUs7unzqLHeKH4/sJ2KioZwLMTROchKXVjn5kPi9VLaHPbfXNaQgLseWRsnlvafiWKVur0uunakil748Ui8jSz9tiNyZdU58fPyqFGfTmM94d9RWnWm1XesF8/ss5TCTuIZ/YQYzUkNcz92k5d5UGO9GXLhDUXC6qfUuIJKD3mZAwm6iaj9WAJZ6N5Eo+6r7HAVg1Amx/aiqGN3FTEAY0ZlN97rZyKvD6K47iKAfxvUselzR6S7skapA4Y6andTmq+vxudRfk+L+NyvUxLWyJOyV0Xp7YDahCmxPQSNnL8caYU36MeZJnK2qOtSEJBV7RkkkIpYldlRT+PB2J6pNa2bgnUp6kEd0lzpoFFi41rI8xg0uusjsf3xeOE3pmHZaNsd14f8bBOV2s3IAnkUmt/oTSRCfkALS52Vzj+MRszOGnHuxVGA+nNIaC2DLFh3Ildsu+JqaWKATGzviXpkGyKLzxKxvwiGbmt0Y5SV+aOsLI/iYl5BLslryuUknvOrVDCRKmokbwYui+2RURnuTcz3hUTWX2gz8L70rq2NRH8xOu7EeM+KQQvz04fO04zSKqW3COrkLBnv5CkoZGES6nzNdO1YJAbvRI35psjVtm+8j7ui+qOyqQpK92tZZGEpBOW+wLXxfQO0NFttk+rSsIIdQ1jgS7+9jNxavYpDbOMeLNL0DpwInB7fd6K0ekuN96HIy3rx/AvX9yTg0vg+GYnfVSpKcxAK8L8z3vkpNET2wqiu/QKK4+xphOs6yF1bjL4sVmc5FhkAXqEFl3nTOzachlEhNf22AKrX2p7/rRfPZkq8lzeiduJA1DHdD1nSXgc2riC94ci6PwaJufWQB252NHDiVGJ5yv789Gti78cPXa1Mw1Fj+QyK7ykK6BzIvTfTCqOpIG+IYu9GoJ7l5SjWawiyBPY62JumSTNR47QNEkxHxL7jUdzahs15qfkezoMalfViezyKVdgeWV2WpRGX1aqVbnHk3rkGuf+KOblWAr4S3yeimK+2xEApzXWQJbVYIWKtuK6XaAi5nSJPLTdoNFl14p4tGeVwDlRxv40sWiOR+NuBCqwSUfnOhmI7byYayfjtRBrr8x6NrFLtrFlbNERbIPf4z5AgKIRdEZKwesXls3AlnxXXuADqAFyMOnD/Qy86VigG8BlKU3SgSWUvQFaOr1ODsIpn/TxqpO5E7sfVUBzi1chSsFHV6RZlE9U1L6GO05rxffd479eMPDxETDZcUz52QCEODyJBvjCa0ueLyPr6HE1rldaQh6KtKCaV3QvFEe4c7+ubyPX2NjOYF66F9IrJvYchL9KllCzKSOy+Z8ABXduiPVFdtl9sj0Tu10vifFOa/6ePef1EvLs3UYoda8pDf0yltT4S9ztGnt5E07JsherPWyt6NsWo/6/GO3krat9fozT5fDv3tOW89Wdi79cPipN6lkYMzw4ogHtXSvE8fTznkVHRnIMWr583KoPPoobk5/Ry8AISb8WQ64NpiKfhqIG8icYCxMdQsw+/+V5EPr5crliiwju34nT3BP6OGuOyK/bbqEH9OW0EvTalVQiQDdDAk71j+/NIHGyIRN9/13JsIY2Rpe/F9C/rIHfFIsjyOQS5mB+lXkvMfijA//s0Fpg+GrlNLozKqqVeNqXloVDczi/jehdAjcpPkJCdDVkQKpvmAHUsnkIN4pXIZfkVZNWYM57vkr0816cj32uhWMAnkbgZEecbWVGey+skj0MNx5zx7k9HYqqIs/w09cbQFSMiH6YhZjeP8nhzPLuJaADKcTXlYUUUDjAcCf/pqLOzOLImX08FE8bOIP15aHTw50V13VgaYrvo4I1B4mGdCtIsW50eRXF0R0U5vgcNkpnp+4hEd9GhPgxNdbJpUxp9jm+jq1hbCAmbNdD0Oi/SiFmtddmvbvJ1KHB+aXtv1HksRuBWMUfpWCTg1o3ycAaNidInIIHXb16y9+RvoBJ+v3xQDMS3aRr+jRqDF1BPvK+CbnViWgRU+T/VVCCm0ktXXVTqv6AxdcUBaDmYNWJ7HhTP9V3amFeoj9dXnueoEL1n0HUt0GJevCHtvNR0taSuhXpg1yDRXMSDDKIUkNxuJUJj3rSicd0QCbudkFvweCQMysvC9bWMzInE+BFRXl5FjdPtqLc/HnUIvoVc13U2Wnugyn51VPHfSGOQyx5oqoiW4hSj0juFxnRAi9EYfFQ824eROB5ZVdksba+GrDqHImvaQqhT9TR9tHQid8qXkUXiQCQwbqEXK8n0IY3R8S4XI++XRDGVH0Mdz6LMr0HXjk0dU4esjIT+lLjmw+gqborJb7eIPFcyICDOe2cprVWR1eUgugb2j2/6vzruwTzxHh5OY67ES4h6ncY8oLu1+o7MIO0NkEBaHXVki1CIeZFl9BJi+bnu7kP837fRtCJF6MqH41m13BGgq6DbKd7vM0r7ivVta6uzenrmkZ8biXjd2HcNbc7d2XTNY1Hn8zJgg9L+nVE9NrXu655hXgcy8ffDB7nvvl4qALOXftuMXqxH2k3BWixe+jNRL7uYQHVP+qjgUSzF+UggfS/2HQn8kYawOxj15GqLV4h0lgKOju9TUBDobcgFshgSdq+iOI3XqcDMHWlNRY3wOrG9aaR7MKrob6GadVXnLVWIG6ABKEWvdhISdsXEtLPTcIu0MnJqDjQQ4ra4tsL6ukpUGMehATUbUn+c0KGl51qk+Vy5om7xvEOi/I6J8rEFsra8Qlg+47i9aMwj1fbI4fi+HzEqEFXwl9B1mpReL9PTdN6VSs99C9SwVzrKFVmDf0hD2H0euaknxnYxyXSty16hUJSj4r1+A82D92UUAP6JOGYU6pxMrDDdofFePBTfF0Bu1xdoxPZthaxkLQ+86mVeiql3Lgb2L5Wfd2kMDlmTCuL5kJjdkkbc5DaortsYibOxsX80stT2mB6ypr6I6unrkbWqmBPyEGR5n6+de4fct98H7kKW1I1odOoPiHd6rjqeD+oUF2ltFtd0EKpXv4YmYJ6AOvuVzNGKjAoLxfcxqKN1STyjQZSmXqqzTM40nwOV8IBdcKPRLixMc6O4tK1L+zZCQmqmplq6VvjFyzgqKqDXSr/tFQV/wRby/Fkk4i4o7TsSeAeZgX9KTXNiNeVjmajMzkNxGBsiS+dJKNasWLD4QzQtUdZGmstF5VQMSlgwPuNR8P5TxLQSbaYzF4qN+hgKdH4j7vvXo4KYHwXbvwscUNG1DUOV74+JQQqxfyc0uXDlMSjdVTYoNukNus7GfyeyGra04geK2bmNxvQWH0UdkwnIAvQOsr4cjBqsTZCFsu1g+0jrORqW20GRdjEZ7HRiOaDe3J/YP6T0fTCyWn2fCke20dXy9tkoF/OghunGeNc/QkXrU/Yxb+sgcbdalNnNS7+9x1pUQXrDkIXlobjfByDL+OFIsL9a9z2g0VbMFulfjizXs6M249m4Jy9SwVyY8S7cgzp7w5CoextZvYqOxKao7p3he4IMCqeVtj8V5yqm8BjbZl53Qp3RIrbsDBTeMJmG2OrVFF0tpD0Pqh83Ry7Qn6FO8Hfj3iyAOkI3IGHZ0gA9ZIW+k0a7/hkUElMMolwC1ZEPxjtazCs6YIIu5w+gqIubvl1UGJehXtZJUYlegkTJj+iFebqpEv4oEhhnI7P3WBRLd26k811aX9Zo46jIzkeTzhaFZ9N4uWpfqJqGJXM8iol6vmn/FcSAgorTXQuJ4S2jovoy8DfUuMxGYzLodl2uQ+PZX4xcq1vF/tWiwvpo6VlUFsOEGqytkAuySGNV1GB0KzzaSKvZbXIUsjwNQWLhayhOa/e4By0v4YZE8InI1bkC6lkfHRXtclGOzo/3cGUa01O0O4XJfFHJFhVv0cAsiCrl6+jBqtR0f7aNezGxh9/3ooaOVFOdcikS23MRVnI0yn1yFWW+qewXVsFFaBqUVSqT3yUa8SrTn0G+hsXzui/e9e1QDOGlNGbtrzsP3Qm7PWPfzihMZ9128tJUrk5HlrWtUTza2ShsYDSyDL9CN2K2OW0kED/TtO/ZeIZ9jrnu5vzboKXpPhrbgyLvt1BySdb4XI5CXrAr6Wr1f4zGKOTBNCxrrT6bh9Go4cL1fh4Ss8UasYfENbc1Z2el92agM9DvF9wYHTMO9divjspjKzSK6iL66DZElf9tUdA/Ft/XiApyP2S+b7sBQG7Iy1EsT9sBny2kXxZ2f6brfFVnUdPoNxTT8gwSG0WcYiXWsqZ0hqGYvWeAm0v7N0eWn/K6hS1PVlm+l/F9jqiwX0PB9w9T43IySBw8gzoz30eN1dJRQT0Sn1UqSGc06uxMQ8HuQ2P7OqIhjOM2QB2ptmOSUC9+OiHKS/t7vag8Ch/4JmpQ76brtDa1v3dNZeOyKBeFRaTy+edQx6lYgeU2uhHzyPJ6BzVMqDyT/BXC7m4aYSy1TVyLhEDREehieaEh7C5DAwIqncIl6oDHkGj4LhKxY1Gn8gnUoX3PSjyl/G2MOqY7oVCS6ajtWQBZtK6N53tOH/NVTmsMjQ7TFlF/FIP0BkWdUttAvaa87B336Xwalsy5o/6ar/n4vpaD0vdbUSe3LOzejLLwKv000XWv8z7QGaj9At/bwziMcA+iIPSisi9MrH2qMJCr9j804i3GoGDULksb9TWvdB0ZWby0s6Me3A2Ulozq5/tZCLsJaN6y61DcxktUFEPXw/0ogqbXRe6nSte4bLrH20YFeELsWxY18n12nXeTzto04oLKjfegSPd+GrGDdcSiTEKWj9lRb/eVqLQOKd+DCtMrC7sVkLD7eJThUchKOIlejkCdSVrFwJajUPB2sc7yXlHRd2sFbCpnGwBfju8XIPF7G7B71c+iqdw111PlRuVqZB0fQg2TGkeddT9yz+3fU9kjBgXUdQ9m8PuwqE+/RikAvoZ8zI68HxOQFe4kuhd2h6LOdUtL5PWQ9iKoPSoGNByPYhWnlNLtcSYGZJR4GbUP7yIL4srIynQz6jStiowMp7eYx+PjGXwv3uHVUPs3HTi4jmfSXVmhqzV7L2TJ3AZ5B9aKOm2mc07OrDzGuQp39R1RhxTC7mNRP0zpj+vuU/4HOgM1F4ChwCbxfQXUoG6DLCHlwNM9kYVutplVMD2k80Xgp6XtRZB4vIZeLmpN14blYBQDMbxcmcTfYg3L2pceKaU9R9N2IeyWA/4PmfVXab6OFtNcglgovJvrXpVYaaGm6y3SGoamK3gcxUY+Tiwh1+Z9XAGJm+/T6EyUhd0wSu6tGp/rIkiIPxbbJ6DpYPahogazqTwXwu5+1NAMo82VBygNjKHJsoQam1PQckCfZwZrgSLL3uj4PgZZoceiyX2fQFaOq1BQfi3L7iHX8ylxj8rW4HLZqNy9Q9fG8VgknM6nNHUONc8tVno3JiPr14d6OG4YNa0U05ROEfv8Y5o6qXQVdpUJujjnnMidOLm07xpkEZqKLIg9xXsOQrFfE5AonU5jLdxhUcYXQO3Gd1u5j0jgfBvVw+sjwXs6aqOmok7vPD3lsc17M4SGuC6sqOWye0Ck/xAatLFjBWlujQYrrV/adweylg5rysuAxtC9J+8DnYFaL64x/cTXkCVp0ai0vxIV6DjkJn2JXgRT0hRcStfe9B2osS4K30LAiBbyfGi8lOPKBSe+17b0UDf5KCqwdeKFWbJpfyHslqHN2bnp2jN6Ebla3iNuojJduvw/FVznak0VaVlE7ogsdqu3myZypbxIY8DACzTW/K1zSamyuCqX14MIFzOyXN9FezF03VkPyumNRr37h2lzCpB4NocgEbobGo04tOlah6P50zamm4lZi/uOLBqHoV7312NfQrGrW8dxn0Su2MpHl6PQjTfiep5Crp21uimPVbtdi3duO2TJSfEun4asUAsicbsVNQm7Uh2yOTHwAXk9Dq/6evtwP0ZEOXgEtQ3Duzuu4vSK6X5Oj/qhmCZlQ9Sx6HE6DiTiJqNph06n6zQr+9IYvT9fPNeJvczfJGSsKPK5BdEJjO2JKCSlGLVfy7xsSMzujGLfd0bidTDvndh4H9TxKqb+aqeuXgSFwRTz1pbb4PtQJ7/2iZRbzv9AZ6D2C1Qc1p+AB0r7tkQj4R5Egm+Gw5CjAA1HvaZPNP1W7k3fhOaU6/UD570N0YNISM2LLHa3EjELA3DvtqRh6fgJjRGoXYTdjO5dH9N6CsX1vB7PpxZrZCn/q6HldZ6ha4+sbLFr2+Ua57qcxuLvQ5FQKC81VmklQSn2iW4G6CCr1HRkOXyFClxrSAAcDxxY2tcs7MZVdH2Lo4FIv6LRc25l/eTRqHH6H0qWGSRAf48saD+mAvdwN2kvi1y7R8b2/MhSdlnVafWQ/tbIZVe+7iXjmh8G3qKGoHckGItwirmRqFwFhVZ8h4oHCPUiP0V9sBAS9fMg688NNNyfi1DhfIRxzsLC9fV4FougTuStaFDPK4SnqYf/Xz3K7nLIcvZ/NIwBq8azLceu9ikeFNXH15Se062oPS3E+OXAbv3wfNZH7uOf8t5Y2XL7uWhF6c0Z7+XSUR4KQ82I+DuxP8tnn/M/0BnohwIxMl6eC+KFmSv2L4nMuoXrpTcu0omoR/mxpv1lcXNtbxuApgJZNO5HIGF4NxogcAiyoszZm3NWeN+Wjhep6K1ciMRdMflpJSIECebZkfXqoNg3AsWC3E59AeLbIPF4HJou4stEr7bK6yvOhcTj2aXtFZGYfLSqyqgpzX1RT/tAtKbqyG6OWTx+r2K5saVRp+eTqDd7Q+m3SgYXNL0vi8R1fRc4vNXzxPb+qMH6BKVJyOPeHE8PrtsKrmcrZBF6oPT+z41ilmpdmB41VmejBnMUCq6fhqw+C6EpZioPAEd17nnxbhdi/AQ080B5cuWDgM3qvAdN+dom6rcrifgwVBdfh0bd/4KKJleOcy+L3K3rIQvln5A1bAgKjfgkM5gWCo2GvgH4fGnfzUiIXY3E8dTuyvtM8vXfmDXU0X4LTbMyBMXjXYrqy8NQZ2eJGp9J+X2/Dnk6NqOpLaRiNyiyat5HaTYHZCm8hpqmaan0vg10Bmq9uK5WghXRtBtXIpfMtfRi+gQavbiioE9EvvZmYddyw4WExZdoLGUymYaY2QFV/O+ZZqDmezd/VBLlGJ97kNArRhZVKXw+hYJPiwErY1Dg9qk1Xd95pUpvYSSev0qpZ1tBGquhHvMQ5Mp6hRjgEpX5lUjstT3PXinNckX4Kpr+pShXlc4nVno3lokGoJjsdxSKn7u+pus6Egmioahxe57GZLgbMgOrY9N5NkNxSAshMXUNmjJjHHL1bFhVQ9F0v5aLfA+NeulyZBlcConjl+jBZVzVPYztE1EYwNeQiLgIWehGVp12U7orIBH3+Xg3DkQW11Xi95XjXWkrrKMP+VkZiZWt0ZyNV9EYJLUNslxWtjB7lK+7gVtL+7ZCluFeDciJsnJhPLvNSvu3QJ6eYqLtVkd/HoM6uvuh9u4WZMFaAYncs6ips1POd7wPc6KO/wYo3nG3Ujlqawqk7tKM7+uhztVFcb2vMsArRfT6OgY6A3UUhJ5+Q72jYu6n3sTQdTHt0rDqrRTnOLaCPO+LLDaFUBpV+n446p1UNsHpzK4VuRxnixfpYWI0XPy2TTQ4z9KGQCilNSFezOFIaN+HXDBzoIbvASQi96rheq8CvljanohiJe6kjYDs0rVNRu6Cx1EDtkZc0w+RWP5lpHkWsa5vVc8wvs+HhMLjwFdqLC9bIIvnq8jaOrZUjh+l1HBVlO5RyG28dGnfKiie9QEUzD3TlSJoLLt1AbLSrY5CHq5Cloj/oc2lhXpId0rcq/OiDIxCYuKLyOr4KDWMqCs9r43j2g9BsUmrEfNcolU/nu7N/WsxD+Xg9vHIonQZqpvPRx2BO+L5Tq0jD035GYQGEPwvcFvsmwtZKa9E8YXvmTqkzTQXj7/HItG0GQ2L5TaRl0Xo3cT3Y9B0J+cAG1V4X+ZARoayW/454J7yvavxuRRldUtUhz5IY4WdzZCwOxNNq9WyNbmUzkp0HZxX3n8AstZvWFUZqPsz4BmooSBMZgajqOKYhcv/04tznxCF/GmiJwUsj3qTbc3NhgZGnIAClouVGa5CDdVB1Ngb6iYv26PA3ItQr2g8aizPoNGrXw1ZOVsapUnD4rkF8BvUA/wGimPZKyr1+5FoHo8a8UriNpDVrAgcHo0a80+XfrsDmfmntpnOumgC0WVQ/FDhXloZieVlkOtzg7i/lU4VERXgp2iMWn4UeDK+b9vu9TVd541IrK5FYy3bYoHzUcQgk4rSmzeuZWVkWdsTCddVkLXtk/QwETdqKIvpCLYAvhrfP4fE3R0oOHxwXE+loxsjraWQe2wJ1IC/SSNOZ51470+iEW9WdcjB5lHeToz37lUaHcjd47e2Rw52k27ZYzKGhrBZEnlPLqExUGMdGstZ1dKANp8XeUP+QYgYZEHdAtVzlU3sjrwfNxDGACQWrkEishB2Pc4DGOVz5aZ9SyPx+VlanOaJbjwuyPixW2l7eTRVykV1PJNu0l8r7v+qSNydj9qhOVFn+CAqWLWIxhKUa5f2zdbdPZlVPgOegYoKQK9GUfW2kmj6n0NpTP0wDVmODo3tlZBlYL4WzltU3BuhXuHTyPS/RVRyY/v5Hi6FxNQ+SBR/HfXqF0Om+EtQY7pJVP59EnWU1vRE1rnP0piJ/WwkGOdFjfWaqPLfIp5ny6KHhtjfBAnFb6GGZHJUGI8hofCTqLhOB07sYxqLISFcpHUumm29GDG8NKrAryVcJUiw3kjFQbdRXr9JU5weGu7/LRQ83bYFKiq+q1AsUDHx5+ZxTcdSgfuw+X1FgutzKMb0fmTpuXVmzwtZ2T8X92aOuPfj0ECkryPX+G1IcFW2Wkg3+RiBJn4+ANUbxUjuKchqtAVySR5JDZMco9VSDiptX4g6cYOQGN+iu/veZpoLIW9EMcH7D+M+34s8J8vH+3gD/RA3XHpHNwJORY36MNSp/gtdhV3b0wvRtc4fjtqmz9MYHHMcstxvRtd4tuayv0q5zDT9Nh5Z/NvqHKL6fqUop9uhuLw1onxMjXeo7ljPFM/jUeDlprydF5/Fmv+nxbQm0HV6qQWoOGZ8ID4DnoE2C0Dlo6iaXsJipv8lUUP1IAoo/jVwfBzTKzdk03k/EpXYA2juvMVLv22PXK6VWwq6uXcT4yVaHgmek+O3YZGPx4g4qdi/PrIu9Mk9iaxiR0RlMQdyOzxP16D0TyPBXMyvtAiyoKzc4vWVXT2rxrNbAomRc6JyKNYlXQbF1W2IXInjW0hvZSQOiqDdG1DjNbKUxonEfGMolmjuVq5tJvm4BtgVCcmjkQXqkPhti3bKFY0GsbAqDEMC6xEajdFWyJU4ts3rKL8vU+K9WzE+U2m4eQ+K92gOeqjco4zvj0YU7kNjNNu5wBrx/Zz4VDZtSel+zRnPe04UavEWjY7omvEuFAJvCyoacd1Nfs6m5FmI/NxIDWu3ltLYLN69o5GQWyX2X47EzZyofr2KfggzibS3RmEkByK34mmxfydkjaosfi7OuymNCcWHxzO+Hvhw7PsEM6hTkYXuNmbQeaEFQdz0jh2M2rXr4n2aH1nCv4Li/35ATZNPl/NCo/4cj9rBi0rHbB7vcCXWUyTsn0Ad/NNRx/cvlKYUmhU/A56BNh5IraOoohL6CmoQFqDrQIYHUGPW55EwaO6z7yJLwdlRmU1FjdIeyKXbH5NsHo2ERuGiu5auC0fPEZXcU8jSMSjy3OfRTlFpL4l67UsiQXk/CkCet3TcOZSmUKCFuY/ieS0Yz2swEnHHA38tzo1E5llx74t9y0SF1qeGha6upQeR5acQDZehQOZiHqqinFY1cni25u9oVNqXorI6AVlZL20znQWBSfF9a+S6uxx1SBZClpYHS3mobALluJ5X4l35MSHKojx+OH7rMUSBRmNxAOpMfBstLzQ4ytuPUIzZD6jBOo7crF+O9+vDyAL9DhL4n0SWgqk1pFuetmcNZB0fiwYf7RG/rYc6v4tTk6sz0pmCOhfP0nUt3a8CZ8X3WuY56yYvc6A4yrEo/OG7dI2n2pnqV8Y5GInFQtjNE8/+O8ARvfj/icj6fgsVDgwonX9bVB8uFnn7OGr7FqIRLlKbkaFUVjdHHo+DaQwmegI4r3Rsr7xiM0lngdK+85EHY08Us3c8AzSFWGX3c6Az0GZhqGUUVRTyrxC9diQUbigVuC/1tgFAvbTDS9snEVNbxPYhUdkNiwq48lFvTfkpC4GFkLApGuwvoMD6srBreULa4t7F30FIhF+KxOEiaCDGyTSJACpoYJBrZ1kaguqceG5F2Rgd+Vm+9D8tWc7ieop4rbuRwCl6nNci1/pg6pvEdV/kSjoiKsNlaIwi3iUqrZEtnnsI6gDcikbCvRDvx+fifdgfuc3vBB5uLmPtlJson4/RmFB0QxR/uT2yzJ9LL2JOUazm91DjeEnkvYiN/WiUjco7UpHf6aieOg/4fuyfiAT3SURcEE2TqVaU/lao/rsCrcRSrPH7MurAvEIvBoy1+vyatifFe3EkjelbdqfFJavazNsZUa6eoxHftx2lOdBqeBYHAP+PxhRRW6O6d2JP9w6JmtGl74+hDkglFn7U4R0a5eA7RDwfmgbsBGRBrjWmm4bFemPkJdk0/p5fuu7ngYsrSm/rON8XaYrJQ/Gcr/M+W8u1z9c40Blo8cHUOooK9aL+lxhRhATJZBQH9kxfGgDUS/4PcFipUN1IKa4pKrvKAnJnkJdhNGYbXwFZzS6Ne7dK7L8GiYC25uNpekabol7YSsjNeh4NYfckCvRtO4YIWRRvI9xJqDH7HQ1hdxJyARUrRLxnyZk+pNW8CsYdNCxV90U6xfnrHPq/P2qkd0JWwrOQaBgav71Gm/NrRVk5Nq7pwuLeIYvXF1EPdxhtxgfSTUMa78q2NCzKewN3x/c5enneM2lMUTE7EqnPxLkqi11DFv09aQj87ZCw2wYJiHGxv/KVKbrJyzzIylHEyS2G3L47o0Z7sVJdUNeAhGK1imNQeEOxSsEtSEz/kJqW/GsuU6idKMItNox6p4iNXhuFn0yuOm261oMHAX9EovIXM0oPdVyeQ8aE01AndGlkbDiJFutnmsKL4u/8yBJ4Yem3eeM9qWsk9JI06schcY3ro1Ho36Ex2Goo6qSuXUGaayAv2/qoE3w1ClWZD8XXvVF3eeyPz4BnoI8PpdZRVMjisVB8Px352AsrVtFg97mXFAX1j8iSWASYfwpZUXZBDW9bFrFe5mP5KMwXoAp+QdTInRf3b2IcdyNtxBVEBXQyDXf1p2jMCbcCsoycHc9tUSKuqaJrfBS55Ise4CXIbVdeiuchZOlpy6KERmU9iQTPj5BALo84fajGZ1lM2nw9sF3pvn8unm9CS2i13FkolflBSAici3r1ZRf5k1QzCq3c2IwnOk7IRf9fixyyut3Ql2eHRjc+QEncoo7LhbSwlN8Mnsde8Tz2RyJ3V7Sm7jdpjHLdLN61kdTr8hyERiNPKO3bCriqrjSb0l8cdTKORaL6XiQkV0TegOtpWK1qnSYCierXUOfnM8iafRTqfD2M4uu2qzC95Ur1T/NyVlsgN3yP3iMacZajo+y/igwKCyHvwxO0FgZTzscBcc79o6zMi0ITLuzu+BqeyRl0HXF6ALLCTyfc4aht/HBF6Y2OZ31nad+RKIxkz7j+SpegHKjPgGegDw+l9lFU8YD/h4YYOSFe/Kp6Cf8PNbTzoJ7qXZH/fgkQjnx8HPgXERwc++ZEQut6YNUK0lgXjej9NBoccRpwQOn3CWgk3gVEnFkFaRa9vhXQYI6v0uilfw7FTBXTN7Q1gisqwaFoMub9Yt9o1Iu+tZRuZWI1ztedJetTSJQXbprC+jlnO5VT6RomIpfrknHNJyM3/fao8/QGFbou4734TrzbtyHrztXIwnNP5KVPg2eQgDo7Ppsiy99j1LOSx3HEYJXYvgw1VHNHuq9RcSB+0/MaiywPs6EO3POlY6ZGfVbLwIhSHpZHrvrCO7EgGgxwD7LQr0Z4Bur6lPKSUMdgeWQReiDuy5i4TxOpoDFvel9+ToQilPLQmxWLyrFlk1As4vT4+yVk9RxHm3UmilN9Bs0I8BYKo1gYCZsfEXGONT2XhUvfx0T9UcxL+jiNQV2rog7kVhWlOyeNiZT3Lu0/FoVv1bIk5UB8BjwDfXgotY2iohTThdy3vyBGoCFB8kV66eqZSTqFsCsXqkrXE+wh3fLM/6ujXuqVqIdSWCbnjWtv2VVH157guqgneDrqHe9Jw7o0N+qxVz0/27aEWwX1bh8vXfvno7Ktws1bCMgz0EjmYum5ZZC795Tu7kkVzzC+T0ZutLHIxXUxshItENtfp4LAc9R5uhTFoz2D3D9zI7H+NhLOlcVkoYbsORoxnZegjtrccW83p0V3EBK7R8W9+SotjqqeSRpbImvDk/F3zyjvn0N11iM01hKtqlwsQXSYUGjHT5AYfgyJ8EuRVfIsZKmqJYaulJ/NkDB4LtIt4pJHIzH1JfppdRzU8fhiPIvCDb1gPIvPMYM54VpMb+uoc45Encj7S/XPDCfGL/IWfwsr38XAevH9fGR57fN0RE11x+LI8DEvisF9FnXmr4lnNIJ6l/66l5IHI7ano5jjnSIf34x8TW0jnf92rJHXboXY3g15avYsHTu2P8pjf30GPAN9fFCVj6JCDeQFlCxU8TL9gobFruURN92kNwmNhDqoqnP2Mt1iipJVYnufqPynooDlM/p677pJo3iRVkRxVhuW7uXvUXD2M8haUWnFgQTjLZRGkyFz+5M03Igtx7aVrm1VJAxGINFzN3KXDEK9zWmoYd211bRmko+PoMb5+ri23VDw9GXxfL9BBXPfIRfoL9EIyQnI0jIddZzmRHGnbVmYaWro4tz30XU04hNUsHJL6XxzUUNHCgnqb9JwEx+GOpg7lo6pI91VgD+gOKvL4p0bhETAK0hUbhnvfzHSu64YulWQcC1WqLgDCfNisvcF6OW62BXkZbl4Pw5GncsvESElNEbHV7ZiCBIldwMHlvY9CXy5tN3jKgyobfs6qocvQFbFy5FlejMUt9vnkBi6Croj4n2eF3Xui/lXVwZ+i0ZkVz4/Yjf5eAK4trR9a9QtxawB42nE1LVjPd0aieuj4/rWj/27RB5m6VGuPV73QGegL4UhttsaRdXN+cbRWLR5YuybDcVhfYsaRiwiYVDbnD/dpDcxKvhiFOHwqOyL+J6XqGj9USR0fkpj7cF1UVzIlTTi2irtIZfSPpWuom40mnfozuK5tnn+Yp6kH0YZHIbiJO9AYqRYBeMYYOcarm8xFKtX9Oh3irJbzLU2ptV7ixqlIh5wCBp1dnPp9zlQrOIzVDOxcDmAfCRqaIaijsY2NNY+Po5YYP39/In8f4vGckJDosy/iOKFBlVdl9Cw6KyCRu19k5IbCVmnj+un6x+ERvL/Bdgh9s2DLGWfp4U5Q9vIy4rxnpwZ26NQZ+h+GpavITWkexYRjhHbiyPBfeVM/m81YlJwJOS+Qtdpke6j/VVupiLXcxGHvgHwvfi+ddyb2p8RspxdhzxWZRf1jcDPqMAjFucbj6arWTqu/WdoQvjCYrsbES/faZ8Bz0AvH1Alo6jo2lvYHTWKm0djcjVyFa4dD/wMajRD99N9K6xL26Ge6YrIwvJVZIVZAAmThcrHt5HeGNSIbdC0f6OorM5DjV3b6waWrm1lFFM5X1RULyIhOQg1dtfS4vI5TemthCbn3BCZ8y9BDccwJB7XRe7QYlWTtkU7TSIgrukBuk4IfVq8By0LhngmW6De+25IhC+I3GjHlY47ArlLbkYu0VZncl+ehvg5FrmsXo1y+mHUwFyGLBavU5p25v38iWs5lcYgjy3jWuqctHVsPL/lkFXiI035Ob3GtIt3cATqJM6O6uiHaUzVMk+UmbqnxijX7bMj4fAVGpOZz4/iiR9GnYi26iC6eiWWjPdhS2RxWiV+WzXqn5eYgVWIxtKW66PBCoWxouiEz9V8jX3M66Kovr85tgehTty1yE3+Mm2OkO9lPlZBHf5JKGzgKWBa6fdbqGgNWxorx6xHQ7wei7xkfZribFb7DHgGevFwKh9FhWJrvolcEv9AjfRY1Jh9EYnEWaIh6eH6igqnsIwNQcHt05HVYH408q/SdR7jHt5d2h5aSn+tqu5p6fo2QWb1m5Dbc/F4po9HBfFTKlr6CFk7r4nvg5C181EklosBGGPQqLW247UoxR0hEbRKfD8BWa+KiUz3RHFT7TZSU5EV7sc0LC0r01h8fhfUOO2KrLstWTqQm/wcZL05IJ7V/Mg69wgaqboc6nSdTD9M9VPVJ+qls1Cn6Wxkue3zxOe9uYfxd60o96eVntePUGO9FzXOQ1fKyw5IuN6FOgRLopjWB4DN45jaFn9vuh8bRvncJLY/j1zghStvfmJamTbTK8I5Nov652bULo2O9/HrNCxPK6DwiF27yW95cMUv4tmNiH1boDp7REX3aKfI64dK++ZARoxaVy8qpbcicGvTvjeAr3T3PFssA0vQdbqwfWjMeTcFeVhqWwrw/fAZ8AzM5AFVPooKWafuiQJ9LJrtvQh8T8hqV/v0Iv1wD7dEvdJrkRAor706CfXq16zoORWugqFIOB5bOmZzFFdXtetpErJSrYNivIog+CWQdWA52ogta65YkGB9i5i0NvadEPf4vyKHCuKmIu/HISvgkciN8BoSQ/ug0Wp3owl/X6b1pdT+OyoPCe970QoYk2m4P8ehjtNlqPGZjMRfn+NMacwfmJD4uYtSJY8sur+hH1ZUqeuDLDZbRN2yUY3pbI0sHdeihvGY2D8BWWWm0QgnqSuGbg3UiZkPdYa/EvXqfMjd+Uh8r1XURV62RaOmD0Sdj72Qxe4GJLqqCBkYUvq+OvLmrIsslSegTt5CqI1ZLd6dTdGqIcs1nWtD1GlZO96Hj8X7vCmN9bW3r+EevQTsVvfz6K7cobr5cbrGwx8Z5bVtS2Fc34tIUH8LdbJ3RjF7Z6E2b9Xu8tZJnwHPwAweUCWjqLopWPMh0/xnUA+zmCj0MCqYzuP98EGN70+igvgQcmPdgOJ+1oj72tYkizTEwOZx/v2RmFoL9YauQtadF6lwGSQiNgkFuv6IRlD2PFFBPE9YsSq4tk0JiyYKsF8v0jw6KpBvI5F1ScXPbzsUDnAqahgHx/WdgwLixyCX81TamByUhsVhDGqM50KWl1uJmEBkkSymS9kgKsY+D5BADd8Gcb6NkBg/GXWqJtOw6n6emgP6Z+UPEgAjkIAqLFJbIIH8ydhekXoFZfF+7IysclNRPV1eGH1YO2Wzj/djGOrkLIAsvM/SiB0bgkRdu4N6FkaCca6og76JrNiFe3ckWmLqGRpiegwavFRsFzGQGyAr6mXxd1dkZd0dCfVbacw9WfXKFlOQiKrUSzODMrJF1FuHRB22P+r474dCLR6jmmm0lkWd+gVRff16lIuE2sBTqNlq/X75DHgGenhAq1DBKKryC0HJjYME3b9pWFf2jILWL2boGu9b8SJtAFwe3wejHtINSJT8d+b/disMZA18DVkNfhTPaO2ozK5B7vJKpnAoXdvc8Xd2ZI24rnTMPEhwtb0gMxrw8SpadeA5FBO4HOqB34kC+leOSutJ2lyBo5vyui0Sdi/SaCznR6PhDmwznaWBveL71shN/QUUczQYNS43o3CEt2n0bifTYpwpslocj0Tcm6XneXaUldORO/YXVOAi69QPDWvn54HDaQiFfVBjvX935amitP+7fFX8XTee5ws04sB2QQKrpblCW8hLMbjnxihDT9JoN3akohGuqA5dHomGUVHXPAl8tnTMvMhit1Zp3387RbE9Hk2psVls7xT1WLEe72w0PB91WVg3px9GIdOwnu6GjDD3RR22Vbz391DRpM/xXD6C6v/nS3Xm+k3HdXxHccAz0M3DqWQUFV0byKNQnNxNSMANRW6L52kMG5+VXT7N1sjxaE62KaV9N1LhNBvI5XkrcvdsgnqcN8QzWnJG+Wv1+pCIfBD1uvZAwu6blEaXUc0gjAXiOpamsRbhxcj6OLbIE7I4vUEFk0d3d4+QVfWLyJVXNJqnROXVzlD/NVDA8CeQlXXjuLefRb3qQagD8BEqjD9BltS/oOk2injPOZD18XuRfr+NCp/VPvHcbovvB0TDWIzmXB5Zr/87yr2mPEyJNJZCXo/rUThA4TZ8mf5b+msyMTAEuS//TGPaivVRh3P1NtMaTKPzP1fUcefHtY9EbchF5ePL+aQRz1wI4a1Re3Nt6TqmxrPbr4r66/3wiTr0gign2yOvxgVIwBbWzf+GPbVRBuaIezw/cn+/SMP4sz5yY3+g6pQBz0DTAxpBxaOookBdG4XrIGRNKtb8m4wa5ll2lGtTBXcJErBro0b6UWTuXoMW5zkqpTMXjXmeNkGCZwSKNXs6Xq4FkGXnHKLRrvA6N0ANxlpoEMSDsX8YsrJ+oc3zD2raXiCu8VnUA18JubQvie05UE906aqeYXw/CM0XdXC8B+sjMfkocse2NRqUhmVnTTRR8kOxPQRZXi5G4mp4OX/tVLyl7aFRTs9GrtfxsX8MEqsdM6t7VZ+msjE/soINQZaJ81DH6p4oF0sigVX54IxSmfkhpVhcFEN2GhI7dxEurlbKSx/zsjka1DM5toej1VVeR5Njv0ybVqB4xzdGbccOyCAwEbUnpyNhN4JwpXbz/yPi75xo8uzTY3tTZJ0uxx7vSIdMsRH37JAoj8sgEbtUbL+MXK7DaX9w1w7IUnwZqp/XRDGDH0Ed1lfaLQOz4mfAM9D0gO6nwlFUaCj3L4DrY3t25Fq6FFk/2p51//3wiUrih2h6l7OR+D0EBeM+jlyFbcVQROU1jUZwfjHieAIK5B8aL+6jVDP6c1Hkhi/ivnZFcZbrRCUxppSvobS4lBultXyRcDwg7tvcyGX4Qvy2HE0TllK9e+ujqMe+E7JAXhsNwkQUjvA52ljijEYHoJjCZg00+vvA2J4t7sFltGntoasYOQQ1tB9BnYNV4h38OOoAXNYp72IdnyiP+6HYoGmEGC6Vy52QdX5y1APjKk6/KDfboymRJkRZfRmFCBTlaZ7y8TXfk5uLOo2ucx5ugTqda7abF9SZOSTeyZ8AW8b+Ccj6dgoS2iMJi2npf+dAovNjsb1s3K9PxfYUNI/hJwe6fFX8XMajNmfZ0r0q2t910KCytlctinv+AGrPD0VGixWirjw26pvJ/VUe30+fAc9A3PTaRlFFhfdrYtQiarj2Q/FClVqTBvD+HU1jDdIRKGbhJtSjH0obZu7insXfzdHKEF9o2n8ZGszSq/kCe5nmcWh1hNVjexs0+vRFGlOIbIlEQUuzoCPB9BQK+F4O9fJvQq7qm+L3u6Js/ojqR6OtQKxtiCye18Uz+0S8A1cj99aweEcWbCOt8jQYT9FYWmodNBFoWdiNrPAaP4oCmIvRmnegwU4rIovkE1SwAkanfpCw2Cfu20VoAtWX4r6eQKPxXAW5mqpch7c5bm1J1KF6FFmSJ6CGtV+sc5HGtpHuWcgrMbiUz5WpYGJz1PYUo78XivL7pTh/MWfccqitOrOn+iferbeBw2N7PBpIcWpsbxfv/CzrKWq63jHIs3EbDY/ACBRXdxNaV73t9iHqsMPpuhzjfsi4sNFA34eB/gx0IeiXUVRIELxEV2E3dzvnHOD71uwq/ATwTGl7YRR71vbos9IzWh6Jug2i8TitdMz8UWFVOnoYuei+hKYvGY5cnzfRmGj4lXYrCeT2eD4q7nVj3zgk+k9GjeqWhPWxqoYryvVRyJW8aexbEFldvxmN1RTU27+mivJCY2Hw+6KCLd6HtVCM3SFVlZf4viiKWZ0DDZJ4BI0mvouGdaetxck/aB/UgboDuQLvJVYTid8qn4oJiahHiWXhUKdjWPy2FOpkrdZP174m6jxuhCxon6OrqH2MCuY1RBbPvVBn+QrUCTkJhUEUAxwGo2lNZhhPG3XXH2kIu2VRZ/Xs2B7dbn7fDx8acWzHIOG6Ng1jwggU2jExttuJoVsXxTEXA3Q2LqVzIOqYj6ZDYhNbehYDVAD6fRQVjaHclSyHNUD3rdlV+GHUGxyF4muui99WiMpvfEXpbo8C2Yulv5ZCIvkkJEKeqPA5dSdYH4rKcVU0N9S3o6HZvlye2khzM+BPNFwjg1FH4IaanmNR/ueJ67uJxmTCWwAXx/f9kBth0RbTKY+6WxB1mDaK7d2ijOwX2+vR5qAIugq6orFdIN7vp5EgWC8q3tspWVn8mem9LazihwAfb/qtrvU6l0XC8XBkVb2FxuC1bZE7cYd+uv6Fop4pvASzI8F1K+qkvEj7ISaLRTrLIEv5b4APF/c46p7LUQzhz+ilhY33CrvlUUey7XjcAS6TZQvpF2iM4D2uVGdXthwb6nx+jRDSUTd+Don8QtgtMtD3ZaA/A1kg+n0UFf00lLum+9WTq/CmqNjWRDFY30Dm7krmIUI94BdpBLUvTmNY/73I+tL2Oqe8V7AeREPoHI1iiQpX7HAikJ/qLGc7oqk2ioppIyQeF6gqjW7SPBJZVL+HXDmbICvrG/Fcf00LsW10HXW3ZGn/TUg0Fpa749FgiS3K/1vBdR2OBjmNiu3JwFXxfR9kBe23tUA76YMsEw8h60fl65eWys+KaN3SI2LfGDTo6kbU4RlBY+BUf7hd50Iu558S814ij8tKaDDRSu3kBXWwdozrTpHWfSj8Z8XScQegQRJ9CsBHAudtGqN1a53ypR/L43aozXkGxdIV9efHkPdjjQrT2gJNRXZsbA9BQvt6Onzprz7dpwEqCO+bUVSz0ofuXYVLoLiOIk5jMRoLvlfRQC8fFfmhyB35OOoxb0bEPbabFj0L1ltoxJkdHelWVkl0k4/toiF7EA0IqW3kFJrv7iUU8zgRCbwbUNzSfMh9Ma7Fc48o3ddlgAti+wzUu128lIenkZitZI5GZNX9PjH1S+xbGHXgbgN+Rc3rgHbyB4287pclDJE19Zel7UWiHriTmuORaViBVo/3clU0eGlPFEJQ2USyyLPxZJTTBdCAvXHxuRSNqh0V1782Lc4jhyxNf0UCudIVdgbigzr336SxRu1hKA5419j+RNX1NQrRehXYM7YHo7jq2teunVU+/V0I3nejqGa1Dz27Cm+sKb3hKPbrWTToZFlkielxgeoW05lRbFtxrWdQ87D/uMZXaFgJ67LSbQA8W9oej6yeXyFWVGjxvN2NunuJWCoOieXr0ZQKryLRdykVjFiO9A6jsbLBkFIDOA9y07S9XJM/1X9KdfOaaKR54T6/GVmSC/fvotQ4STtdl+LaErk5L4l38jDUAdobdfC2riK9eBcOQaJuE9TxuR0ZGpZHU/zcjKza67eZXtuTlL9fPqiD8SyNuRKHRDv+DDWu3oAGXX2H0kTb/pTuTz89/PfdKKpZ+cPAuAqLmezXQCJ80xrS6E6wbk1NgnUG+ejzuqYzOV851mxY6fsdwAml7XPQaidtuSbpftTdc8BxpfJyZDRYk9HSX1VZ6qYgYbpsad/+fADni5rVPsgK8h1k+f8GjaXibqG0CkiN6a+M3PbDkZX5bhrTWW2ArPa7IffoAVTQwUMTbZ+KrI/PIavdKORivSvq1PmiXLfc2Sqll8p/Z/UPip87hXBRIyH+EOo81jYIChmGXkPW0w/soIhu700/Pvz3zSiqTvjQj67CSG8QcoU8T4VruXaTTk+CdUFmQZdFk6A7CgX2no9GDE9Boxm/jEaNvUZFc4zR/ai7p4BzS8eshsIgqpwGYx5k6Tg33vk9UAeu7VGJ/tT3QfN+3R7Pb2c0ofcipd/vqELUzCD9ISg2+Hg0enHOeDeOoxEEvwty981eRUNOw/q4IVqB567Sb4uEWPkyTXNDdoogq+i5LRbv+yNojtQ3kLV3GjVPVUSHjByu+lP0GmolpbQsskI8hgJsVwDuzTk/kFLaFjUAp+ScH6g9Mx1ESmkn1Ks+OOf8XEop5RofaEppLjRtwk/rTCultB3q6T2NJse9Nef8pTrS6i9SSkcgK8OeyJ31IJp89DfI6jAbcH/O+dUK05yERot9Mud8VUppeeR6/XDO+QdxzMI5599UlWZxTmT12R5ZXs/NOb9UZRqmWuLdvhj4X9Qh2Dfn/JOU0hTg5ZzzW3FcLe99Smkw6vRMQHFruyNX6ypo1ZOnU0orovpu75zz39tML+Wcc1zfAchCfhwSdxfknN9JKS2K3LIP5py/2056nUxKaR5iyhJkaZ0TLbO4ec75twOZtw8itYq6lFJCAu4p5FK7MqU0BsUtTEbm9SLQ8vm6RUknklKaL+f8h4HOR9X0t2Ctk6j0LkY9/12RS/kd5OY5Juf8wxrTnoQq2rNyzpellObMOf89pTRbzvndutKNtGcHyDn/s850TDWklI4CjkBl8msppY3QiPo9+kPUpJR2QfFt90c+ZkeWu6XRvI5LA2fmnO+tKL110cCPG3LOT6aUFoz0XwM+G8Judpff3pNS2hgZaQ7NOX9/oPPzQaS/LHW3owDTxWN7EeQ+3AQ4LOf8x9ozYWY5OkmwppTmQCN7L8k5bxwdnndQYPGZdTYcKaW10KjlCcBbdYs5M2sSouZoNErz+8h9flzO+cs1pvnfzlpKaRwqo9ugybE/jwYnjEHhA7/JOb/Ybgcv3r3ZkGDdGY3U/lP8NgqN0n4FODHn/K9W0/kgElb62XPOPx/ovHxQqVzUlczaa6Klj17KOb+RUroZxdKtnnN+N0zbqTDrG9PppJSWQe7PI9C7sQ8aKPGLfkh7npzzn+tOx8zahBt2EhrZ+Kuc8wv9ENaxCZpD9OFws45HsddvAHfnnN+sKJ2ibSqs1SPQqNaUc96+dNxotBrPd6pI15j+pBZLXUppKhpR9GUU6H5ZzvnelNItaGTeMrOqK82YVglr3UfRKN9F0HxOr/VT2kWDNsu6sU3nkFIalHP+T0ppHbRKw7Noep0voXkxF0bru76MrNt/qyjdKWjAxc/Q3HSvoyl9Zss571FFGsYMJHVY6kaiNfIORb2vk9ByTr+O3+8Arsg5P11pwsbMAqSUhqD5r97NOf9qoPNjTH+SUlog5/x2fF8OuVhPzTk/EYPmismrb0Rz4g2tapBNSml9FDO3B5oe5UU05+ZwZEGfLee8YxVpGTNQDK7hnP8C/oyC3CcBH8o5/7o0imp3qG8UlTHvZyJG55cDnQ9j+puU0iDghpTSMeFSHY7cvAcDT+ScH0op/QfYC01xclnF8Z+roFVxhqK57s4Oa+FsaATsEhWmZcyAMFvVJwwz+ctonbYzYlj8RmhW8AVKx1nQGWPMB4Sc83+AHYAhKaVzc87T0eoQg1JKZ8Uxj6A58R6vStCllJYPq+APgY8ja93UnPPPY8TtkcBfcs4vVpGeMQNJ5aIuuBsthvzxlNJn0Et0rOf6McaYDy5hqf4TcGRK6ewQUhcA46KtIOf8UM755SrSSynNCXwYrR37PTSq9jYgp5RWR7Hf3/OIcNMp1DalyUCMojLGGPP+ojRIZwkUt/bjmDpkOnBbzvnkmC3hBODkqudtTCntgWK7N0FLkW0OrI8mWr4i5/yg2ybTKfTLPHXGGGM+uKSUdgSOBX6BLHUno8mFn0MrqRxX5bQ7MS3KsjlWokkpnQn8LibgHoomMx4cEwxb0JmOoS73qzHGGFMIrI+hxd5fQ8tJDcpaQmpdYM+kpST/UlF6Ca0hvUtK6SsppaWAt4iBEDnnf+Sc/5hzfie2LehMx2BLnTHGmFpIKS0AzA/siyYTPgTYJ1ywa+acv13FUlwlF+/SwCDgbWQRPDXSHw7sh2K7L2knLWPez9QxpYkxxpgPKCWBtQFwGRJ0S6ClIXcOQbcVcFpKaVeg7fkaI72pwBnA/wN+i9y6p6eUxqLlx9ZAc9MZ07FY1BljjKmMEFhrISvZsTnnl1NKzyCxtWdK6Q0UU/eJqpaJTCnNjyYS3ivn/GpKaR9gzZTST3POzwM/Tyk9nXP+q2PoTCfjmDpjjDFVMwKNNl0ztq8GHorvKwEfi8mGU0Xp/RuYGxgV23egwRC7l475GziGznQ2jqkzxhhTOeEOvQA4Ped8e2n/oJiIuOr0jkWxc/flnF+JVYymAMe3G7NnzKyC3a/GGGMqJ+Z/+xfw6ZTS4JzzLbG/ckEX3AkcBnw2pfQcsA9wpAWd+SBhS50xxpjaCIvducCmwP/U6f5MKc0NrAMsDbyYc362rrSMeT9iUWeMMaZWUkqji3nhjDH1YVFnjDHGGNMBePSrMcYYY0wHYFFnjDHGGNMBWNQZY4wxxnQAFnXGGGOMMR2ARZ0xZpYjpfSflNKLKaXvp5S+m1JaN/YvklK6Z6DzZ4wxA4FHvxpjZjlSSn/NOQ+P71sCn8w5b1TBeQfnnP/ddgaNMWYAsKXOGDOrMw/wR4CU0riU0ivdHZRSWiOl9FJY+C4sjksp7Z9SmpZS+jrweEppeErp8bAAvhyT5xbn/kFK6caU0g9TSrellDZLKT2TUvpRSmnNOG6jSOPFlNL3YkJcY4ypHS8TZoyZFRmWUnoRGAosjBaPnxk3AAfnnJ9LKZ3X9NtqwMo55z+klAYDO+ac/5xSGgV8K6U0LY5bGtgVOAB4AdgTWB/YHvgksANwPFqe6pmU0nDgH21cpzHG9Bpb6owxsyL/m3NeJee8HLAVcHNKKfV0cEppJDB3zvm52PXFpkO+lnP+Q3E4cE5K6SXgMWBRYMH47ac555dzzu8CrwKPx7JXLwPj4phngItTSh8BRtqda4zpLyzqjDGzNCHURgGjy/tTSjeEC/ThXpzmb6Xve8W5Vs85rwL8FlkEAf6vdNy7pe13Cc9Hzvk84CBgGPBMSmm5Pl2QMca0iN2vxphZmhBNg4DfA3MW+3POH2467i8ppbVyzs8Du8/glCOAt3PO/0opbQyM7WN+lso5vwy8nFJaA1gO+EFfzmGMMa1gUWeMmRUpYupA7tL9cs7/mYEHFuBA4PMppXeBbwB/6uG424AvpZReBqbTd0H20RCDhYv2kT7+vzHGtISnNDHGfCBIKQ3POf81vp8ILJxzPmaAs2WMMZVhS50x5oPCNimlk1C993Ng/4HNjjHGVIstdcYYY4wxHYBHvxpjjDHGdAAWdcYYY4wxHYBFnTHGGGNMB2BRZ4wxxhjTAVjUGWOMMcZ0ABZ1xhhjjDEdwP8HsBKlPJXd/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data:image/png;base64,iVBORw0KGgoAAAANSUhEUgAAAnUAAAGLCAYAAAChh2SgAAAAOXRFWHRTb2Z0d2FyZQBNYXRwbG90bGliIHZlcnNpb24zLjMuMiwgaHR0cHM6Ly9tYXRwbG90bGliLm9yZy8vihELAAAACXBIWXMAAAsTAAALEwEAmpwYAAB92ElEQVR4nO2dd7gdVdm+70USSCCQAAmdJLQAoYQSegud0EKVXqRXUYqCSJWOICBdpCO9RQRREAQBkahIFcWO+gmWn/Xzs7B+fzzvuOdszknO2XvmHLJ57uva19kze86sNTNr1nrW+75rrZRzxhhjjDHGzNrMNtAZMMYYY4wx7WNRZ4wxxhjTAVjUGWOMMcZ0ABZ1xhhjjDEdgEWdMcYYY0wHYFFnjDHGGNMBDB7oDPSVUaNG5XHjxg10NowxxhhjZsp3vvOd3+WcR/dHWrWJupTS9cC2wNs55xV7OGYycAkwBPhdznmjmZ133LhxTJ8+vbqMGmOMMcbURErp5/2VVp3u1xuBrXr6MaU0ErgS2D7nvAKwa415McYYY4zpaGoTdTnnp4A/zOCQPYH7cs6/iOPfrisvxhhjjDGdzkAOlBgPzJtSejKl9J2U0r49HZhSOiSlND2lNP2dd97pxywaY4wxxswaDKSoGwysDmwDbAmcklIa392BOedrc86Tcs6TRo/ul1hDY4wxxphZioEc/foW8Puc89+Av6WUngImAj8cwDwZY4wxxsySDKSl7kFg/ZTS4JTSnMBawOsDmB9jjDHGmFmWOqc0uR2YDIxKKb0FnIamLiHnfHXO+fWU0leAl4B3getyzq/UlR9jjDHGmE6mNlGXc96jF8dcCFxYVx6MMcYYYz4oeJkwY4wxxpgOwKLOGGOMMaYDsKgzxhhjjOkABnJKk7Z556pbaznv6MP3ruW8xhhjjDF1YUudMcYYY0wHYFFnjDHGGNMBWNQZY4wxxnQAFnXGGGOMMR2ARZ0xxhhjTAdgUWeMMcYY0wFY1BljjDHGdAAWdcYYY4wxHYBFnTHGGGNMB2BRZ4wxxhjTAVjUGWOMMcZ0ABZ1xhhjjDEdgEWdMcYYY0wHYFFnjDHGGNMBWNQZY4wxxnQAFnXGGGOMMR2ARZ0xxhhjTAdgUWeMMcYY0wFY1BljjDHGdAAWdcYYY4wxHUBtoi6ldH1K6e2U0iszOW6NlNK/U0q71JUXY4wxxphOp05L3Y3AVjM6IKU0CDgf+GqN+TDGGGOM6XhqE3U556eAP8zksKOBe4G368qHMcYYY8wHgQGLqUspLQrsCFw1UHkwxhhjjOkUBnKgxCXAJ3LO787swJTSISml6Sml6e+88079OTPGGGOMmcUYPIBpTwLuSCkBjAK2Tin9O+f8QPOBOedrgWsBJk2alPszk8YYY4wxswIDJupyzksU31NKNwIPdSfojDHGGGPMzKlN1KWUbgcmA6NSSm8BpwFDAHLOV9eVrjHGGGPMB5HaRF3OeY8+HLt/XfkwxhhjjPkg4BUljDHGGGM6AIs6Y4wxxpgOwKLOGGOMMaYDGMgpTWY5/ueqs2o570KHf6qW8xpjjDHmg4MtdcYYY4wxHYBFnTHGGGNMB2BRZ4wxxhjTAVjUGWOMMcZ0ABZ1xhhjjDEdgEWdMcYYY0wHYFFnjDHGGNMBWNQZY4wxxnQAFnXGGGOMMR2ARZ0xxhhjTAdgUWeMMcYY0wFY1BljjDHGdAAWdcYYY4wxHYBFnTHGGGNMB2BRZ4wxxhjTAVjUGWOMMcZ0ABZ1xhhjjDEdgEWdMcYYY0wHYFFnjDHGGNMBWNQZY4wxxnQAtYm6lNL1KaW3U0qv9PD7Ximll1JKL6eUnk0pTawrL8YYY4wxnU6dlrobga1m8PtPgY1yzisBnwaurTEvxhhjjDEdzeC6TpxzfiqlNG4Gvz9b2vwWsFhdeTHGGGOM6XTeLzF1BwKPDHQmjDHGGGNmVWqz1PWWlNLGSNStP4NjDgEOARgzZkw/5cwYY4wxZtZhQC11KaWVgeuAqTnn3/d0XM752pzzpJzzpNGjR/dfBo0xxhhjZhEGTNSllMYA9wH75Jx/OFD5MMYYY4zpBGpzv6aUbgcmA6NSSm8BpwFDAHLOVwOnAvMDV6aUAP6dc55UV36MMcYYYzqZOke/7jGT3w8CDqorfWOMMcaYDxLvl9GvxhhjjDGmDSzqjDHGGGM6AIs6Y4wxxpgOwKLOGGOMMaYDsKgzxhhjjOkALOqMMcYYYzoAizpjjDHGmA7Aos4YY4wxpgOwqDPGGGOM6QAs6owxxhhjOgCLOmOMMcaYDsCizhhjjDGmA7CoM8YYY4zpACzqjDHGGGM6AIs6Y4wxxpgOwKLOGGOMMaYDsKgzxhhjjOkALOqMMcYYYzoAizpjjDHGmA7Aos4YY4wxpgOwqDPGGGOM6QAs6owxxhhjOgCLOmOMMcaYDsCizhhjjDGmA7CoM8YYY4zpAGoTdSml61NKb6eUXunh95RSuiyl9GZK6aWU0mp15cUYY4wxptOp01J3I7DVDH6fAiwTn0OAq2rMizHGGGNMR1ObqMs5PwX8YQaHTAVuzuJbwMiU0sJ15ccYY4wxppMZyJi6RYFflrbfin3GGGOMMaaPzBIDJVJKh6SUpqeUpr/zzjsDnR1jjDHGmPcdAynqfgUsXtpeLPa9h5zztTnnSTnnSaNHj+6XzBljjDHGzEoMpKibBuwbo2DXBv6Uc/7NAObHGGOMMWaWZXBdJ04p3Q5MBkallN4CTgOGAOScrwYeBrYG3gT+Dny4rrwYY4wxxnQ6tYm6nPMeM/k9A0fWlb4xxhhjzAeJ2kSdaZ8fXDG1lvMud+SDtZzXGGOMMQPHLDH61RhjjDHGzBiLOmOMMcaYDsCizhhjjDGmA3BMnfkvT35+m1rOO/ngL9dyXmOMMcY0sKXOGGOMMaYDsKXODBj33LBVLefd5cNfec++a27Zspa0AA7d59H37Dv9rvrSO/1D701vyoM715beI1Pvfc++re8/q7b0Ht7xU+/Zt819V9WS1pd3OryW8xpjzEBgS50xxhhjTAdgUWeMMcYY0wFY1BljjDHGdAAWdcYYY4wxHYBFnTHGGGNMB+DRr8YY08S299xWy3kf2mWvbvdvf8+Xaklv2i7b1XJeY8z7E4s6Y4z5gLHjvd+s5bz377x+Lec1xvQOu1+NMcYYYzoAizpjjDHGmA7Aos4YY4wxpgOwqDPGGGOM6QB6NVAipXTsjH7POV9cTXaMMcYYY0wr9Hb06yRgDWBabG8HfBv4UR2ZMsYYY4wxfaO3om4xYLWc818AUkqnA1/OOe9dV8aMMcYYY0zv6W1M3YLAP0vb/4x9xhhjjDHmfUBvLXU3A99OKd0f2zsAN9WSI2OMMcYY02d6JepyzmenlB4BNohdH845f6++bBljjOkUdrvvzVrOe+dOS3e7/4r7f1tLekfu+F4H1SN3/q6WtACm7DaqtnObzqQvU5rMCfw553wp8FZKaYmZ/UNKaauU0hsppTdTSid28/uYlNITKaXvpZReSilt3Yf8GGOMMcaYoLdTmpyGRsAuC9wADAFuBdabwf8MAq4ANgfeAl5IKU3LOb9WOuxTwF0556tSShOAh4FxLVyHMcYY0/F877q3azv3qgctUNu5Tf/QW0vdjsD2wN8Acs6/Buaeyf+sCbyZc/5JzvmfwB3A1KZjMjBPfB8B/LqX+THGGGOMMSV6O1DinznnnFLKACmluXrxP4sCvyxtvwWs1XTM6cBXU0pHA3MBm/UyP8YYY4wxpkRvLXV3pZSuAUamlA4GHgM+X0H6ewA35pwXA7YGbkkpvSdPKaVDUkrTU0rT33nnnQqSNcYYY4zpLGZqqUspJeBOYDngzyiu7tSc89dm8q+/AhYvbS8W+8ocCGwFkHN+LqU0FBgFdAkayDlfC1wLMGnSpDyzPBtjjDHGfNCYqagLt+vDOeeVgJkJuTIvAMvEKNlfAbsDezYd8wtgU+DGlNLywFDApjhjjDHGmD7SW/frd1NKa/TlxDnnfwNHAY8Cr6NRrq+mlM5MKW0fhx0HHJxS+j5wO7B/ztmWOGOMMcaYPtLbgRJrAXunlH6GRsAmZMRbeUb/lHN+GE1TUt53aun7a8xgWhRjjDHGDBy/uaA5aqo6Fv74orWd+4PKDEVdSmlMzvkXwJb9lB9jjDHGfED57SXfqe3cC3509drO/X5hZpa6B4DVcs4/Tyndm3PeuR/yZIwxxhhj+sjMYupS6fuSdWbEGGOMMca0zswsdbmH78YYY4wxszRvX/7VWs67wFFb1HLemTEzUTcxpfRnZLEbFt+hMVBinp7/1RhjjDHG9BczFHU550H9lRFjjDHGGNM6vZ2nzhhjjDHGvI+xqDPGGGOM6QAs6owxxhhjOgCLOmOMMcaYDsCizhhjjDGmA7CoM8YYY4zpACzqjDHGGGM6AIs6Y4wxxpgOwKLOGGOMMaYDsKgzxhhjjOkALOqMMcYYYzoAizpjjDHGmA7Aos4YY4wxpgOwqDPGGGOM6QAs6owxxhhjOgCLOmOMMcaYDsCizhhjjDGmA7CoM8YYY4zpACzqjDHGGGM6gFpFXUppq5TSGymlN1NKJ/ZwzIdSSq+llF5NKX2xzvwYY4wxxnQqg+s6cUppEHAFsDnwFvBCSmlazvm10jHLACcB6+Wc/5hSWqCu/BhjjDHGdDJ1WurWBN7MOf8k5/xP4A5gatMxBwNX5Jz/CJBzfrvG/BhjjDHGdCx1irpFgV+Wtt+KfWXGA+NTSs+klL6VUtqquxOllA5JKU1PKU1/5513asquMcYYY8ysy0APlBgMLANMBvYAPp9SGtl8UM752pzzpJzzpNGjR/dvDo0xxhhjZgHqFHW/AhYvbS8W+8q8BUzLOf8r5/xT4IdI5BljjDHGmD5Qp6h7AVgmpbRESml2YHdgWtMxDyArHSmlUcgd+5Ma82SMMcYY05HUJupyzv8GjgIeBV4H7so5v5pSOjOltH0c9ijw+5TSa8ATwAk559/XlSdjjDHGmE6ltilNAHLODwMPN+07tfQ9A8fGxxhjjDHGtMhAD5QwxhhjjDEVYFFnjDHGGNMBWNQZY4wxxnQAFnXGGGOMMR2ARZ0xxhhjTAdgUWeMMcYY0wFY1BljjDHGdAAWdcYYY4wxHYBFnTHGGGNMB2BRZ4wxxhjTAVjUGWOMMcZ0ABZ1xhhjjDEdgEWdMcYYY0wHYFFnjDHGGNMBWNQZY4wxxnQAFnXGGGOMMR2ARZ0xxhhjTAdgUWeMMcYY0wFY1BljjDHGdAAWdcYYY4wxHYBFnTHGGGNMB2BRZ4wxxhjTAVjUGWOMMcZ0ABZ1xhhjjDEdQK2iLqW0VUrpjZTSmymlE2dw3M4ppZxSmlRnfowxxhhjOpXaRF1KaRBwBTAFmADskVKa0M1xcwPHAM/XlRdjjDHGmE6nTkvdmsCbOeef5Jz/CdwBTO3muE8D5wP/qDEvxhhjjDEdTZ2iblHgl6Xtt2Lff0kprQYsnnP+co35MMYYY4zpeAZsoERKaTbgYuC4Xhx7SEppekpp+jvvvFN/5owxxhhjZjHqFHW/AhYvbS8W+wrmBlYEnkwp/QxYG5jW3WCJnPO1OedJOedJo0ePrjHLxhhjjDGzJnWKuheAZVJKS6SUZgd2B6YVP+ac/5RzHpVzHpdzHgd8C9g+5zy9xjwZY4wxxnQktYm6nPO/gaOAR4HXgbtyzq+mlM5MKW1fV7rGGGOMMR9EBtd58pzzw8DDTftO7eHYyXXmxRhjjDGmk/GKEsYYY4wxHYBFnTHGGGNMB2BRZ4wxxhjTAVjUGWOMMcZ0ABZ1xhhjjDEdgEWdMcYYY0wHYFFnjDHGGNMBWNQZY4wxxnQAFnXGGGOMMR2ARZ0xxhhjTAdgUWeMMcYY0wFY1BljjDHGdAAWdcYYY4wxHYBFnTHGGGNMB2BRZ4wxxhjTAVjUGWOMMcZ0ABZ1xhhjjDEdgEWdMcYYY0wHYFFnjDHGGNMBWNQZY4wxxnQAFnXGGGOMMR2ARZ0xxhhjTAdgUWeMMcYY0wFY1BljjDHGdAAWdcYYY4wxHUCtoi6ltFVK6Y2U0psppRO7+f3YlNJrKaWXUkqPp5TG1pkfY4wxxphOpTZRl1IaBFwBTAEmAHuklCY0HfY9YFLOeWXgHuCCuvJjjDHGGNPJ1GmpWxN4M+f8k5zzP4E7gKnlA3LOT+Sc/x6b3wIWqzE/xhhjjDEdS52iblHgl6Xtt2JfTxwIPNLdDymlQ1JK01NK0995550Ks2iMMcYY0xm8LwZKpJT2BiYBF3b3e8752pzzpJzzpNGjR/dv5owxxhhjZgEG13juXwGLl7YXi31dSCltBpwMbJRz/r8a82OMMcYY07HUaal7AVgmpbRESml2YHdgWvmAlNKqwDXA9jnnt2vMizHGGGNMR1ObqMs5/xs4CngUeB24K+f8akrpzJTS9nHYhcBw4O6U0osppWk9nM4YY4wxxsyAOt2v5JwfBh5u2ndq6ftmdaZvjDHGGPNB4X0xUMIYY4wxxrSHRZ0xxhhjTAdgUWeMMcYY0wFY1BljjDHGdAAWdcYYY4wxHYBFnTHGGGNMB2BRZ4wxxhjTAVjUGWOMMcZ0ABZ1xhhjjDEdgEWdMcYYY0wHYFFnjDHGGNMBWNQZY4wxxnQAFnXGGGOMMR2ARZ0xxhhjTAdgUWeMMcYY0wFY1BljjDHGdAAWdcYYY4wxHYBFnTHGGGNMB2BRZ4wxxhjTAVjUGWOMMcZ0ABZ1xhhjjDEdgEWdMcYYY0wHYFFnjDHGGNMBWNQZY4wxxnQAtYq6lNJWKaU3UkpvppRO7Ob3OVJKd8bvz6eUxtWZH2OMMcaYTqU2UZdSGgRcAUwBJgB7pJQmNB12IPDHnPPSwGeB8+vKjzHGGGNMJ1OnpW5N4M2c809yzv8E7gCmNh0zFbgpvt8DbJpSSjXmyRhjjDGmI6lT1C0K/LK0/Vbs6/aYnPO/gT8B89eYJ2OMMcaYjiTlnOs5cUq7AFvlnA+K7X2AtXLOR5WOeSWOeSu2fxzH/K7pXIcAh8TmssAbLWRpFPC7mR5VHU7P6b1f0+vka3N6Ts/pDVx6nXxt7aQ3Nuc8uurMdMfgGs/9K2Dx0vZisa+7Y95KKQ0GRgC/bz5Rzvla4Np2MpNSmp5zntTOOZye0+uE9Dr52pye03N6A5deJ1/bQKTXCnW6X18AlkkpLZFSmh3YHZjWdMw0YL/4vgvw9VyX6dAYY4wxpoOpzVKXc/53Suko4FFgEHB9zvnVlNKZwPSc8zTgC8AtKaU3gT8g4WeMMcYYY/pIne5Xcs4PAw837Tu19P0fwK515qFEW+5bp+f0Oii9Tr42p+f0nN7ApdfJ1zYQ6fWZ2gZKGGOMMcaY/sPLhBljjDHGdAAWdcaY2vGk4qY7XC6MqRaLulmQ5orwg1AxfhCusVNJKc1RjGqv+znOiuVkVsxzFaSUhgJj4vtSKaW5BjhL5n1GLDf6gSSlNKSV/7Ooq5miwk4pLZJSWqyK85UayHUAqpgGJqX0vi0LKaWVgU36Ka2lUkpr90dapTSXSSk1L6FXRzqrpZQ2qDudpjTnAg5NKS2WUjoIuKDO9HLOOaW0bkppckpp2brSSSmNTilNju9TUkortXie8vv8oZTSNimlHavLaa/yMD6ltFx/phmsBOyWUjoFzZIw3wDkAYCU0rLvlzowpbRKSum0fkxv6ZTSlBb+r2jblkkpLdmqCJnB+UcCq8b3jVJKS1Z5/laIdnyOGs9f3NPxwGFxD/pEraNfzX8bmR2AY4E/xvQtl+Scfznj/+z5fAAppSOBg1JK27d6rqbzvhvn/RDwv8DbOefn2z1vqxSNXUppfeA8YMWU0u7A13LO/6kprbWBY4D/Syn9b875+1Wm00OaGwAfAUaklP6ec/5aTemsChwFjE8pnZBzfq7KdHoi5/y3lNLvgR8APwE2rjO96OjcjubJfCel9GTO+c4aksrA0SFIMi2O4i+9z8cAOwOfB05JKf0r5/xQVZltplQu1gGuAP6dUtoj5/zjutJsJuf8Qkppf+Ag4KQq6rG+ULoHE4EvAS8C2/dnHrrJy4ZoztbNU0r/yDmfX3N666P6Z86of77R23PE/08BrgO+AcyfUtox5/z3irK5GFoP/hPAcsBaFZ23T5Tu1crAkcDTKaU7c87/qjqtSGdT9EyWAf6ZUron5/yeRRl64n3RM+lkUkorAh8DtgaeBTZEa9y2c85tgAPQEmu/jJ5S288ypbQzcC6q2A5LKe03k3+pjVIFdyXwceAa4GRg05rS2gq4Gi1BtwSwe0qptkok0twk0vwy8Hdg25RSpY1KpLMt8EXgdeDHwMkppbrFVdml+ATwCDAcGNnN75WklVIagXr2ewIfAr6FGoXdqk4rljJ8GlgFeCXn/Mf4vc/vYUppQWDDnPOGwDj0nB5Jck/WQpSLzYBLgHOAvwDnppSWqSvNgtLzWhi4BbgUWDSltFVYdvvF7Rb3YGvgIuBCYLmU0j11pzuDvGwI3AY8DtwIrJxS+nSN6W2G6p+vAwnYIerBXpFSWh7YBnVo9kKdtq+mlOZsJ2+ld+wVYC5gW+COQixWWXf0hrhX2wGXAROBvYE96rDYRZtzFfAZ4B5g5UhrZG/PYVFXA02Fbiiaq+9DwFRgt5zzn1OL7ppgGPAgsGbSZM4PA9NSSvO3keeDgMnA2sARSGhsklLat418tssawBM552dzzp9AFpjrU0pbQnUvdzSeuwKn5pxPB45G78Z+0TurlCQGAZsDV+acb0RrG/8PsH9KafOKk9wQ+ETO+ULgJOAh4MRUk5u56NnG972AdXPOuyKL68MppTWLRqyKxjvONRW4AVkjlwrL81eAZ5BY3qvddJqua9k4947AKvEeknN+N6W0wMzOU/o+B/A34D8ppYuB1YHdwxq9a0ppQrv5nkH6OwL35pzvyTlvijqbN6Sa3VyljsY1wO9yzh9Hy0PuCkwMYfGRuoVd0tKUBwBfzDl/Luc8HlgwpTStdEx/CojFgStyzg8i6+mVwIYppY9XmUjUP4OBrYDP5pyvBg4F/ojqn41m8v+DogN1FXKh/y6Lw4GXgGdaFXZN79haaF64I5El8ciU0rxRfka2cv4W87QQcCJwaM55bWTVXRPYMVXsckYi7rGc89Mxp+8zaFGG3eOezxSLuhqIQrdm0vJovwDWAw4H9s05/yQqrWujpzpDUkrzlL7vnVI6DrmWNgR2A76Neg//C/R6TbpSb7motJZHL8/iYVb+Biq8O6SU9uzteduhmwr0B8DQ4j7lnK8Evg8cl1JaqopYwjjvP4A/A1slBfW/hK59I2C7dsRyD+nlaLTfAjZLKS2Sc34bVWBjYt8SFSY5gnAP5px/DTwPDAE+VodoKFXKRyAr6/di/7VI2N2SUjobWWkWaTe9lNJqSIhfCNwJnJBSWi7n/Fsk7J5AjU1bNLlKbwd+kXN+KtKenFI6JXr0p/VkZetG8O6Rc/4r8EtgH+DgnPP/RmfqY8D/azffPV0H8Aowd6mBPARYAD2z2kgprYmsY6fmnN+MPJ2D6rX9kdj7aa44zKKZnPO/kWW+7EbbG9ggpfS5OKa2iVy7qe/+Fzg4pbRklIlngZ8Da6eU9qgq3ah//o06kVumlEbnnN9CnaJlY9/izf9Xyu+7Oec/oc7//8Xxc8e5jwC+g9qklvIWaR2D3ud3c87Xo3p/ArBTSuljwPHRvvYH76JVsQpRdR0yrBwKbNOO8C+1w4UW+z5aXnVdgJzzF4HfAqsBK5b/pycs6urjSCSMfocEwk+RK2hvVKGdnXP+zYxOkFIaB1yYYkAEcl+9nXP+ObB9znnvrLibycj//lpvMlZuWICFAHLOxwFnAF9KKS2Yc34HeAq4CXiyV1fcJiGGJ6eU9kyKK/gaMD+wT0pp7bAs/RP4Neo5tUTpRRpfure3IBdosVTdb4FfAVNQb7QtSmmumlLaIXqy9wI/QsHiCyHX5J+QhbKtgSGRTuFiPQUYlFI6vXTIb5HLbal20ukh7RSidB9knf5ZSmnXsDg8hCrD3wNb5DbjqOK+HQ38K+f8XM75DOBu4PaU0koh7G7JOb/cTjql9HZC17V5zvm3YdV6C9gXdd5ORNbXf3T3/6VG63DgE0AR23g+KoOPp5QuBD6KOoG/rijfRflbPaW0XkppDHLzrYYE6cKo0XwZWDUpjqlSSg3XROTy+3VK6aMppcdSSo+HxegUYOOc8wPtNJY9pF/cgxWS1iQfjiwhH0kNi/x8yO01Oerq2ihZq09KCtOZhix0l0RnayLq9PwIWfFapnTtK6eUtk6ygt6FROPuYTyYHb2X6wEbNP9/5HdT4JqU0qdQfXUQsvjuWxggcs4H5TZidlNKWyB37nY551+nlMYC96H7Mx4J/ztzzv9sNY2ZpF/cq5Eppbmjw/0ginOckHP+P1R3/xW5hlsWl3FPNwKOSSltknP+Nmp3p6SUdk7y6C2IOuG7Ff8zw/zX2BH5QFEq9LPlxqCD64GFUTzd9shkOw8wLef8tSZx1d05l0UiYzRwffz/P7LcdcUx+6JG7YC+NlxJa/NuA/wDVfBXAp9ELon1cs6/KV9PXRRphMC6C8WVbAVcjirYU1HltmzkbXFgcs752BbSKp7TlDj/H5A19XBgS+QSHYtepK1RA/5WzvkLFVzfZqiX9zISU9sBS0aaG6PKYRck0kcD5/bFUlC6tk2Qa+SPyPpxDxJwF6Ge9bLoue8O/DXn3PaI1O7KcpI1bhMUIzYHutd/zTmf1E65anrHhgE7AAcjV+IVsf8cYCfkzvx7qxaX5uuKcrMC6gCMQo3PN4CzUGdj7hzxdT2dDwmH65FL/AcppUGFVSopxutvyAr401by3E2aRfnbBMVWTkNhFrujhvkI1GFcFg3WmATMk3O+vKL0i3I5LKyQoyIPg5GQfQRZcC/JOX+zijS7yUP5HbwNjbadk7C2IKHwC/TubYPqgp/nnO+tMS/roTr3ZfQc7kKel61RXOi/gANRnOgWSED9u69luZTeFsgb8EPUWd4RdVg3B9ZF1qcd0bUPyzl/puk8GyPReRl6n/cDTkMW3zuAW1GHpk8W1lL5KP7uFdd7U+RtG2Qt2yDn/JeU0oiwFNZGUjjHMcDcwGGxeyf0LF5AAuvDKM77xKz4v76cf1DO+T9JA+VuQB6Gw1A99goS1Xshw9vRwKLo2Rw9UzGbc/anog+ysByOKvZi382olzE4tof04jyp9H2HOOcl6KX/HKp8J6EXcUnkMu1N/mYrfd8MVSaLReE5HTgrfrsSuasGlfNSw/0aAcwR3yeh6S6mxPaKyPJ4aGwPQo3h9sB3gZX7mNbspe/Lop7W8rF9Pxp1OD+q2DYghCPqJS/d4vUNb0rzdmD12D4HCenxsb0Mcn1thlxCy/chnXJ5WQ31KpdAjea58ZmEgqGXRQJ5QyS2xlfwHMvpb4Aqv7GoAtwbGBe/HYREbUtlCgmPEfF9UyRG9kUNzO6owTm0dHxLz62H65or0h+HAvvvRw3O8nFNm/TmPKV9N6NKenBp3xqU6o4Knsucpe8T4/3aILY/jAbNrBzbS0S52Bq9+ytUlY84/2ao4T8HxRcnYGj8tgLwatVpxrmHlL6vhrwR6yIR9Qnknl8AeSwmxfPdFLnBlq04LyNL31dAYQGTYnsf1BHbN+7NsChzGyMR1ud7A8xV+r4sEg6rxPalKBa7eDcnoI7sppHecrG9VekchwBHlbbXQ96UuYF1gLVayGP5HRuD6qyE6rC7kUcKVHduUXX56CFPKyFLcjFjwHeizCyI2p+TUezbWlFOFuzDuUc3PZObkUWSUrnbLbaHxb2dgtrqXrV5td+gD8onCuOqqKd1CFE5o0r/p8BjUVgH9eGcB8aLuBayoH0H+BnqHT2I3KKL9vJcayMrUGGd3Q31qoh8rYcaqjGxr9cFtcX7NQI4Hlg4to9BAuowQoChiu/nwGmxPQTFWUzsY1rzISvVXPG5BDVcG5aOuTuuv3hu41GFv2KL1zcPqjgXiLJxWryYB5aOORPFm61Q3PN43r2uwON/HkSidxCKh/oLGpxQ/H42Eurrx75lgC8AK1X8TI+NMvoAasCPBuaN3w6K39q5n5dHGd4i3oOPIjFwejyvXZC14Ij4n9kqvK4vRZnZBQmA4j3aFpgOLNnD/5YbrfE0GtGTkNguRP1ucd/mqyjP88f9mR+939cjC8CWRB2ErFNvE4IUCZ1pfX2/epGXddDIyF2jTNxEowO5MfAm0XhXnO7CyLI/V7yDz8U7uFjpej8OfLMol0hYfL2GezAHEnGLxvbmKI7yotIxeyIr4gGorpsfCYhed/BK5xqB6p/5kQfgrLj2PUvHXIRGiC8Z24siA0RRH+2C6oqRcf+OAL7ZdE23AMtUcH+ORG3kZcCZTb9NRe95r4wXLaS9GA0hNSbelXtKvx+E2vUtS/s2jXvX63KCBk2eiQZyFe/8M/Gc5im9Dz8BDort2VE9MaHX6dRxkz4oHxoV+3KoYZkTTXHwBBJ2syNB9mlg7T6eez3gqzREz3LAcag31+sHXDrfyqgnvmRUGMuiQNytS8fcW2xTo4Uuzj9b5GdhYO/YdwSKuVqNRsOzAiXx1WJa88fLOhb1xBdDAuH08kuJGtVVS9sjW0yvEKWLIAvI5nHPT0ZD1TcrHXsOsE5pe1gL6Y2P51lUDOejxnml2F4w9i1X+p95Kn6eC6MR04Uo3g6J5w3jvl9EmyISCYIb0DQM+8a++ZAgPye296BF4dhDmtugynsUCgn4Cg3r8W5IKHR7XXQVdB9DFthpSGTPhqzuRWeiz9bnXpT5sVEG10aN8lVI3C9aOm5/FMPWpexWXDZ2BE4uyjeyGt4c7/aYovxTcZ2D6rrlUcdqPmBeFK/0mdIx86I4yDVL+4ZXmY/yeeOai/KzeZSHj5aO2adcnlp9HqgTtDCq7zZAbdMZyFq7Uem4SylZ2Ohq3ZsNCbor0YhskMXsASTo1ohy29b7hkTbN+I5XR/vRNG27ooGzFX2TjelnVAbvTJR36N65hFg19Jxh6NO0fyxvTjRQetDWoOiDCxECNe49iviPRwe+zYhLOqtvBeV36QPyqdU6LZCjdkvkXgbGZXWQ6gB+i0Kqu7t+VI8+LOQe6xs2ZkQL+bFSPXP9GHT1f0wV7yEH4nK7ABUuR6PGqjvE73YGu/bHKUXY/54Wa4vVRrHI8vTWpSsmn0t2N3dB+Ru+Rpq7JZEQuMUYLWmY3ttTe0mnZFRQRUN1b5oPrNNUcV6KiU3c+n/+mxVaro/VyOryzxRhk5GIn2VcjloJZ0ZldfS9tyo17lzad9FKE4K2hALTde5U9zfqwhrMhKtL8S1t/zsekh7N+Da0vY6KHZueSTYF+7FOdZG846NQdaQp4Hz47cxqHfeK4t7X54NEnIno9CCNeMduAmJyTEzep4Vl40pyLK6dGnfvShut7Jn1UNehsa9Py/ezfmQZfWC0jGD685HKa01UXxYYYnZPO7FJ6p4HkQ4S3wfjax/T0W5HYEsRecCmzb932zNaRMWaSRyLo13bxiyJk6Ld67PFlbe63LdCrnnD0GGjKKumhhltpY2qSkfcyEr5eGxfVRcc7k+Kyy8rdTVxT1dFXV07wE+Gft2QxbKw+gastNaGeivwtyJH6Tufxh/94oHcxoSZQugXtnqfSxcI+JFmg31ID9DKZYAWWTm72X+5kXuoSHIFbMeig34GoqpWQLFjd2JGsnKLAU95GdQFOg9owBfi4Td/qi3skcc90nUU6rEmoQazY2Q1eLjhJs5rv+KqOjmbvUl6ia9o1DDUVjK9orrKYTd2cBne/scZ5LWCqUK43Lkwi6E3ZnIbTi8lYqol+V1aRruhAORiNgotvdD1rp2RHJxbSvEuWdDcS23RWU4CsVfvkgpXqXd6yrtWwt1fJak0dhcQcRCzex8SPy9jCwcc8b++VDoxK1VPZNu7tccpbQ+juqmQtjdhaYNmaPG9IuRwLvEe3Yg6vyuimKWvkN0OGrMQ/F3eSRsT6ch7F5Hc7RVnn4PeZmXRijCGmgQ0yGxPSXe03Ht1EGofp2CrH0bIcPAEqh+fZiGsLsAtSvvcfWX8rs1qicXQsL4MGSxK2LchgILlP+nL/cjvh+ChNMuaEqpp0u/HYTapMrLaCn/m5XKx7Zx7+4F9o/9R6A26kOx3VYditq+p6P8r47qsE/Fb3ujjnnbArbWAt1pn3hBPlLa3gZ4qLQ9Gc0Bdg6lAPTeFnpkQfsa6lkdEy/gySiObJsW8jsbsup9B8UDFbET66K4kYNLx1Zq4ZhBnlZGI89+DewX+wajSv8yGm61JdpIY1G6ulguo+FWXhhZ7O6OSnQpWohZ6SHdsgC5K+57Iez2RhX3lkjYtRzEX0pnIorXfKr021VogEnROViqxmf5cSROvh/l9GMoROApZB35IRW4TZAYvhnF1RyHGq9dUUP1RPzdud10Sukdhiw716KOwLU0etKHIOE8pof/7U4Ybovitjan4ZofhUTOwr2tH/qQ/22Rm/hEJOSGxvfPooZ9diqOGWtKf0qUwXOREHgw8nQocld/FdiprvQjD1tGmdkTWayKWKlTkMCaj36wFEZepiLr8vdoCIlJyLJ+ZGxX0cEbHHXaM2hqkmIQxijUiZ+GXLEjmMEAKWD9eHfXaNq/V7zXe0Xd0o4A3Rx5soo26ZNxj9ZD8XXfq6LumEH68yJDx9eRW3XxqFc2R+7loh36CC2EO3WTXjFQbp/YLtzXNwGfjn0ztfr3Kq3+KNSd8omCsCaNOLfRqKHesXTMZVGZnETfAt63Q8GY41Bc3quokRyMLDtnUhrNNpNzlXtDq8QLchsyMRcjztZDrtiDe5vHNu/dbPF3EGpg7kVm/QmlY45A1qZF2kxroajYioEgV9E1PmJ+ZFGdVtyPCq9zm3h2R6Ig4heJOD3k7v4q1VTgU2jEbr4MfLX02w1I7NUm1KNcPRfPc7koqyej+L4JUZ67FT59TGdtNFhms3inLqdhsdsxKuDlmst9G+nthcT42kiYF7PmH4jiEm+lh0q+6b07FFlDPo3cw7uiQPAtaFjRKrOeltJdFllYjoz7dQvqbA6NMn8FMYK4xrJxNrBtfF8gyv0VsT2SRuxQLXG7yBr4DVRnXocE+ljUcN8e+/vF5Rpl53HUAfsw6lwXox3XQnOdLd7OvUD1+oj4vjayBn2VrrF6cyPr11cIi+EMzncsCvMZjjoyX0VzPRblupWY7qIjOijK4kNxLzaMd3lolNk7kPhuW0j1Ik87oUFlXyrtGx51zaOEi7yitHZFHeCbgFGxb0g8rztoc6R+l7T6o2B3wodG4P6gKIyfQ72Vo6LyPhX1cIpZ0a9E8WEzncIkzrstXUdCjUEN8yqoNz+ql+cpNyy7Rl7mQ6MdrwHGxm/DUGM8th/uXTn+8OpSYf4saqDnQ0JsXSoQApHWIsgScmFUUpNR4zos7uey9DHQtZfpnkejNzYECddv07DYtStYi1Gut9N1+o5HgSdL2xPreIal7XWQqCtckkuhxqTSUYzIxfrZ0v2cgnrXx8X716v3og/pXUK4xUrb00rbM3UHRZ3wWNyj52mM9NwPCcZNq8xzKd1VUAzvYbE9lkbc7Gao4azUcks3Fhtk2byhtL06iiHqVae0zfwshywvU2N7TSRQzkWeljHUHGZSyst41DY8WNq3F+pM7xTbbYeYRL1ZjJr9AhK1y0cdcVocsygSUO+xBtGonydE3TgexUA+DZyArIqPozqzz+KTrvF6I+LvnKjz+VnCjdtTeaq6vJaezTzIzXxO3Lcib2PifVm1gnSWpGEE2gDpgsNouOKHUHEnq/aC3Qmf0gMq5ppbGDXUp0XB2CJeqvK8OmuVC+sMzr0tMsOuhRrmeUu/XUofR82W/vejkccJsT0U9do/h2It3qTCObF6kZ+t0Sim8sjPlVCjeRNyF7R0rd08pxWQgFsUWePeRe6vO5Gr7llqELNRIV0KXF3at3Q8h5equN80RpeeQaknGdf7NnBT8/2o+BpHx99hca0H0hh1ex4xsKeVtOOc28T3TdFEuKvGvVuvdNxtyA20Q2xXGS94DLLklN/DaaXr7s69unS5PCFL1RzxDj6M3J2F23XXmsreJqjR+BJaYqvYvygajHQHFU2XUjp3OSh/EnJdLYHqx1tpjHhdBQmEWqakKOVhY9R5exb4Rmn/6sjKehEVW+ZnkJfNkcXpeGSV2oOGYWA/5J5egIYHo5X3ZUypPrgNLTNWDDibC3lj7kHt0vPMQKQgy/r3abhsF6BhURof72C78z4egmKLr40yORhNhn0hFQ4U6kU+pqBVYIqO9nLIw3YdasuvpM3Od5y3mPPxCiTkh6NO6sVRz8zQYtpyuv11I2f1D2pkPkNjPptR8aDOKB0z06HwzS8vsjh8DwmCC6IR2BX19l+lhdiyqMgfptEQFe6e2ZHVqu3pJfqYnznipVkDicupyP26Ko0VN9qatqSU1tYoHqRweS4aFd4dpWPGVXx9ayAr7VzItTu9KBfIInk5bVgHaIjV5ZHAWAI14t8lpmJA08BcgyxBB7ZzPU1pr0BDaH0EdTymoeDm45AAeiDK1U9p0xIU5eQ7yG29binda1HDsxJqtD9HTGPSYjrz0+ikfQjN5L5xPMsvEVNLIGH5XXroTcczPw25FYsG9vr4n3toNNqHEXVH1R8Up3ovjfnF7gOml35fjIpHEMb1PoEsESvFO3cfsg5dFOXxG1E2XqeGeeia8rM6Eo4TUeN5P6WBKEh0tj2fWi/zsnzcm2IA0UdQQ/6hUnlo12I/FxKqqyL35RFIlDxN11HGSyJvyJYzONfEeN+Wie0xhKUfWax+RFg+W3gmRT28KxKNayPh9DUUHjAHcu+eQT/EdaP67A1ixgPCCxbP7Nwoq9tWkM5yhPEAuXl/QmOg1G4orKMSr9R70q77JnbCB/V4XoyX4xXg2Ng/ClmfLmnhnHvTaJBPomEm/2gU8NvpZQA/7xWKI6JCndy0v6hkKo/l6UWeTkEm/QeRELgE9R5HzOj/+pjm0nHOtZv2LxKV3XWx3XY8DQ2htWG8sI+hHtmGKEbmu8g68jMihqbN9KYgF8GLqOe9ABJWTyBL58/QKNBjKE0w2maac6A4l1uj7D8e13Y8Cjc4GjUIx0QZXq6NtIr7OQ6tdFAeCbc0CiN4Pq53RWThviXy2Ld5nOQqvhpZtg5EguREZL3eDVXCVyGh9BgzmYcOdZZWRZbKhVADMZ2IaYq8v07FogI15guiZf5uafrtduAHVabXTfono3CTB2k03iujzsWHUZjA8jSC4euKoVss3sGzi3RQ3XwncF+d96CbvCwQ9cBLNCaangd10q+mMcK/5ToYCZP74tkvjATSfPHbmWhexTnjXSpPNtzt/UcC5MbI46fiPX8UtVEr0BjN3pdRruuhzlmRr92JQSGxPQ5ZMBdCHaxap9IqpbsyMs7shDpj3418FG1x4Srta50yhNKqUfFsDkJTWn2bRtu7YVFOarvG/irss+oHNQBfojGsea2oxMrCbqajqGg0AIUJ/hVkibsiXp6P07WH1dtYvHIM3UI0hpmfiRrkZWN7TyQyRvTDPSuudf2oKHZGFfxkGktzLYIazMoKd5zzetTYzU4j3ms4stjNdBqKPqa3LopXWibS+CiyNK0T17sIjd5vO2J1ObQu5RpxD09CFpBieaOVUI9wM9QbbllcdZP2Yshtcj9wVWn/h+K9KOYcbKeRKt6J4fHsFo2y+iANK3PRyx0a1/k6LVqbUaN/brx7N9MQJKujeL2dY3suenBZNr1386FG6hYkdCZE2XgxruN5agz8RqLxnzRZu1HDX/kIz6ZrPwytJ1yEncyJYrsurut6e8jTecDv6DrB9uh4T1apOe3mDuwGyK14Ao25zeaJ+qGtkfbxflyFLH8Lo5CFO1BdOjKOORt1VF6jm6W1aNTPi8c9WgwJkKfR4KNl0ICI/drI52FILG2JOkoHo07TfKVj7qDiOnkG1zoCdQAHI/fqPUhozo/i+o7q7ln2Mo0haAqZDZEX6kQa1s8f0BB766AwoJZnduhVfuo8+az6aaq0NkG9lvtpBDdOipfoEy2cu1j7c+1oAA5Cvd0XKcVDtZDPE5C5dzoakLAYarS+giw8b1DD2oozyNuUuKbzI/0naSyRsycSH21Na9BNZboI6iGX4/bWR1alOubkOhnF6xWm/MWRq+U6KnQ3IVfW3aXtsajBvpfGyM/Fo5xOrCC95vu6IBrd2mWy0Uhv0+7+p5fpLEojrmUbGm6YopzcE5+pSMSNQcLvVFoQrmgEYNHpGYt66s/Hu1O4TqeguJ9ereyBBG8xynq5KOufRGJ7DtSYVBbLRqORWhVZK4sJmPdFc31VEsbQi3ysXnpOp0X9UqwjuyONNUHriOssr+Szamn7ZGQdWr50bK86xxXkZdN4Rz6EOpTroxCBY4hYQipyLyLDwiNo5GZhBb0RWbFHxvYmNE2q3nSOHVAH5tZ4n8bQ6ASviUbUb9ZmPt8E/l/pnbuQiNujYcGqNc4y0t0GzYbwEApxKk9mXsxx2fJ7g4T2tkgT/IJYbCDqkj8gb8CxqG2qNQwhZ4u65odTFkljaQSKrhQv6Bmll2ZNejcB6dw0hvAvheKOTkPC67ooVGNR0PmPUc+pr6bf9dBIzwWjcP2JxnxIaxELrPfzvbyMmOoFWUZOQb3X2aPyK+K0Wp05vahMN0Ou3L1Rr2tzNOjiOGSpfLWqF6mUZjmI/hwkdoqKe/F4gVu2zJTSKXp4w6PiOaZ0zCeR2/UcYnURSkv8VPQObIN6l4V19Sjk1vsYmgD4dVp0m9CIA3oC9Zi/inr0NyIrRCGUL0QWsLKY7HPjGOVuS9SJuhDFOc6JetVX0JhmYndU+c9UDESZe5HSuq/I3Xgtajwqm6agKd1i0NH5SExtWcr7u5SWgao43bKgfAk1YEW5/zhqwC5CMZdthxzMJC/bRPm7GrnQijWrj497UvuUGKW8bEfEsqJO9JXIgrYOquOPp4UwgRnc/02BXyFL+eTS719AddHMpiyZgAwAw+NdeBJZEofFs32OFmLoSucfFOcr3LifL/12RrzPD9IPcd2o7f4eEtkLx7XeGL+tjyxn7VxrESM5Eom6B1DdWLT5m6NJrz9NGx3gPuWp7ps6q3xQY7xDfN8axSjdDVwf+yYhM+0FM3tpSuccisTbnsgdelKkcxayDnwNWdaKRb17Nbydrg3vKlGRfKG0bxskbCqJrWrhXs6GhqufEtvFXGbX93QdLaazNer57Yl6rncggTwpXqKLaYjbqlaL2A5Zjy5DjejIqKiephFD07JVkK5i9TzUo50bCff7ibVjUaN6KJopv8rRn0UldTSyYn0k7vHasf8YtCTevbTvSlo0zv8NGjOrj4734+JSmsOKe9POc0QV/LeQGNmiVDZPQw3QNFQxrzKTZzNb/N9FwC6xb/bS78tE+ah0upU494R4LmNRwPn/RJ6LeeH2phuXW4Xpb4mEw46oYX6NhrA7HXVai/ikumLoVosyORY1oH9FQmTp+P1EYP267kFTXhZA1q6xKMzkBSSurkf1//pU6CGJZ34ecvF+CInG8hyctzCDWQRQfbU6qrM+hMRdYe1bLq5nXDvPr/QepPg8QCnmE7kra7WgltJaiSYPGBLg+yJRO6Gc5xavc3PkXp4bTVnzOeDD8dtcwEL9ca3/zVd/JvZ+/iBT6fdQb+vz8TLOGxXXHXHMWqhX3+Ns3N2cd10k3H5SVDTxoFdGIu9dWhz5Q8y4jWI17icmGY19U1HjNTc1D4woFe6VUSzBYmiE5us01jhcLyreRduoLMrzHc2HLHRLoYbm+3Ef76C+xZ/XiHQWQ5bRu1HvdhCK0XoBVeTtLiezJWost0UujIuQu37puL7rkJjfELlQRlZwbeUVUCYjoTUs7unzqLHeKH4/sJ2KioZwLMTROchKXVjn5kPi9VLaHPbfXNaQgLseWRsnlvafiWKVur0uunakil748Ui8jSz9tiNyZdU58fPyqFGfTmM94d9RWnWm1XesF8/ss5TCTuIZ/YQYzUkNcz92k5d5UGO9GXLhDUXC6qfUuIJKD3mZAwm6iaj9WAJZ6N5Eo+6r7HAVg1Amx/aiqGN3FTEAY0ZlN97rZyKvD6K47iKAfxvUselzR6S7skapA4Y6andTmq+vxudRfk+L+NyvUxLWyJOyV0Xp7YDahCmxPQSNnL8caYU36MeZJnK2qOtSEJBV7RkkkIpYldlRT+PB2J6pNa2bgnUp6kEd0lzpoFFi41rI8xg0uusjsf3xeOE3pmHZaNsd14f8bBOV2s3IAnkUmt/oTSRCfkALS52Vzj+MRszOGnHuxVGA+nNIaC2DLFh3Ildsu+JqaWKATGzviXpkGyKLzxKxvwiGbmt0Y5SV+aOsLI/iYl5BLslryuUknvOrVDCRKmokbwYui+2RURnuTcz3hUTWX2gz8L70rq2NRH8xOu7EeM+KQQvz04fO04zSKqW3COrkLBnv5CkoZGES6nzNdO1YJAbvRI35psjVtm+8j7ui+qOyqQpK92tZZGEpBOW+wLXxfQO0NFttk+rSsIIdQ1jgS7+9jNxavYpDbOMeLNL0DpwInB7fd6K0ekuN96HIy3rx/AvX9yTg0vg+GYnfVSpKcxAK8L8z3vkpNET2wqiu/QKK4+xphOs6yF1bjL4sVmc5FhkAXqEFl3nTOzachlEhNf22AKrX2p7/rRfPZkq8lzeiduJA1DHdD1nSXgc2riC94ci6PwaJufWQB252NHDiVGJ5yv789Gti78cPXa1Mw1Fj+QyK7ykK6BzIvTfTCqOpIG+IYu9GoJ7l5SjWawiyBPY62JumSTNR47QNEkxHxL7jUdzahs15qfkezoMalfViezyKVdgeWV2WpRGX1aqVbnHk3rkGuf+KOblWAr4S3yeimK+2xEApzXWQJbVYIWKtuK6XaAi5nSJPLTdoNFl14p4tGeVwDlRxv40sWiOR+NuBCqwSUfnOhmI7byYayfjtRBrr8x6NrFLtrFlbNERbIPf4z5AgKIRdEZKwesXls3AlnxXXuADqAFyMOnD/Qy86VigG8BlKU3SgSWUvQFaOr1ODsIpn/TxqpO5E7sfVUBzi1chSsFHV6RZlE9U1L6GO05rxffd479eMPDxETDZcUz52QCEODyJBvjCa0ueLyPr6HE1rldaQh6KtKCaV3QvFEe4c7+ubyPX2NjOYF66F9IrJvYchL9KllCzKSOy+Z8ABXduiPVFdtl9sj0Tu10vifFOa/6ePef1EvLs3UYoda8pDf0yltT4S9ztGnt5E07JsherPWyt6NsWo/6/GO3krat9fozT5fDv3tOW89Wdi79cPipN6lkYMzw4ogHtXSvE8fTznkVHRnIMWr583KoPPoobk5/Ry8AISb8WQ64NpiKfhqIG8icYCxMdQsw+/+V5EPr5crliiwju34nT3BP6OGuOyK/bbqEH9OW0EvTalVQiQDdDAk71j+/NIHGyIRN9/13JsIY2Rpe/F9C/rIHfFIsjyOQS5mB+lXkvMfijA//s0Fpg+GrlNLozKqqVeNqXloVDczi/jehdAjcpPkJCdDVkQKpvmAHUsnkIN4pXIZfkVZNWYM57vkr0816cj32uhWMAnkbgZEecbWVGey+skj0MNx5zx7k9HYqqIs/w09cbQFSMiH6YhZjeP8nhzPLuJaADKcTXlYUUUDjAcCf/pqLOzOLImX08FE8bOIP15aHTw50V13VgaYrvo4I1B4mGdCtIsW50eRXF0R0U5vgcNkpnp+4hEd9GhPgxNdbJpUxp9jm+jq1hbCAmbNdD0Oi/SiFmtddmvbvJ1KHB+aXtv1HksRuBWMUfpWCTg1o3ycAaNidInIIHXb16y9+RvoBJ+v3xQDMS3aRr+jRqDF1BPvK+CbnViWgRU+T/VVCCm0ktXXVTqv6AxdcUBaDmYNWJ7HhTP9V3amFeoj9dXnueoEL1n0HUt0GJevCHtvNR0taSuhXpg1yDRXMSDDKIUkNxuJUJj3rSicd0QCbudkFvweCQMysvC9bWMzInE+BFRXl5FjdPtqLc/HnUIvoVc13U2Wnugyn51VPHfSGOQyx5oqoiW4hSj0juFxnRAi9EYfFQ824eROB5ZVdksba+GrDqHImvaQqhT9TR9tHQid8qXkUXiQCQwbqEXK8n0IY3R8S4XI++XRDGVH0Mdz6LMr0HXjk0dU4esjIT+lLjmw+gqborJb7eIPFcyICDOe2cprVWR1eUgugb2j2/6vzruwTzxHh5OY67ES4h6ncY8oLu1+o7MIO0NkEBaHXVki1CIeZFl9BJi+bnu7kP837fRtCJF6MqH41m13BGgq6DbKd7vM0r7ivVta6uzenrmkZ8biXjd2HcNbc7d2XTNY1Hn8zJgg9L+nVE9NrXu655hXgcy8ffDB7nvvl4qALOXftuMXqxH2k3BWixe+jNRL7uYQHVP+qjgUSzF+UggfS/2HQn8kYawOxj15GqLV4h0lgKOju9TUBDobcgFshgSdq+iOI3XqcDMHWlNRY3wOrG9aaR7MKrob6GadVXnLVWIG6ABKEWvdhISdsXEtLPTcIu0MnJqDjQQ4ra4tsL6ukpUGMehATUbUn+c0KGl51qk+Vy5om7xvEOi/I6J8rEFsra8Qlg+47i9aMwj1fbI4fi+HzEqEFXwl9B1mpReL9PTdN6VSs99C9SwVzrKFVmDf0hD2H0euaknxnYxyXSty16hUJSj4r1+A82D92UUAP6JOGYU6pxMrDDdofFePBTfF0Bu1xdoxPZthaxkLQ+86mVeiql3Lgb2L5Wfd2kMDlmTCuL5kJjdkkbc5DaortsYibOxsX80stT2mB6ypr6I6unrkbWqmBPyEGR5n6+de4fct98H7kKW1I1odOoPiHd6rjqeD+oUF2ltFtd0EKpXv4YmYJ6AOvuVzNGKjAoLxfcxqKN1STyjQZSmXqqzTM40nwOV8IBdcKPRLixMc6O4tK1L+zZCQmqmplq6VvjFyzgqKqDXSr/tFQV/wRby/Fkk4i4o7TsSeAeZgX9KTXNiNeVjmajMzkNxGBsiS+dJKNasWLD4QzQtUdZGmstF5VQMSlgwPuNR8P5TxLQSbaYzF4qN+hgKdH4j7vvXo4KYHwXbvwscUNG1DUOV74+JQQqxfyc0uXDlMSjdVTYoNukNus7GfyeyGra04geK2bmNxvQWH0UdkwnIAvQOsr4cjBqsTZCFsu1g+0jrORqW20GRdjEZ7HRiOaDe3J/YP6T0fTCyWn2fCke20dXy9tkoF/OghunGeNc/QkXrU/Yxb+sgcbdalNnNS7+9x1pUQXrDkIXlobjfByDL+OFIsL9a9z2g0VbMFulfjizXs6M249m4Jy9SwVyY8S7cgzp7w5CoextZvYqOxKao7p3he4IMCqeVtj8V5yqm8BjbZl53Qp3RIrbsDBTeMJmG2OrVFF0tpD0Pqh83Ry7Qn6FO8Hfj3iyAOkI3IGHZ0gA9ZIW+k0a7/hkUElMMolwC1ZEPxjtazCs6YIIu5w+gqIubvl1UGJehXtZJUYlegkTJj+iFebqpEv4oEhhnI7P3WBRLd26k811aX9Zo46jIzkeTzhaFZ9N4uWpfqJqGJXM8iol6vmn/FcSAgorTXQuJ4S2jovoy8DfUuMxGYzLodl2uQ+PZX4xcq1vF/tWiwvpo6VlUFsOEGqytkAuySGNV1GB0KzzaSKvZbXIUsjwNQWLhayhOa/e4By0v4YZE8InI1bkC6lkfHRXtclGOzo/3cGUa01O0O4XJfFHJFhVv0cAsiCrl6+jBqtR0f7aNezGxh9/3ooaOVFOdcikS23MRVnI0yn1yFWW+qewXVsFFaBqUVSqT3yUa8SrTn0G+hsXzui/e9e1QDOGlNGbtrzsP3Qm7PWPfzihMZ9128tJUrk5HlrWtUTza2ShsYDSyDL9CN2K2OW0kED/TtO/ZeIZ9jrnu5vzboKXpPhrbgyLvt1BySdb4XI5CXrAr6Wr1f4zGKOTBNCxrrT6bh9Go4cL1fh4Ss8UasYfENbc1Z2el92agM9DvF9wYHTMO9divjspjKzSK6iL66DZElf9tUdA/Ft/XiApyP2S+b7sBQG7Iy1EsT9sBny2kXxZ2f6brfFVnUdPoNxTT8gwSG0WcYiXWsqZ0hqGYvWeAm0v7N0eWn/K6hS1PVlm+l/F9jqiwX0PB9w9T43IySBw8gzoz30eN1dJRQT0Sn1UqSGc06uxMQ8HuQ2P7OqIhjOM2QB2ptmOSUC9+OiHKS/t7vag8Ch/4JmpQ76brtDa1v3dNZeOyKBeFRaTy+edQx6lYgeU2uhHzyPJ6BzVMqDyT/BXC7m4aYSy1TVyLhEDREehieaEh7C5DAwIqncIl6oDHkGj4LhKxY1Gn8gnUoX3PSjyl/G2MOqY7oVCS6ajtWQBZtK6N53tOH/NVTmsMjQ7TFlF/FIP0BkWdUttAvaa87B336Xwalsy5o/6ar/n4vpaD0vdbUSe3LOzejLLwKv000XWv8z7QGaj9At/bwziMcA+iIPSisi9MrH2qMJCr9j804i3GoGDULksb9TWvdB0ZWby0s6Me3A2Ulozq5/tZCLsJaN6y61DcxktUFEPXw/0ogqbXRe6nSte4bLrH20YFeELsWxY18n12nXeTzto04oLKjfegSPd+GrGDdcSiTEKWj9lRb/eVqLQOKd+DCtMrC7sVkLD7eJThUchKOIlejkCdSVrFwJajUPB2sc7yXlHRd2sFbCpnGwBfju8XIPF7G7B71c+iqdw111PlRuVqZB0fQg2TGkeddT9yz+3fU9kjBgXUdQ9m8PuwqE+/RikAvoZ8zI68HxOQFe4kuhd2h6LOdUtL5PWQ9iKoPSoGNByPYhWnlNLtcSYGZJR4GbUP7yIL4srIynQz6jStiowMp7eYx+PjGXwv3uHVUPs3HTi4jmfSXVmhqzV7L2TJ3AZ5B9aKOm2mc07OrDzGuQp39R1RhxTC7mNRP0zpj+vuU/4HOgM1F4ChwCbxfQXUoG6DLCHlwNM9kYVutplVMD2k80Xgp6XtRZB4vIZeLmpN14blYBQDMbxcmcTfYg3L2pceKaU9R9N2IeyWA/4PmfVXab6OFtNcglgovJvrXpVYaaGm6y3SGoamK3gcxUY+Tiwh1+Z9XAGJm+/T6EyUhd0wSu6tGp/rIkiIPxbbJ6DpYPahogazqTwXwu5+1NAMo82VBygNjKHJsoQam1PQckCfZwZrgSLL3uj4PgZZoceiyX2fQFaOq1BQfi3L7iHX8ylxj8rW4HLZqNy9Q9fG8VgknM6nNHUONc8tVno3JiPr14d6OG4YNa0U05ROEfv8Y5o6qXQVdpUJujjnnMidOLm07xpkEZqKLIg9xXsOQrFfE5AonU5jLdxhUcYXQO3Gd1u5j0jgfBvVw+sjwXs6aqOmok7vPD3lsc17M4SGuC6sqOWye0Ck/xAatLFjBWlujQYrrV/adweylg5rysuAxtC9J+8DnYFaL64x/cTXkCVp0ai0vxIV6DjkJn2JXgRT0hRcStfe9B2osS4K30LAiBbyfGi8lOPKBSe+17b0UDf5KCqwdeKFWbJpfyHslqHN2bnp2jN6Ebla3iNuojJduvw/FVznak0VaVlE7ogsdqu3myZypbxIY8DACzTW/K1zSamyuCqX14MIFzOyXN9FezF03VkPyumNRr37h2lzCpB4NocgEbobGo04tOlah6P50zamm4lZi/uOLBqHoV7312NfQrGrW8dxn0Su2MpHl6PQjTfiep5Crp21uimPVbtdi3duO2TJSfEun4asUAsicbsVNQm7Uh2yOTHwAXk9Dq/6evtwP0ZEOXgEtQ3Duzuu4vSK6X5Oj/qhmCZlQ9Sx6HE6DiTiJqNph06n6zQr+9IYvT9fPNeJvczfJGSsKPK5BdEJjO2JKCSlGLVfy7xsSMzujGLfd0bidTDvndh4H9TxKqb+aqeuXgSFwRTz1pbb4PtQJ7/2iZRbzv9AZ6D2C1Qc1p+AB0r7tkQj4R5Egm+Gw5CjAA1HvaZPNP1W7k3fhOaU6/UD570N0YNISM2LLHa3EjELA3DvtqRh6fgJjRGoXYTdjO5dH9N6CsX1vB7PpxZrZCn/q6HldZ6ha4+sbLFr2+Ua57qcxuLvQ5FQKC81VmklQSn2iW4G6CCr1HRkOXyFClxrSAAcDxxY2tcs7MZVdH2Lo4FIv6LRc25l/eTRqHH6H0qWGSRAf48saD+mAvdwN2kvi1y7R8b2/MhSdlnVafWQ/tbIZVe+7iXjmh8G3qKGoHckGItwirmRqFwFhVZ8h4oHCPUiP0V9sBAS9fMg688NNNyfi1DhfIRxzsLC9fV4FougTuStaFDPK4SnqYf/Xz3K7nLIcvZ/NIwBq8azLceu9ikeFNXH15Se062oPS3E+OXAbv3wfNZH7uOf8t5Y2XL7uWhF6c0Z7+XSUR4KQ82I+DuxP8tnn/M/0BnohwIxMl6eC+KFmSv2L4nMuoXrpTcu0omoR/mxpv1lcXNtbxuApgJZNO5HIGF4NxogcAiyoszZm3NWeN+Wjhep6K1ciMRdMflpJSIECebZkfXqoNg3AsWC3E59AeLbIPF4HJou4stEr7bK6yvOhcTj2aXtFZGYfLSqyqgpzX1RT/tAtKbqyG6OWTx+r2K5saVRp+eTqDd7Q+m3SgYXNL0vi8R1fRc4vNXzxPb+qMH6BKVJyOPeHE8PrtsKrmcrZBF6oPT+z41ilmpdmB41VmejBnMUCq6fhqw+C6EpZioPAEd17nnxbhdi/AQ080B5cuWDgM3qvAdN+dom6rcrifgwVBdfh0bd/4KKJleOcy+L3K3rIQvln5A1bAgKjfgkM5gWCo2GvgH4fGnfzUiIXY3E8dTuyvtM8vXfmDXU0X4LTbMyBMXjXYrqy8NQZ2eJGp9J+X2/Dnk6NqOpLaRiNyiyat5HaTYHZCm8hpqmaan0vg10Bmq9uK5WghXRtBtXIpfMtfRi+gQavbiioE9EvvZmYddyw4WExZdoLGUymYaY2QFV/O+ZZqDmezd/VBLlGJ97kNArRhZVKXw+hYJPiwErY1Dg9qk1Xd95pUpvYSSev0qpZ1tBGquhHvMQ5Mp6hRjgEpX5lUjstT3PXinNckX4Kpr+pShXlc4nVno3lokGoJjsdxSKn7u+pus6Egmioahxe57GZLgbMgOrY9N5NkNxSAshMXUNmjJjHHL1bFhVQ9F0v5aLfA+NeulyZBlcConjl+jBZVzVPYztE1EYwNeQiLgIWehGVp12U7orIBH3+Xg3DkQW11Xi95XjXWkrrKMP+VkZiZWt0ZyNV9EYJLUNslxWtjB7lK+7gVtL+7ZCluFeDciJsnJhPLvNSvu3QJ6eYqLtVkd/HoM6uvuh9u4WZMFaAYncs6ips1POd7wPc6KO/wYo3nG3Ujlqawqk7tKM7+uhztVFcb2vMsArRfT6OgY6A3UUhJ5+Q72jYu6n3sTQdTHt0rDqrRTnOLaCPO+LLDaFUBpV+n446p1UNsHpzK4VuRxnixfpYWI0XPy2TTQ4z9KGQCilNSFezOFIaN+HXDBzoIbvASQi96rheq8CvljanohiJe6kjYDs0rVNRu6Cx1EDtkZc0w+RWP5lpHkWsa5vVc8wvs+HhMLjwFdqLC9bIIvnq8jaOrZUjh+l1HBVlO5RyG28dGnfKiie9QEUzD3TlSJoLLt1AbLSrY5CHq5Cloj/oc2lhXpId0rcq/OiDIxCYuKLyOr4KDWMqCs9r43j2g9BsUmrEfNcolU/nu7N/WsxD+Xg9vHIonQZqpvPRx2BO+L5Tq0jD035GYQGEPwvcFvsmwtZKa9E8YXvmTqkzTQXj7/HItG0GQ2L5TaRl0Xo3cT3Y9B0J+cAG1V4X+ZARoayW/454J7yvavxuRRldUtUhz5IY4WdzZCwOxNNq9WyNbmUzkp0HZxX3n8AstZvWFUZqPsz4BmooSBMZgajqOKYhcv/04tznxCF/GmiJwUsj3qTbc3NhgZGnIAClouVGa5CDdVB1Ngb6iYv26PA3ItQr2g8aizPoNGrXw1ZOVsapUnD4rkF8BvUA/wGimPZKyr1+5FoHo8a8UriNpDVrAgcHo0a80+XfrsDmfmntpnOumgC0WVQ/FDhXloZieVlkOtzg7i/lU4VERXgp2iMWn4UeDK+b9vu9TVd541IrK5FYy3bYoHzUcQgk4rSmzeuZWVkWdsTCddVkLXtk/QwETdqKIvpCLYAvhrfP4fE3R0oOHxwXE+loxsjraWQe2wJ1IC/SSNOZ51470+iEW9WdcjB5lHeToz37lUaHcjd47e2Rw52k27ZYzKGhrBZEnlPLqExUGMdGstZ1dKANp8XeUP+QYgYZEHdAtVzlU3sjrwfNxDGACQWrkEishB2Pc4DGOVz5aZ9SyPx+VlanOaJbjwuyPixW2l7eTRVykV1PJNu0l8r7v+qSNydj9qhOVFn+CAqWLWIxhKUa5f2zdbdPZlVPgOegYoKQK9GUfW2kmj6n0NpTP0wDVmODo3tlZBlYL4WzltU3BuhXuHTyPS/RVRyY/v5Hi6FxNQ+SBR/HfXqF0Om+EtQY7pJVP59EnWU1vRE1rnP0piJ/WwkGOdFjfWaqPLfIp5ny6KHhtjfBAnFb6GGZHJUGI8hofCTqLhOB07sYxqLISFcpHUumm29GDG8NKrAryVcJUiw3kjFQbdRXr9JU5weGu7/LRQ83bYFKiq+q1AsUDHx5+ZxTcdSgfuw+X1FgutzKMb0fmTpuXVmzwtZ2T8X92aOuPfj0ECkryPX+G1IcFW2Wkg3+RiBJn4+ANUbxUjuKchqtAVySR5JDZMco9VSDiptX4g6cYOQGN+iu/veZpoLIW9EMcH7D+M+34s8J8vH+3gD/RA3XHpHNwJORY36MNSp/gtdhV3b0wvRtc4fjtqmz9MYHHMcstxvRtd4tuayv0q5zDT9Nh5Z/NvqHKL6fqUop9uhuLw1onxMjXeo7ljPFM/jUeDlprydF5/Fmv+nxbQm0HV6qQWoOGZ8ID4DnoE2C0Dlo6iaXsJipv8lUUP1IAoo/jVwfBzTKzdk03k/EpXYA2juvMVLv22PXK6VWwq6uXcT4yVaHgmek+O3YZGPx4g4qdi/PrIu9Mk9iaxiR0RlMQdyOzxP16D0TyPBXMyvtAiyoKzc4vWVXT2rxrNbAomRc6JyKNYlXQbF1W2IXInjW0hvZSQOiqDdG1DjNbKUxonEfGMolmjuVq5tJvm4BtgVCcmjkQXqkPhti3bKFY0GsbAqDEMC6xEajdFWyJU4ts3rKL8vU+K9WzE+U2m4eQ+K92gOeqjco4zvj0YU7kNjNNu5wBrx/Zz4VDZtSel+zRnPe04UavEWjY7omvEuFAJvCyoacd1Nfs6m5FmI/NxIDWu3ltLYLN69o5GQWyX2X47EzZyofr2KfggzibS3RmEkByK34mmxfydkjaosfi7OuymNCcWHxzO+Hvhw7PsEM6hTkYXuNmbQeaEFQdz0jh2M2rXr4n2aH1nCv4Li/35ATZNPl/NCo/4cj9rBi0rHbB7vcCXWUyTsn0Ad/NNRx/cvlKYUmhU/A56BNh5IraOoohL6CmoQFqDrQIYHUGPW55EwaO6z7yJLwdlRmU1FjdIeyKXbH5NsHo2ERuGiu5auC0fPEZXcU8jSMSjy3OfRTlFpL4l67UsiQXk/CkCet3TcOZSmUKCFuY/ieS0Yz2swEnHHA38tzo1E5llx74t9y0SF1qeGha6upQeR5acQDZehQOZiHqqinFY1cni25u9oVNqXorI6AVlZL20znQWBSfF9a+S6uxx1SBZClpYHS3mobALluJ5X4l35MSHKojx+OH7rMUSBRmNxAOpMfBstLzQ4ytuPUIzZD6jBOo7crF+O9+vDyAL9DhL4n0SWgqk1pFuetmcNZB0fiwYf7RG/rYc6v4tTk6sz0pmCOhfP0nUt3a8CZ8X3WuY56yYvc6A4yrEo/OG7dI2n2pnqV8Y5GInFQtjNE8/+O8ARvfj/icj6fgsVDgwonX9bVB8uFnn7OGr7FqIRLlKbkaFUVjdHHo+DaQwmegI4r3Rsr7xiM0lngdK+85EHY08Us3c8AzSFWGX3c6Az0GZhqGUUVRTyrxC9diQUbigVuC/1tgFAvbTDS9snEVNbxPYhUdkNiwq48lFvTfkpC4GFkLApGuwvoMD6srBreULa4t7F30FIhF+KxOEiaCDGyTSJACpoYJBrZ1kaguqceG5F2Rgd+Vm+9D8tWc7ieop4rbuRwCl6nNci1/pg6pvEdV/kSjoiKsNlaIwi3iUqrZEtnnsI6gDcikbCvRDvx+fifdgfuc3vBB5uLmPtlJson4/RmFB0QxR/uT2yzJ9LL2JOUazm91DjeEnkvYiN/WiUjco7UpHf6aieOg/4fuyfiAT3SURcEE2TqVaU/lao/rsCrcRSrPH7MurAvEIvBoy1+vyatifFe3EkjelbdqfFJavazNsZUa6eoxHftx2lOdBqeBYHAP+PxhRRW6O6d2JP9w6JmtGl74+hDkglFn7U4R0a5eA7RDwfmgbsBGRBrjWmm4bFemPkJdk0/p5fuu7ngYsrSm/rON8XaYrJQ/Gcr/M+W8u1z9c40Blo8cHUOooK9aL+lxhRhATJZBQH9kxfGgDUS/4PcFipUN1IKa4pKrvKAnJnkJdhNGYbXwFZzS6Ne7dK7L8GiYC25uNpekabol7YSsjNeh4NYfckCvRtO4YIWRRvI9xJqDH7HQ1hdxJyARUrRLxnyZk+pNW8CsYdNCxV90U6xfnrHPq/P2qkd0JWwrOQaBgav71Gm/NrRVk5Nq7pwuLeIYvXF1EPdxhtxgfSTUMa78q2NCzKewN3x/c5enneM2lMUTE7EqnPxLkqi11DFv09aQj87ZCw2wYJiHGxv/KVKbrJyzzIylHEyS2G3L47o0Z7sVJdUNeAhGK1imNQeEOxSsEtSEz/kJqW/GsuU6idKMItNox6p4iNXhuFn0yuOm261oMHAX9EovIXM0oPdVyeQ8aE01AndGlkbDiJFutnmsKL4u/8yBJ4Yem3eeM9qWsk9JI06schcY3ro1Ho36Ex2Goo6qSuXUGaayAv2/qoE3w1ClWZD8XXvVF3eeyPz4BnoI8PpdZRVMjisVB8Px352AsrVtFg97mXFAX1j8iSWASYfwpZUXZBDW9bFrFe5mP5KMwXoAp+QdTInRf3b2IcdyNtxBVEBXQyDXf1p2jMCbcCsoycHc9tUSKuqaJrfBS55Ise4CXIbVdeiuchZOlpy6KERmU9iQTPj5BALo84fajGZ1lM2nw9sF3pvn8unm9CS2i13FkolflBSAici3r1ZRf5k1QzCq3c2IwnOk7IRf9fixyyut3Ql2eHRjc+QEncoo7LhbSwlN8Mnsde8Tz2RyJ3V7Sm7jdpjHLdLN61kdTr8hyERiNPKO3bCriqrjSb0l8cdTKORaL6XiQkV0TegOtpWK1qnSYCierXUOfnM8iafRTqfD2M4uu2qzC95Ur1T/NyVlsgN3yP3iMacZajo+y/igwKCyHvwxO0FgZTzscBcc79o6zMi0ITLuzu+BqeyRl0HXF6ALLCTyfc4aht/HBF6Y2OZ31nad+RKIxkz7j+SpegHKjPgGegDw+l9lFU8YD/h4YYOSFe/Kp6Cf8PNbTzoJ7qXZH/fgkQjnx8HPgXERwc++ZEQut6YNUK0lgXjej9NBoccRpwQOn3CWgk3gVEnFkFaRa9vhXQYI6v0uilfw7FTBXTN7Q1gisqwaFoMub9Yt9o1Iu+tZRuZWI1ztedJetTSJQXbprC+jlnO5VT6RomIpfrknHNJyM3/fao8/QGFbou4734TrzbtyHrztXIwnNP5KVPg2eQgDo7Ppsiy99j1LOSx3HEYJXYvgw1VHNHuq9RcSB+0/MaiywPs6EO3POlY6ZGfVbLwIhSHpZHrvrCO7EgGgxwD7LQr0Z4Bur6lPKSUMdgeWQReiDuy5i4TxOpoDFvel9+ToQilPLQmxWLyrFlk1As4vT4+yVk9RxHm3UmilN9Bs0I8BYKo1gYCZsfEXGONT2XhUvfx0T9UcxL+jiNQV2rog7kVhWlOyeNiZT3Lu0/FoVv1bIk5UB8BjwDfXgotY2iohTThdy3vyBGoCFB8kV66eqZSTqFsCsXqkrXE+wh3fLM/6ujXuqVqIdSWCbnjWtv2VVH157guqgneDrqHe9Jw7o0N+qxVz0/27aEWwX1bh8vXfvno7Ktws1bCMgz0EjmYum5ZZC795Tu7kkVzzC+T0ZutLHIxXUxshItENtfp4LAc9R5uhTFoz2D3D9zI7H+NhLOlcVkoYbsORoxnZegjtrccW83p0V3EBK7R8W9+SotjqqeSRpbImvDk/F3zyjvn0N11iM01hKtqlwsQXSYUGjHT5AYfgyJ8EuRVfIsZKmqJYaulJ/NkDB4LtIt4pJHIzH1JfppdRzU8fhiPIvCDb1gPIvPMYM54VpMb+uoc45Encj7S/XPDCfGL/IWfwsr38XAevH9fGR57fN0RE11x+LI8DEvisF9FnXmr4lnNIJ6l/66l5IHI7ano5jjnSIf34x8TW0jnf92rJHXboXY3g15avYsHTu2P8pjf30GPAN9fFCVj6JCDeQFlCxU8TL9gobFruURN92kNwmNhDqoqnP2Mt1iipJVYnufqPynooDlM/p677pJo3iRVkRxVhuW7uXvUXD2M8haUWnFgQTjLZRGkyFz+5M03Igtx7aVrm1VJAxGINFzN3KXDEK9zWmoYd211bRmko+PoMb5+ri23VDw9GXxfL9BBXPfIRfoL9EIyQnI0jIddZzmRHGnbVmYaWro4tz30XU04hNUsHJL6XxzUUNHCgnqb9JwEx+GOpg7lo6pI91VgD+gOKvL4p0bhETAK0hUbhnvfzHSu64YulWQcC1WqLgDCfNisvcF6OW62BXkZbl4Pw5GncsvESElNEbHV7ZiCBIldwMHlvY9CXy5tN3jKgyobfs6qocvQFbFy5FlejMUt9vnkBi6Croj4n2eF3Xui/lXVwZ+i0ZkVz4/Yjf5eAK4trR9a9QtxawB42nE1LVjPd0aieuj4/rWj/27RB5m6VGuPV73QGegL4UhttsaRdXN+cbRWLR5YuybDcVhfYsaRiwiYVDbnD/dpDcxKvhiFOHwqOyL+J6XqGj9USR0fkpj7cF1UVzIlTTi2irtIZfSPpWuom40mnfozuK5tnn+Yp6kH0YZHIbiJO9AYqRYBeMYYOcarm8xFKtX9Oh3irJbzLU2ptV7ixqlIh5wCBp1dnPp9zlQrOIzVDOxcDmAfCRqaIaijsY2NNY+Po5YYP39/In8f4vGckJDosy/iOKFBlVdl9Cw6KyCRu19k5IbCVmnj+un6x+ERvL/Bdgh9s2DLGWfp4U5Q9vIy4rxnpwZ26NQZ+h+GpavITWkexYRjhHbiyPBfeVM/m81YlJwJOS+Qtdpke6j/VVupiLXcxGHvgHwvfi+ddyb2p8RspxdhzxWZRf1jcDPqMAjFucbj6arWTqu/WdoQvjCYrsbES/faZ8Bz0AvH1Alo6jo2lvYHTWKm0djcjVyFa4dD/wMajRD99N9K6xL26Ge6YrIwvJVZIVZAAmThcrHt5HeGNSIbdC0f6OorM5DjV3b6waWrm1lFFM5X1RULyIhOQg1dtfS4vI5TemthCbn3BCZ8y9BDccwJB7XRe7QYlWTtkU7TSIgrukBuk4IfVq8By0LhngmW6De+25IhC+I3GjHlY47ArlLbkYu0VZncl+ehvg5FrmsXo1y+mHUwFyGLBavU5p25v38iWs5lcYgjy3jWuqctHVsPL/lkFXiI035Ob3GtIt3cATqJM6O6uiHaUzVMk+UmbqnxijX7bMj4fAVGpOZz4/iiR9GnYi26iC6eiWWjPdhS2RxWiV+WzXqn5eYgVWIxtKW66PBCoWxouiEz9V8jX3M66Kovr85tgehTty1yE3+Mm2OkO9lPlZBHf5JKGzgKWBa6fdbqGgNWxorx6xHQ7wei7xkfZribFb7DHgGevFwKh9FhWJrvolcEv9AjfRY1Jh9EYnEWaIh6eH6igqnsIwNQcHt05HVYH408q/SdR7jHt5d2h5aSn+tqu5p6fo2QWb1m5Dbc/F4po9HBfFTKlr6CFk7r4nvg5C181EklosBGGPQqLW247UoxR0hEbRKfD8BWa+KiUz3RHFT7TZSU5EV7sc0LC0r01h8fhfUOO2KrLstWTqQm/wcZL05IJ7V/Mg69wgaqboc6nSdTD9M9VPVJ+qls1Cn6Wxkue3zxOe9uYfxd60o96eVntePUGO9FzXOQ1fKyw5IuN6FOgRLopjWB4DN45jaFn9vuh8bRvncJLY/j1zghStvfmJamTbTK8I5Nov652bULo2O9/HrNCxPK6DwiF27yW95cMUv4tmNiH1boDp7REX3aKfI64dK++ZARoxaVy8qpbcicGvTvjeAr3T3PFssA0vQdbqwfWjMeTcFeVhqWwrw/fAZ8AzM5AFVPooKWafuiQJ9LJrtvQh8T8hqV/v0Iv1wD7dEvdJrkRAor706CfXq16zoORWugqFIOB5bOmZzFFdXtetpErJSrYNivIog+CWQdWA52ogta65YkGB9i5i0NvadEPf4vyKHCuKmIu/HISvgkciN8BoSQ/ug0Wp3owl/X6b1pdT+OyoPCe970QoYk2m4P8ehjtNlqPGZjMRfn+NMacwfmJD4uYtSJY8sur+hH1ZUqeuDLDZbRN2yUY3pbI0sHdeihvGY2D8BWWWm0QgnqSuGbg3UiZkPdYa/EvXqfMjd+Uh8r1XURV62RaOmD0Sdj72Qxe4GJLqqCBkYUvq+OvLmrIsslSegTt5CqI1ZLd6dTdGqIcs1nWtD1GlZO96Hj8X7vCmN9bW3r+EevQTsVvfz6K7cobr5cbrGwx8Z5bVtS2Fc34tIUH8LdbJ3RjF7Z6E2b9Xu8tZJnwHPwAweUCWjqLopWPMh0/xnUA+zmCj0MCqYzuP98EGN70+igvgQcmPdgOJ+1oj72tYkizTEwOZx/v2RmFoL9YauQtadF6lwGSQiNgkFuv6IRlD2PFFBPE9YsSq4tk0JiyYKsF8v0jw6KpBvI5F1ScXPbzsUDnAqahgHx/WdgwLixyCX81TamByUhsVhDGqM50KWl1uJmEBkkSymS9kgKsY+D5BADd8Gcb6NkBg/GXWqJtOw6n6emgP6Z+UPEgAjkIAqLFJbIIH8ydhekXoFZfF+7IysclNRPV1eGH1YO2Wzj/djGOrkLIAsvM/SiB0bgkRdu4N6FkaCca6og76JrNiFe3ckWmLqGRpiegwavFRsFzGQGyAr6mXxd1dkZd0dCfVbacw9WfXKFlOQiKrUSzODMrJF1FuHRB22P+r474dCLR6jmmm0lkWd+gVRff16lIuE2sBTqNlq/X75DHgGenhAq1DBKKryC0HJjYME3b9pWFf2jILWL2boGu9b8SJtAFwe3wejHtINSJT8d+b/disMZA18DVkNfhTPaO2ozK5B7vJKpnAoXdvc8Xd2ZI24rnTMPEhwtb0gMxrw8SpadeA5FBO4HOqB34kC+leOSutJ2lyBo5vyui0Sdi/SaCznR6PhDmwznaWBveL71shN/QUUczQYNS43o3CEt2n0bifTYpwpslocj0Tcm6XneXaUldORO/YXVOAi69QPDWvn54HDaQiFfVBjvX935amitP+7fFX8XTee5ws04sB2QQKrpblCW8hLMbjnxihDT9JoN3akohGuqA5dHomGUVHXPAl8tnTMvMhit1Zp3387RbE9Hk2psVls7xT1WLEe72w0PB91WVg3px9GIdOwnu6GjDD3RR22Vbz391DRpM/xXD6C6v/nS3Xm+k3HdXxHccAz0M3DqWQUFV0byKNQnNxNSMANRW6L52kMG5+VXT7N1sjxaE62KaV9N1LhNBvI5XkrcvdsgnqcN8QzWnJG+Wv1+pCIfBD1uvZAwu6blEaXUc0gjAXiOpamsRbhxcj6OLbIE7I4vUEFk0d3d4+QVfWLyJVXNJqnROXVzlD/NVDA8CeQlXXjuLefRb3qQagD8BEqjD9BltS/oOk2injPOZD18XuRfr+NCp/VPvHcbovvB0TDWIzmXB5Zr/87yr2mPEyJNJZCXo/rUThA4TZ8mf5b+msyMTAEuS//TGPaivVRh3P1NtMaTKPzP1fUcefHtY9EbchF5ePL+aQRz1wI4a1Re3Nt6TqmxrPbr4r66/3wiTr0gign2yOvxgVIwBbWzf+GPbVRBuaIezw/cn+/SMP4sz5yY3+g6pQBz0DTAxpBxaOookBdG4XrIGRNKtb8m4wa5ll2lGtTBXcJErBro0b6UWTuXoMW5zkqpTMXjXmeNkGCZwSKNXs6Xq4FkGXnHKLRrvA6N0ANxlpoEMSDsX8YsrJ+oc3zD2raXiCu8VnUA18JubQvie05UE906aqeYXw/CM0XdXC8B+sjMfkocse2NRqUhmVnTTRR8kOxPQRZXi5G4mp4OX/tVLyl7aFRTs9GrtfxsX8MEqsdM6t7VZ+msjE/soINQZaJ81DH6p4oF0sigVX54IxSmfkhpVhcFEN2GhI7dxEurlbKSx/zsjka1DM5toej1VVeR5Njv0ybVqB4xzdGbccOyCAwEbUnpyNhN4JwpXbz/yPi75xo8uzTY3tTZJ0uxx7vSIdMsRH37JAoj8sgEbtUbL+MXK7DaX9w1w7IUnwZqp/XRDGDH0Ed1lfaLQOz4mfAM9D0gO6nwlFUaCj3L4DrY3t25Fq6FFk/2p51//3wiUrih2h6l7OR+D0EBeM+jlyFbcVQROU1jUZwfjHieAIK5B8aL+6jVDP6c1Hkhi/ivnZFcZbrRCUxppSvobS4lBultXyRcDwg7tvcyGX4Qvy2HE0TllK9e+ujqMe+E7JAXhsNwkQUjvA52ljijEYHoJjCZg00+vvA2J4t7sFltGntoasYOQQ1tB9BnYNV4h38OOoAXNYp72IdnyiP+6HYoGmEGC6Vy52QdX5y1APjKk6/KDfboymRJkRZfRmFCBTlaZ7y8TXfk5uLOo2ucx5ugTqda7abF9SZOSTeyZ8AW8b+Ccj6dgoS2iMJi2npf+dAovNjsb1s3K9PxfYUNI/hJwe6fFX8XMajNmfZ0r0q2t910KCytlctinv+AGrPD0VGixWirjw26pvJ/VUe30+fAc9A3PTaRlFFhfdrYtQiarj2Q/FClVqTBvD+HU1jDdIRKGbhJtSjH0obZu7insXfzdHKEF9o2n8ZGszSq/kCe5nmcWh1hNVjexs0+vRFGlOIbIlEQUuzoCPB9BQK+F4O9fJvQq7qm+L3u6Js/ojqR6OtQKxtiCye18Uz+0S8A1cj99aweEcWbCOt8jQYT9FYWmodNBFoWdiNrPAaP4oCmIvRmnegwU4rIovkE1SwAkanfpCw2Cfu20VoAtWX4r6eQKPxXAW5mqpch7c5bm1J1KF6FFmSJ6CGtV+sc5HGtpHuWcgrMbiUz5WpYGJz1PYUo78XivL7pTh/MWfccqitOrOn+iferbeBw2N7PBpIcWpsbxfv/CzrKWq63jHIs3EbDY/ACBRXdxNaV73t9iHqsMPpuhzjfsi4sNFA34eB/gx0IeiXUVRIELxEV2E3dzvnHOD71uwq/ATwTGl7YRR71vbos9IzWh6Jug2i8TitdMz8UWFVOnoYuei+hKYvGY5cnzfRmGj4lXYrCeT2eD4q7nVj3zgk+k9GjeqWhPWxqoYryvVRyJW8aexbEFldvxmN1RTU27+mivJCY2Hw+6KCLd6HtVCM3SFVlZf4viiKWZ0DDZJ4BI0mvouGdaetxck/aB/UgboDuQLvJVYTid8qn4oJiahHiWXhUKdjWPy2FOpkrdZP174m6jxuhCxon6OrqH2MCuY1RBbPvVBn+QrUCTkJhUEUAxwGo2lNZhhPG3XXH2kIu2VRZ/Xs2B7dbn7fDx8acWzHIOG6Ng1jwggU2jExttuJoVsXxTEXA3Q2LqVzIOqYj6ZDYhNbehYDVAD6fRQVjaHclSyHNUD3rdlV+GHUGxyF4muui99WiMpvfEXpbo8C2Yulv5ZCIvkkJEKeqPA5dSdYH4rKcVU0N9S3o6HZvlye2khzM+BPNFwjg1FH4IaanmNR/ueJ67uJxmTCWwAXx/f9kBth0RbTKY+6WxB1mDaK7d2ijOwX2+vR5qAIugq6orFdIN7vp5EgWC8q3tspWVn8mem9LazihwAfb/qtrvU6l0XC8XBkVb2FxuC1bZE7cYd+uv6Fop4pvASzI8F1K+qkvEj7ISaLRTrLIEv5b4APF/c46p7LUQzhz+ilhY33CrvlUUey7XjcAS6TZQvpF2iM4D2uVGdXthwb6nx+jRDSUTd+Don8QtgtMtD3ZaA/A1kg+n0UFf00lLum+9WTq/CmqNjWRDFY30Dm7krmIUI94BdpBLUvTmNY/73I+tL2Oqe8V7AeREPoHI1iiQpX7HAikJ/qLGc7oqk2ioppIyQeF6gqjW7SPBJZVL+HXDmbICvrG/Fcf00LsW10HXW3ZGn/TUg0Fpa749FgiS3K/1vBdR2OBjmNiu3JwFXxfR9kBe23tUA76YMsEw8h60fl65eWys+KaN3SI2LfGDTo6kbU4RlBY+BUf7hd50Iu558S814ij8tKaDDRSu3kBXWwdozrTpHWfSj8Z8XScQegQRJ9CsBHAudtGqN1a53ypR/L43aozXkGxdIV9efHkPdjjQrT2gJNRXZsbA9BQvt6Onzprz7dpwEqCO+bUVSz0ofuXYVLoLiOIk5jMRoLvlfRQC8fFfmhyB35OOoxb0bEPbabFj0L1ltoxJkdHelWVkl0k4/toiF7EA0IqW3kFJrv7iUU8zgRCbwbUNzSfMh9Ma7Fc48o3ddlgAti+wzUu128lIenkZitZI5GZNX9PjH1S+xbGHXgbgN+Rc3rgHbyB4287pclDJE19Zel7UWiHriTmuORaViBVo/3clU0eGlPFEJQ2USyyLPxZJTTBdCAvXHxuRSNqh0V1782Lc4jhyxNf0UCudIVdgbigzr336SxRu1hKA5419j+RNX1NQrRehXYM7YHo7jq2teunVU+/V0I3nejqGa1Dz27Cm+sKb3hKPbrWTToZFlkielxgeoW05lRbFtxrWdQ87D/uMZXaFgJ67LSbQA8W9oej6yeXyFWVGjxvN2NunuJWCoOieXr0ZQKryLRdykVjFiO9A6jsbLBkFIDOA9y07S9XJM/1X9KdfOaaKR54T6/GVmSC/fvotQ4STtdl+LaErk5L4l38jDUAdobdfC2riK9eBcOQaJuE9TxuR0ZGpZHU/zcjKza67eZXtuTlL9fPqiD8SyNuRKHRDv+DDWu3oAGXX2H0kTb/pTuTz89/PfdKKpZ+cPAuAqLmezXQCJ80xrS6E6wbk1NgnUG+ejzuqYzOV851mxY6fsdwAml7XPQaidtuSbpftTdc8BxpfJyZDRYk9HSX1VZ6qYgYbpsad/+fADni5rVPsgK8h1k+f8GjaXibqG0CkiN6a+M3PbDkZX5bhrTWW2ArPa7IffoAVTQwUMTbZ+KrI/PIavdKORivSvq1PmiXLfc2Sqll8p/Z/UPip87hXBRIyH+EOo81jYIChmGXkPW0w/soIhu700/Pvz3zSiqTvjQj67CSG8QcoU8T4VruXaTTk+CdUFmQZdFk6A7CgX2no9GDE9Boxm/jEaNvUZFc4zR/ai7p4BzS8eshsIgqpwGYx5k6Tg33vk9UAeu7VGJ/tT3QfN+3R7Pb2c0ofcipd/vqELUzCD9ISg2+Hg0enHOeDeOoxEEvwty981eRUNOw/q4IVqB567Sb4uEWPkyTXNDdoogq+i5LRbv+yNojtQ3kLV3GjVPVUSHjByu+lP0GmolpbQsskI8hgJsVwDuzTk/kFLaFjUAp+ScH6g9Mx1ESmkn1Ks+OOf8XEop5RofaEppLjRtwk/rTCultB3q6T2NJse9Nef8pTrS6i9SSkcgK8OeyJ31IJp89DfI6jAbcH/O+dUK05yERot9Mud8VUppeeR6/XDO+QdxzMI5599UlWZxTmT12R5ZXs/NOb9UZRqmWuLdvhj4X9Qh2Dfn/JOU0hTg5ZzzW3FcLe99Smkw6vRMQHFruyNX6ypo1ZOnU0orovpu75zz39tML+Wcc1zfAchCfhwSdxfknN9JKS2K3LIP5py/2056nUxKaR5iyhJkaZ0TLbO4ec75twOZtw8itYq6lFJCAu4p5FK7MqU0BsUtTEbm9SLQ8vm6RUknklKaL+f8h4HOR9X0t2Ctk6j0LkY9/12RS/kd5OY5Juf8wxrTnoQq2rNyzpellObMOf89pTRbzvndutKNtGcHyDn/s850TDWklI4CjkBl8msppY3QiPo9+kPUpJR2QfFt90c+ZkeWu6XRvI5LA2fmnO+tKL110cCPG3LOT6aUFoz0XwM+G8Judpff3pNS2hgZaQ7NOX9/oPPzQaS/LHW3owDTxWN7EeQ+3AQ4LOf8x9ozYWY5OkmwppTmQCN7L8k5bxwdnndQYPGZdTYcKaW10KjlCcBbdYs5M2sSouZoNErz+8h9flzO+cs1pvnfzlpKaRwqo9ugybE/jwYnjEHhA7/JOb/Ybgcv3r3ZkGDdGY3U/lP8NgqN0n4FODHn/K9W0/kgElb62XPOPx/ovHxQqVzUlczaa6Klj17KOb+RUroZxdKtnnN+N0zbqTDrG9PppJSWQe7PI9C7sQ8aKPGLfkh7npzzn+tOx8zahBt2EhrZ+Kuc8wv9ENaxCZpD9OFws45HsddvAHfnnN+sKJ2ibSqs1SPQqNaUc96+dNxotBrPd6pI15j+pBZLXUppKhpR9GUU6H5ZzvnelNItaGTeMrOqK82YVglr3UfRKN9F0HxOr/VT2kWDNsu6sU3nkFIalHP+T0ppHbRKw7Noep0voXkxF0bru76MrNt/qyjdKWjAxc/Q3HSvoyl9Zss571FFGsYMJHVY6kaiNfIORb2vk9ByTr+O3+8Arsg5P11pwsbMAqSUhqD5r97NOf9qoPNjTH+SUlog5/x2fF8OuVhPzTk/EYPmismrb0Rz4g2tapBNSml9FDO3B5oe5UU05+ZwZEGfLee8YxVpGTNQDK7hnP8C/oyC3CcBH8o5/7o0imp3qG8UlTHvZyJG55cDnQ9j+puU0iDghpTSMeFSHY7cvAcDT+ScH0op/QfYC01xclnF8Z+roFVxhqK57s4Oa+FsaATsEhWmZcyAMFvVJwwz+ctonbYzYlj8RmhW8AVKx1nQGWPMB4Sc83+AHYAhKaVzc87T0eoQg1JKZ8Uxj6A58R6vStCllJYPq+APgY8ja93UnPPPY8TtkcBfcs4vVpGeMQNJ5aIuuBsthvzxlNJn0Et0rOf6McaYDy5hqf4TcGRK6ewQUhcA46KtIOf8UM755SrSSynNCXwYrR37PTSq9jYgp5RWR7Hf3/OIcNMp1DalyUCMojLGGPP+ojRIZwkUt/bjmDpkOnBbzvnkmC3hBODkqudtTCntgWK7N0FLkW0OrI8mWr4i5/yg2ybTKfTLPHXGGGM+uKSUdgSOBX6BLHUno8mFn0MrqRxX5bQ7MS3KsjlWokkpnQn8LibgHoomMx4cEwxb0JmOoS73qzHGGFMIrI+hxd5fQ8tJDcpaQmpdYM+kpST/UlF6Ca0hvUtK6SsppaWAt4iBEDnnf+Sc/5hzfie2LehMx2BLnTHGmFpIKS0AzA/siyYTPgTYJ1ywa+acv13FUlwlF+/SwCDgbWQRPDXSHw7sh2K7L2knLWPez9QxpYkxxpgPKCWBtQFwGRJ0S6ClIXcOQbcVcFpKaVeg7fkaI72pwBnA/wN+i9y6p6eUxqLlx9ZAc9MZ07FY1BljjKmMEFhrISvZsTnnl1NKzyCxtWdK6Q0UU/eJqpaJTCnNjyYS3ivn/GpKaR9gzZTST3POzwM/Tyk9nXP+q2PoTCfjmDpjjDFVMwKNNl0ztq8GHorvKwEfi8mGU0Xp/RuYGxgV23egwRC7l475GziGznQ2jqkzxhhTOeEOvQA4Ped8e2n/oJiIuOr0jkWxc/flnF+JVYymAMe3G7NnzKyC3a/GGGMqJ+Z/+xfw6ZTS4JzzLbG/ckEX3AkcBnw2pfQcsA9wpAWd+SBhS50xxpjaCIvducCmwP/U6f5MKc0NrAMsDbyYc362rrSMeT9iUWeMMaZWUkqji3nhjDH1YVFnjDHGGNMBePSrMcYYY0wHYFFnjDHGGNMBWNQZY4wxxnQAFnXGGGOMMR2ARZ0xZpYjpfSflNKLKaXvp5S+m1JaN/YvklK6Z6DzZ4wxA4FHvxpjZjlSSn/NOQ+P71sCn8w5b1TBeQfnnP/ddgaNMWYAsKXOGDOrMw/wR4CU0riU0ivdHZRSWiOl9FJY+C4sjksp7Z9SmpZS+jrweEppeErp8bAAvhyT5xbn/kFK6caU0g9TSrellDZLKT2TUvpRSmnNOG6jSOPFlNL3YkJcY4ypHS8TZoyZFRmWUnoRGAosjBaPnxk3AAfnnJ9LKZ3X9NtqwMo55z+klAYDO+ac/5xSGgV8K6U0LY5bGtgVOAB4AdgTWB/YHvgksANwPFqe6pmU0nDgH21cpzHG9Bpb6owxsyL/m3NeJee8HLAVcHNKKfV0cEppJDB3zvm52PXFpkO+lnP+Q3E4cE5K6SXgMWBRYMH47ac555dzzu8CrwKPx7JXLwPj4phngItTSh8BRtqda4zpLyzqjDGzNCHURgGjy/tTSjeEC/ThXpzmb6Xve8W5Vs85rwL8FlkEAf6vdNy7pe13Cc9Hzvk84CBgGPBMSmm5Pl2QMca0iN2vxphZmhBNg4DfA3MW+3POH2467i8ppbVyzs8Du8/glCOAt3PO/0opbQyM7WN+lso5vwy8nFJaA1gO+EFfzmGMMa1gUWeMmRUpYupA7tL9cs7/mYEHFuBA4PMppXeBbwB/6uG424AvpZReBqbTd0H20RCDhYv2kT7+vzHGtISnNDHGfCBIKQ3POf81vp8ILJxzPmaAs2WMMZVhS50x5oPCNimlk1C993Ng/4HNjjHGVIstdcYYY4wxHYBHvxpjjDHGdAAWdcYYY4wxHYBFnTHGGGNMB2BRZ4wxxhjTAVjUGWOMMcZ0ABZ1xhhjjDEdwP8HsBKlPJXd/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4" name="AutoShape 6" descr="data:image/png;base64,iVBORw0KGgoAAAANSUhEUgAAAnUAAAGLCAYAAAChh2SgAAAAOXRFWHRTb2Z0d2FyZQBNYXRwbG90bGliIHZlcnNpb24zLjMuMiwgaHR0cHM6Ly9tYXRwbG90bGliLm9yZy8vihELAAAACXBIWXMAAAsTAAALEwEAmpwYAAB92ElEQVR4nO2dd7gdVdm+70USSCCQAAmdJLQAoYQSegud0EKVXqRXUYqCSJWOICBdpCO9RQRREAQBkahIFcWO+gmWn/Xzs7B+fzzvuOdszknO2XvmHLJ57uva19kze86sNTNr1nrW+75rrZRzxhhjjDHGzNrMNtAZMMYYY4wx7WNRZ4wxxhjTAVjUGWOMMcZ0ABZ1xhhjjDEdgEWdMcYYY0wHYFFnjDHGGNMBDB7oDPSVUaNG5XHjxg10NowxxhhjZsp3vvOd3+WcR/dHWrWJupTS9cC2wNs55xV7OGYycAkwBPhdznmjmZ133LhxTJ8+vbqMGmOMMcbURErp5/2VVp3u1xuBrXr6MaU0ErgS2D7nvAKwa415McYYY4zpaGoTdTnnp4A/zOCQPYH7cs6/iOPfrisvxhhjjDGdzkAOlBgPzJtSejKl9J2U0r49HZhSOiSlND2lNP2dd97pxywaY4wxxswaDKSoGwysDmwDbAmcklIa392BOedrc86Tcs6TRo/ul1hDY4wxxphZioEc/foW8Puc89+Av6WUngImAj8cwDwZY4wxxsySDKSl7kFg/ZTS4JTSnMBawOsDmB9jjDHGmFmWOqc0uR2YDIxKKb0FnIamLiHnfHXO+fWU0leAl4B3getyzq/UlR9jjDHGmE6mNlGXc96jF8dcCFxYVx6MMcYYYz4oeJkwY4wxxpgOwKLOGGOMMaYDsKgzxhhjjOkABnJKk7Z556pbaznv6MP3ruW8xhhjjDF1YUudMcYYY0wHYFFnjDHGGNMBWNQZY4wxxnQAFnXGGGOMMR2ARZ0xxhhjTAdgUWeMMcYY0wFY1BljjDHGdAAWdcYYY4wxHYBFnTHGGGNMB2BRZ4wxxhjTAVjUGWOMMcZ0ABZ1xhhjjDEdgEWdMcYYY0wHYFFnjDHGGNMBWNQZY4wxxnQAFnXGGGOMMR2ARZ0xxhhjTAdgUWeMMcYY0wFY1BljjDHGdAAWdcYYY4wxHUBtoi6ldH1K6e2U0iszOW6NlNK/U0q71JUXY4wxxphOp05L3Y3AVjM6IKU0CDgf+GqN+TDGGGOM6XhqE3U556eAP8zksKOBe4G368qHMcYYY8wHgQGLqUspLQrsCFw1UHkwxhhjjOkUBnKgxCXAJ3LO787swJTSISml6Sml6e+88079OTPGGGOMmcUYPIBpTwLuSCkBjAK2Tin9O+f8QPOBOedrgWsBJk2alPszk8YYY4wxswIDJupyzksU31NKNwIPdSfojDHGGGPMzKlN1KWUbgcmA6NSSm8BpwFDAHLOV9eVrjHGGGPMB5HaRF3OeY8+HLt/XfkwxhhjjPkg4BUljDHGGGM6AIs6Y4wxxpgOwKLOGGOMMaYDGMgpTWY5/ueqs2o570KHf6qW8xpjjDHmg4MtdcYYY4wxHYBFnTHGGGNMB2BRZ4wxxhjTAVjUGWOMMcZ0ABZ1xhhjjDEdgEWdMcYYY0wHYFFnjDHGGNMBWNQZY4wxxnQAFnXGGGOMMR2ARZ0xxhhjTAdgUWeMMcYY0wFY1BljjDHGdAAWdcYYY4wxHYBFnTHGGGNMB2BRZ4wxxhjTAVjUGWOMMcZ0ABZ1xhhjjDEdgEWdMcYYY0wHYFFnjDHGGNMBWNQZY4wxxnQAtYm6lNL1KaW3U0qv9PD7Ximll1JKL6eUnk0pTawrL8YYY4wxnU6dlrobga1m8PtPgY1yzisBnwaurTEvxhhjjDEdzeC6TpxzfiqlNG4Gvz9b2vwWsFhdeTHGGGOM6XTeLzF1BwKPDHQmjDHGGGNmVWqz1PWWlNLGSNStP4NjDgEOARgzZkw/5cwYY4wxZtZhQC11KaWVgeuAqTnn3/d0XM752pzzpJzzpNGjR/dfBo0xxhhjZhEGTNSllMYA9wH75Jx/OFD5MMYYY4zpBGpzv6aUbgcmA6NSSm8BpwFDAHLOVwOnAvMDV6aUAP6dc55UV36MMcYYYzqZOke/7jGT3w8CDqorfWOMMcaYDxLvl9GvxhhjjDGmDSzqjDHGGGM6AIs6Y4wxxpgOwKLOGGOMMaYDsKgzxhhjjOkALOqMMcYYYzoAizpjjDHGmA7Aos4YY4wxpgOwqDPGGGOM6QAs6owxxhhjOgCLOmOMMcaYDsCizhhjjDGmA7CoM8YYY4zpACzqjDHGGGM6AIs6Y4wxxpgOwKLOGGOMMaYDsKgzxhhjjOkALOqMMcYYYzoAizpjjDHGmA7Aos4YY4wxpgOwqDPGGGOM6QAs6owxxhhjOgCLOmOMMcaYDsCizhhjjDGmA7CoM8YYY4zpAGoTdSml61NKb6eUXunh95RSuiyl9GZK6aWU0mp15cUYY4wxptOp01J3I7DVDH6fAiwTn0OAq2rMizHGGGNMR1ObqMs5PwX8YQaHTAVuzuJbwMiU0sJ15ccYY4wxppMZyJi6RYFflrbfin3GGGOMMaaPzBIDJVJKh6SUpqeUpr/zzjsDnR1jjDHGmPcdAynqfgUsXtpeLPa9h5zztTnnSTnnSaNHj+6XzBljjDHGzEoMpKibBuwbo2DXBv6Uc/7NAObHGGOMMWaWZXBdJ04p3Q5MBkallN4CTgOGAOScrwYeBrYG3gT+Dny4rrwYY4wxxnQ6tYm6nPMeM/k9A0fWlb4xxhhjzAeJ2kSdaZ8fXDG1lvMud+SDtZzXGGOMMQPHLDH61RhjjDHGzBiLOmOMMcaYDsCizhhjjDGmA3BMnfkvT35+m1rOO/ngL9dyXmOMMcY0sKXOGGOMMaYDsKXODBj33LBVLefd5cNfec++a27Zspa0AA7d59H37Dv9rvrSO/1D701vyoM715beI1Pvfc++re8/q7b0Ht7xU+/Zt819V9WS1pd3OryW8xpjzEBgS50xxhhjTAdgUWeMMcYY0wFY1BljjDHGdAAWdcYYY4wxHYBFnTHGGGNMB+DRr8YY08S299xWy3kf2mWvbvdvf8+Xaklv2i7b1XJeY8z7E4s6Y4z5gLHjvd+s5bz377x+Lec1xvQOu1+NMcYYYzoAizpjjDHGmA7Aos4YY4wxpgOwqDPGGGOM6QB6NVAipXTsjH7POV9cTXaMMcYYY0wr9Hb06yRgDWBabG8HfBv4UR2ZMsYYY4wxfaO3om4xYLWc818AUkqnA1/OOe9dV8aMMcYYY0zv6W1M3YLAP0vb/4x9xhhjjDHmfUBvLXU3A99OKd0f2zsAN9WSI2OMMcYY02d6JepyzmenlB4BNohdH845f6++bBljjOkUdrvvzVrOe+dOS3e7/4r7f1tLekfu+F4H1SN3/q6WtACm7DaqtnObzqQvU5rMCfw553wp8FZKaYmZ/UNKaauU0hsppTdTSid28/uYlNITKaXvpZReSilt3Yf8GGOMMcaYoLdTmpyGRsAuC9wADAFuBdabwf8MAq4ANgfeAl5IKU3LOb9WOuxTwF0556tSShOAh4FxLVyHMcYY0/F877q3azv3qgctUNu5Tf/QW0vdjsD2wN8Acs6/Buaeyf+sCbyZc/5JzvmfwB3A1KZjMjBPfB8B/LqX+THGGGOMMSV6O1DinznnnFLKACmluXrxP4sCvyxtvwWs1XTM6cBXU0pHA3MBm/UyP8YYY4wxpkRvLXV3pZSuAUamlA4GHgM+X0H6ewA35pwXA7YGbkkpvSdPKaVDUkrTU0rT33nnnQqSNcYYY4zpLGZqqUspJeBOYDngzyiu7tSc89dm8q+/AhYvbS8W+8ocCGwFkHN+LqU0FBgFdAkayDlfC1wLMGnSpDyzPBtjjDHGfNCYqagLt+vDOeeVgJkJuTIvAMvEKNlfAbsDezYd8wtgU+DGlNLywFDApjhjjDHGmD7SW/frd1NKa/TlxDnnfwNHAY8Cr6NRrq+mlM5MKW0fhx0HHJxS+j5wO7B/ztmWOGOMMcaYPtLbgRJrAXunlH6GRsAmZMRbeUb/lHN+GE1TUt53aun7a8xgWhRjjDHGDBy/uaA5aqo6Fv74orWd+4PKDEVdSmlMzvkXwJb9lB9jjDHGfED57SXfqe3cC3509drO/X5hZpa6B4DVcs4/Tyndm3PeuR/yZIwxxhhj+sjMYupS6fuSdWbEGGOMMca0zswsdbmH78YYY4wxszRvX/7VWs67wFFb1HLemTEzUTcxpfRnZLEbFt+hMVBinp7/1RhjjDHG9BczFHU550H9lRFjjDHGGNM6vZ2nzhhjjDHGvI+xqDPGGGOM6QAs6owxxhhjOgCLOmOMMcaYDsCizhhjjDGmA7CoM8YYY4zpACzqjDHGGGM6AIs6Y4wxxpgOwKLOGGOMMaYDsKgzxhhjjOkALOqMMcYYYzoAizpjjDHGmA7Aos4YY4wxpgOwqDPGGGOM6QAs6owxxhhjOgCLOmOMMcaYDsCizhhjjDGmA7CoM8YYY4zpACzqjDHGGGM6gFpFXUppq5TSGymlN1NKJ/ZwzIdSSq+llF5NKX2xzvwYY4wxxnQqg+s6cUppEHAFsDnwFvBCSmlazvm10jHLACcB6+Wc/5hSWqCu/BhjjDHGdDJ1WurWBN7MOf8k5/xP4A5gatMxBwNX5Jz/CJBzfrvG/BhjjDHGdCx1irpFgV+Wtt+KfWXGA+NTSs+klL6VUtqquxOllA5JKU1PKU1/5513asquMcYYY8ysy0APlBgMLANMBvYAPp9SGtl8UM752pzzpJzzpNGjR/dvDo0xxhhjZgHqFHW/AhYvbS8W+8q8BUzLOf8r5/xT4IdI5BljjDHGmD5Qp6h7AVgmpbRESml2YHdgWtMxDyArHSmlUcgd+5Ma82SMMcYY05HUJupyzv8GjgIeBV4H7so5v5pSOjOltH0c9ijw+5TSa8ATwAk559/XlSdjjDHGmE6ltilNAHLODwMPN+07tfQ9A8fGxxhjjDHGtMhAD5QwxhhjjDEVYFFnjDHGGNMBWNQZY4wxxnQAFnXGGGOMMR2ARZ0xxhhjTAdgUWeMMcYY0wFY1BljjDHGdAAWdcYYY4wxHYBFnTHGGGNMB2BRZ4wxxhjTAVjUGWOMMcZ0ABZ1xhhjjDEdgEWdMcYYY0wHYFFnjDHGGNMBWNQZY4wxxnQAFnXGGGOMMR2ARZ0xxhhjTAdgUWeMMcYY0wFY1BljjDHGdAAWdcYYY4wxHYBFnTHGGGNMB2BRZ4wxxhjTAVjUGWOMMcZ0ABZ1xhhjjDEdQK2iLqW0VUrpjZTSmymlE2dw3M4ppZxSmlRnfowxxhhjOpXaRF1KaRBwBTAFmADskVKa0M1xcwPHAM/XlRdjjDHGmE6nTkvdmsCbOeef5Jz/CdwBTO3muE8D5wP/qDEvxhhjjDEdTZ2iblHgl6Xtt2Lff0kprQYsnnP+co35MMYYY4zpeAZsoERKaTbgYuC4Xhx7SEppekpp+jvvvFN/5owxxhhjZjHqFHW/AhYvbS8W+wrmBlYEnkwp/QxYG5jW3WCJnPO1OedJOedJo0ePrjHLxhhjjDGzJnWKuheAZVJKS6SUZgd2B6YVP+ac/5RzHpVzHpdzHgd8C9g+5zy9xjwZY4wxxnQktYm6nPO/gaOAR4HXgbtyzq+mlM5MKW1fV7rGGGOMMR9EBtd58pzzw8DDTftO7eHYyXXmxRhjjDGmk/GKEsYYY4wxHYBFnTHGGGNMB2BRZ4wxxhjTAVjUGWOMMcZ0ABZ1xhhjjDEdgEWdMcYYY0wHYFFnjDHGGNMBWNQZY4wxxnQAFnXGGGOMMR2ARZ0xxhhjTAdgUWeMMcYY0wFY1BljjDHGdAAWdcYYY4wxHYBFnTHGGGNMB2BRZ4wxxhjTAVjUGWOMMcZ0ABZ1xhhjjDEdgEWdMcYYY0wHYFFnjDHGGNMBWNQZY4wxxnQAFnXGGGOMMR2ARZ0xxhhjTAdgUWeMMcYY0wFY1BljjDHGdAAWdcYYY4wxHUCtoi6ltFVK6Y2U0psppRO7+f3YlNJrKaWXUkqPp5TG1pkfY4wxxphOpTZRl1IaBFwBTAEmAHuklCY0HfY9YFLOeWXgHuCCuvJjjDHGGNPJ1GmpWxN4M+f8k5zzP4E7gKnlA3LOT+Sc/x6b3wIWqzE/xhhjjDEdS52iblHgl6Xtt2JfTxwIPNLdDymlQ1JK01NK0995550Ks2iMMcYY0xm8LwZKpJT2BiYBF3b3e8752pzzpJzzpNGjR/dv5owxxhhjZgEG13juXwGLl7YXi31dSCltBpwMbJRz/r8a82OMMcYY07HUaal7AVgmpbRESml2YHdgWvmAlNKqwDXA9jnnt2vMizHGGGNMR1ObqMs5/xs4CngUeB24K+f8akrpzJTS9nHYhcBw4O6U0osppWk9nM4YY4wxxsyAOt2v5JwfBh5u2ndq6ftmdaZvjDHGGPNB4X0xUMIYY4wxxrSHRZ0xxhhjTAdgUWeMMcYY0wFY1BljjDHGdAAWdcYYY4wxHYBFnTHGGGNMB2BRZ4wxxhjTAVjUGWOMMcZ0ABZ1xhhjjDEdgEWdMcYYY0wHYFFnjDHGGNMBWNQZY4wxxnQAFnXGGGOMMR2ARZ0xxhhjTAdgUWeMMcYY0wFY1BljjDHGdAAWdcYYY4wxHYBFnTHGGGNMB2BRZ4wxxhjTAVjUGWOMMcZ0ABZ1xhhjjDEdgEWdMcYYY0wHYFFnjDHGGNMBWNQZY4wxxnQAtYq6lNJWKaU3UkpvppRO7Ob3OVJKd8bvz6eUxtWZH2OMMcaYTqU2UZdSGgRcAUwBJgB7pJQmNB12IPDHnPPSwGeB8+vKjzHGGGNMJ1OnpW5N4M2c809yzv8E7gCmNh0zFbgpvt8DbJpSSjXmyRhjjDGmI6lT1C0K/LK0/Vbs6/aYnPO/gT8B89eYJ2OMMcaYjiTlnOs5cUq7AFvlnA+K7X2AtXLOR5WOeSWOeSu2fxzH/K7pXIcAh8TmssAbLWRpFPC7mR5VHU7P6b1f0+vka3N6Ts/pDVx6nXxt7aQ3Nuc8uurMdMfgGs/9K2Dx0vZisa+7Y95KKQ0GRgC/bz5Rzvla4Np2MpNSmp5zntTOOZye0+uE9Dr52pye03N6A5deJ1/bQKTXCnW6X18AlkkpLZFSmh3YHZjWdMw0YL/4vgvw9VyX6dAYY4wxpoOpzVKXc/53Suko4FFgEHB9zvnVlNKZwPSc8zTgC8AtKaU3gT8g4WeMMcYYY/pIne5Xcs4PAw837Tu19P0fwK515qFEW+5bp+f0Oii9Tr42p+f0nN7ApdfJ1zYQ6fWZ2gZKGGOMMcaY/sPLhBljjDHGdAAWdcaY2vGk4qY7XC6MqRaLulmQ5orwg1AxfhCusVNJKc1RjGqv+znOiuVkVsxzFaSUhgJj4vtSKaW5BjhL5n1GLDf6gSSlNKSV/7Ooq5miwk4pLZJSWqyK85UayHUAqpgGJqX0vi0LKaWVgU36Ka2lUkpr90dapTSXSSk1L6FXRzqrpZQ2qDudpjTnAg5NKS2WUjoIuKDO9HLOOaW0bkppckpp2brSSSmNTilNju9TUkortXie8vv8oZTSNimlHavLaa/yMD6ltFx/phmsBOyWUjoFzZIw3wDkAYCU0rLvlzowpbRKSum0fkxv6ZTSlBb+r2jblkkpLdmqCJnB+UcCq8b3jVJKS1Z5/laIdnyOGs9f3NPxwGFxD/pEraNfzX8bmR2AY4E/xvQtl+Scfznj/+z5fAAppSOBg1JK27d6rqbzvhvn/RDwv8DbOefn2z1vqxSNXUppfeA8YMWU0u7A13LO/6kprbWBY4D/Syn9b875+1Wm00OaGwAfAUaklP6ec/5aTemsChwFjE8pnZBzfq7KdHoi5/y3lNLvgR8APwE2rjO96OjcjubJfCel9GTO+c4aksrA0SFIMi2O4i+9z8cAOwOfB05JKf0r5/xQVZltplQu1gGuAP6dUtoj5/zjutJsJuf8Qkppf+Ag4KQq6rG+ULoHE4EvAS8C2/dnHrrJy4ZoztbNU0r/yDmfX3N666P6Z86of77R23PE/08BrgO+AcyfUtox5/z3irK5GFoP/hPAcsBaFZ23T5Tu1crAkcDTKaU7c87/qjqtSGdT9EyWAf6ZUron5/yeRRl64n3RM+lkUkorAh8DtgaeBTZEa9y2c85tgAPQEmu/jJ5S288ypbQzcC6q2A5LKe03k3+pjVIFdyXwceAa4GRg05rS2gq4Gi1BtwSwe0qptkok0twk0vwy8Hdg25RSpY1KpLMt8EXgdeDHwMkppbrFVdml+ATwCDAcGNnN75WklVIagXr2ewIfAr6FGoXdqk4rljJ8GlgFeCXn/Mf4vc/vYUppQWDDnPOGwDj0nB5Jck/WQpSLzYBLgHOAvwDnppSWqSvNgtLzWhi4BbgUWDSltFVYdvvF7Rb3YGvgIuBCYLmU0j11pzuDvGwI3AY8DtwIrJxS+nSN6W2G6p+vAwnYIerBXpFSWh7YBnVo9kKdtq+mlOZsJ2+ld+wVYC5gW+COQixWWXf0hrhX2wGXAROBvYE96rDYRZtzFfAZ4B5g5UhrZG/PYVFXA02Fbiiaq+9DwFRgt5zzn1OL7ppgGPAgsGbSZM4PA9NSSvO3keeDgMnA2sARSGhsklLat418tssawBM552dzzp9AFpjrU0pbQnUvdzSeuwKn5pxPB45G78Z+0TurlCQGAZsDV+acb0RrG/8PsH9KafOKk9wQ+ETO+ULgJOAh4MRUk5u56NnG972AdXPOuyKL68MppTWLRqyKxjvONRW4AVkjlwrL81eAZ5BY3qvddJqua9k4947AKvEeknN+N6W0wMzOU/o+B/A34D8ppYuB1YHdwxq9a0ppQrv5nkH6OwL35pzvyTlvijqbN6Sa3VyljsY1wO9yzh9Hy0PuCkwMYfGRuoVd0tKUBwBfzDl/Luc8HlgwpTStdEx/CojFgStyzg8i6+mVwIYppY9XmUjUP4OBrYDP5pyvBg4F/ojqn41m8v+DogN1FXKh/y6Lw4GXgGdaFXZN79haaF64I5El8ciU0rxRfka2cv4W87QQcCJwaM55bWTVXRPYMVXsckYi7rGc89Mxp+8zaFGG3eOezxSLuhqIQrdm0vJovwDWAw4H9s05/yQqrWujpzpDUkrzlL7vnVI6DrmWNgR2A76Neg//C/R6TbpSb7motJZHL8/iYVb+Biq8O6SU9uzteduhmwr0B8DQ4j7lnK8Evg8cl1JaqopYwjjvP4A/A1slBfW/hK59I2C7dsRyD+nlaLTfAjZLKS2Sc34bVWBjYt8SFSY5gnAP5px/DTwPDAE+VodoKFXKRyAr6/di/7VI2N2SUjobWWkWaTe9lNJqSIhfCNwJnJBSWi7n/Fsk7J5AjU1bNLlKbwd+kXN+KtKenFI6JXr0p/VkZetG8O6Rc/4r8EtgH+DgnPP/RmfqY8D/azffPV0H8Aowd6mBPARYAD2z2kgprYmsY6fmnN+MPJ2D6rX9kdj7aa44zKKZnPO/kWW+7EbbG9ggpfS5OKa2iVy7qe/+Fzg4pbRklIlngZ8Da6eU9qgq3ah//o06kVumlEbnnN9CnaJlY9/izf9Xyu+7Oec/oc7//8Xxc8e5jwC+g9qklvIWaR2D3ud3c87Xo3p/ArBTSuljwPHRvvYH76JVsQpRdR0yrBwKbNOO8C+1w4UW+z5aXnVdgJzzF4HfAqsBK5b/pycs6urjSCSMfocEwk+RK2hvVKGdnXP+zYxOkFIaB1yYYkAEcl+9nXP+ObB9znnvrLibycj//lpvMlZuWICFAHLOxwFnAF9KKS2Yc34HeAq4CXiyV1fcJiGGJ6eU9kyKK/gaMD+wT0pp7bAs/RP4Neo5tUTpRRpfure3IBdosVTdb4FfAVNQb7QtSmmumlLaIXqy9wI/QsHiCyHX5J+QhbKtgSGRTuFiPQUYlFI6vXTIb5HLbal20ukh7RSidB9knf5ZSmnXsDg8hCrD3wNb5DbjqOK+HQ38K+f8XM75DOBu4PaU0koh7G7JOb/cTjql9HZC17V5zvm3YdV6C9gXdd5ORNbXf3T3/6VG63DgE0AR23g+KoOPp5QuBD6KOoG/rijfRflbPaW0XkppDHLzrYYE6cKo0XwZWDUpjqlSSg3XROTy+3VK6aMppcdSSo+HxegUYOOc8wPtNJY9pF/cgxWS1iQfjiwhH0kNi/x8yO01Oerq2ihZq09KCtOZhix0l0RnayLq9PwIWfFapnTtK6eUtk6ygt6FROPuYTyYHb2X6wEbNP9/5HdT4JqU0qdQfXUQsvjuWxggcs4H5TZidlNKWyB37nY551+nlMYC96H7Mx4J/ztzzv9sNY2ZpF/cq5Eppbmjw/0ginOckHP+P1R3/xW5hlsWl3FPNwKOSSltknP+Nmp3p6SUdk7y6C2IOuG7Ff8zw/zX2BH5QFEq9LPlxqCD64GFUTzd9shkOw8wLef8tSZx1d05l0UiYzRwffz/P7LcdcUx+6JG7YC+NlxJa/NuA/wDVfBXAp9ELon1cs6/KV9PXRRphMC6C8WVbAVcjirYU1HltmzkbXFgcs752BbSKp7TlDj/H5A19XBgS+QSHYtepK1RA/5WzvkLFVzfZqiX9zISU9sBS0aaG6PKYRck0kcD5/bFUlC6tk2Qa+SPyPpxDxJwF6Ge9bLoue8O/DXn3PaI1O7KcpI1bhMUIzYHutd/zTmf1E65anrHhgE7AAcjV+IVsf8cYCfkzvx7qxaX5uuKcrMC6gCMQo3PN4CzUGdj7hzxdT2dDwmH65FL/AcppUGFVSopxutvyAr401by3E2aRfnbBMVWTkNhFrujhvkI1GFcFg3WmATMk3O+vKL0i3I5LKyQoyIPg5GQfQRZcC/JOX+zijS7yUP5HbwNjbadk7C2IKHwC/TubYPqgp/nnO+tMS/roTr3ZfQc7kKel61RXOi/gANRnOgWSED9u69luZTeFsgb8EPUWd4RdVg3B9ZF1qcd0bUPyzl/puk8GyPReRl6n/cDTkMW3zuAW1GHpk8W1lL5KP7uFdd7U+RtG2Qt2yDn/JeU0oiwFNZGUjjHMcDcwGGxeyf0LF5AAuvDKM77xKz4v76cf1DO+T9JA+VuQB6Gw1A99goS1Xshw9vRwKLo2Rw9UzGbc/anog+ysByOKvZi382olzE4tof04jyp9H2HOOcl6KX/HKp8J6EXcUnkMu1N/mYrfd8MVSaLReE5HTgrfrsSuasGlfNSw/0aAcwR3yeh6S6mxPaKyPJ4aGwPQo3h9sB3gZX7mNbspe/Lop7W8rF9Pxp1OD+q2DYghCPqJS/d4vUNb0rzdmD12D4HCenxsb0Mcn1thlxCy/chnXJ5WQ31KpdAjea58ZmEgqGXRQJ5QyS2xlfwHMvpb4Aqv7GoAtwbGBe/HYREbUtlCgmPEfF9UyRG9kUNzO6owTm0dHxLz62H65or0h+HAvvvRw3O8nFNm/TmPKV9N6NKenBp3xqU6o4Knsucpe8T4/3aILY/jAbNrBzbS0S52Bq9+ytUlY84/2ao4T8HxRcnYGj8tgLwatVpxrmHlL6vhrwR6yIR9Qnknl8AeSwmxfPdFLnBlq04LyNL31dAYQGTYnsf1BHbN+7NsChzGyMR1ud7A8xV+r4sEg6rxPalKBa7eDcnoI7sppHecrG9VekchwBHlbbXQ96UuYF1gLVayGP5HRuD6qyE6rC7kUcKVHduUXX56CFPKyFLcjFjwHeizCyI2p+TUezbWlFOFuzDuUc3PZObkUWSUrnbLbaHxb2dgtrqXrV5td+gD8onCuOqqKd1CFE5o0r/p8BjUVgH9eGcB8aLuBayoH0H+BnqHT2I3KKL9vJcayMrUGGd3Q31qoh8rYcaqjGxr9cFtcX7NQI4Hlg4to9BAuowQoChiu/nwGmxPQTFWUzsY1rzISvVXPG5BDVcG5aOuTuuv3hu41GFv2KL1zcPqjgXiLJxWryYB5aOORPFm61Q3PN43r2uwON/HkSidxCKh/oLGpxQ/H42Eurrx75lgC8AK1X8TI+NMvoAasCPBuaN3w6K39q5n5dHGd4i3oOPIjFwejyvXZC14Ij4n9kqvK4vRZnZBQmA4j3aFpgOLNnD/5YbrfE0GtGTkNguRP1ucd/mqyjP88f9mR+939cjC8CWRB2ErFNvE4IUCZ1pfX2/epGXddDIyF2jTNxEowO5MfAm0XhXnO7CyLI/V7yDz8U7uFjpej8OfLMol0hYfL2GezAHEnGLxvbmKI7yotIxeyIr4gGorpsfCYhed/BK5xqB6p/5kQfgrLj2PUvHXIRGiC8Z24siA0RRH+2C6oqRcf+OAL7ZdE23AMtUcH+ORG3kZcCZTb9NRe95r4wXLaS9GA0hNSbelXtKvx+E2vUtS/s2jXvX63KCBk2eiQZyFe/8M/Gc5im9Dz8BDort2VE9MaHX6dRxkz4oHxoV+3KoYZkTTXHwBBJ2syNB9mlg7T6eez3gqzREz3LAcag31+sHXDrfyqgnvmRUGMuiQNytS8fcW2xTo4Uuzj9b5GdhYO/YdwSKuVqNRsOzAiXx1WJa88fLOhb1xBdDAuH08kuJGtVVS9sjW0yvEKWLIAvI5nHPT0ZD1TcrHXsOsE5pe1gL6Y2P51lUDOejxnml2F4w9i1X+p95Kn6eC6MR04Uo3g6J5w3jvl9EmyISCYIb0DQM+8a++ZAgPye296BF4dhDmtugynsUCgn4Cg3r8W5IKHR7XXQVdB9DFthpSGTPhqzuRWeiz9bnXpT5sVEG10aN8lVI3C9aOm5/FMPWpexWXDZ2BE4uyjeyGt4c7/aYovxTcZ2D6rrlUcdqPmBeFK/0mdIx86I4yDVL+4ZXmY/yeeOai/KzeZSHj5aO2adcnlp9HqgTtDCq7zZAbdMZyFq7Uem4SylZ2Ohq3ZsNCbor0YhskMXsASTo1ohy29b7hkTbN+I5XR/vRNG27ooGzFX2TjelnVAbvTJR36N65hFg19Jxh6NO0fyxvTjRQetDWoOiDCxECNe49iviPRwe+zYhLOqtvBeV36QPyqdU6LZCjdkvkXgbGZXWQ6gB+i0Kqu7t+VI8+LOQe6xs2ZkQL+bFSPXP9GHT1f0wV7yEH4nK7ABUuR6PGqjvE73YGu/bHKUXY/54Wa4vVRrHI8vTWpSsmn0t2N3dB+Ru+Rpq7JZEQuMUYLWmY3ttTe0mnZFRQRUN1b5oPrNNUcV6KiU3c+n/+mxVaro/VyOryzxRhk5GIn2VcjloJZ0ZldfS9tyo17lzad9FKE4K2hALTde5U9zfqwhrMhKtL8S1t/zsekh7N+Da0vY6KHZueSTYF+7FOdZG846NQdaQp4Hz47cxqHfeK4t7X54NEnIno9CCNeMduAmJyTEzep4Vl40pyLK6dGnfvShut7Jn1UNehsa9Py/ezfmQZfWC0jGD685HKa01UXxYYYnZPO7FJ6p4HkQ4S3wfjax/T0W5HYEsRecCmzb932zNaRMWaSRyLo13bxiyJk6Ld67PFlbe63LdCrnnD0GGjKKumhhltpY2qSkfcyEr5eGxfVRcc7k+Kyy8rdTVxT1dFXV07wE+Gft2QxbKw+gastNaGeivwtyJH6Tufxh/94oHcxoSZQugXtnqfSxcI+JFmg31ID9DKZYAWWTm72X+5kXuoSHIFbMeig34GoqpWQLFjd2JGsnKLAU95GdQFOg9owBfi4Td/qi3skcc90nUU6rEmoQazY2Q1eLjhJs5rv+KqOjmbvUl6ia9o1DDUVjK9orrKYTd2cBne/scZ5LWCqUK43Lkwi6E3ZnIbTi8lYqol+V1aRruhAORiNgotvdD1rp2RHJxbSvEuWdDcS23RWU4CsVfvkgpXqXd6yrtWwt1fJak0dhcQcRCzex8SPy9jCwcc8b++VDoxK1VPZNu7tccpbQ+juqmQtjdhaYNmaPG9IuRwLvEe3Yg6vyuimKWvkN0OGrMQ/F3eSRsT6ch7F5Hc7RVnn4PeZmXRijCGmgQ0yGxPSXe03Ht1EGofp2CrH0bIcPAEqh+fZiGsLsAtSvvcfWX8rs1qicXQsL4MGSxK2LchgILlP+nL/cjvh+ChNMuaEqpp0u/HYTapMrLaCn/m5XKx7Zx7+4F9o/9R6A26kOx3VYditq+p6P8r47qsE/Fb3ujjnnbArbWAt1pn3hBPlLa3gZ4qLQ9Gc0Bdg6lAPTeFnpkQfsa6lkdEy/gySiObJsW8jsbsup9B8UDFbET66K4kYNLx1Zq4ZhBnlZGI89+DewX+wajSv8yGm61JdpIY1G6ulguo+FWXhhZ7O6OSnQpWohZ6SHdsgC5K+57Iez2RhX3lkjYtRzEX0pnIorXfKr021VogEnROViqxmf5cSROvh/l9GMoROApZB35IRW4TZAYvhnF1RyHGq9dUUP1RPzdud10Sukdhiw716KOwLU0etKHIOE8pof/7U4Ybovitjan4ZofhUTOwr2tH/qQ/22Rm/hEJOSGxvfPooZ9diqOGWtKf0qUwXOREHgw8nQocld/FdiprvQjD1tGmdkTWayKWKlTkMCaj36wFEZepiLr8vdoCIlJyLJ+ZGxX0cEbHHXaM2hqkmIQxijUiZ+GXLEjmMEAKWD9eHfXaNq/V7zXe0Xd0o4A3Rx5soo26ZNxj9ZD8XXfq6LumEH68yJDx9eRW3XxqFc2R+7loh36CC2EO3WTXjFQbp/YLtzXNwGfjn0ztfr3Kq3+KNSd8omCsCaNOLfRqKHesXTMZVGZnETfAt63Q8GY41Bc3quokRyMLDtnUhrNNpNzlXtDq8QLchsyMRcjztZDrtiDe5vHNu/dbPF3EGpg7kVm/QmlY45A1qZF2kxroajYioEgV9E1PmJ+ZFGdVtyPCq9zm3h2R6Ig4heJOD3k7v4q1VTgU2jEbr4MfLX02w1I7NUm1KNcPRfPc7koqyej+L4JUZ67FT59TGdtNFhms3inLqdhsdsxKuDlmst9G+nthcT42kiYF7PmH4jiEm+lh0q+6b07FFlDPo3cw7uiQPAtaFjRKrOeltJdFllYjoz7dQvqbA6NMn8FMYK4xrJxNrBtfF8gyv0VsT2SRuxQLXG7yBr4DVRnXocE+ljUcN8e+/vF5Rpl53HUAfsw6lwXox3XQnOdLd7OvUD1+oj4vjayBn2VrrF6cyPr11cIi+EMzncsCvMZjjoyX0VzPRblupWY7qIjOijK4kNxLzaMd3lolNk7kPhuW0j1Ik87oUFlXyrtGx51zaOEi7yitHZFHeCbgFGxb0g8rztoc6R+l7T6o2B3wodG4P6gKIyfQ72Vo6LyPhX1cIpZ0a9E8WEzncIkzrstXUdCjUEN8yqoNz+ql+cpNyy7Rl7mQ6MdrwHGxm/DUGM8th/uXTn+8OpSYf4saqDnQ0JsXSoQApHWIsgScmFUUpNR4zos7uey9DHQtZfpnkejNzYECddv07DYtStYi1Gut9N1+o5HgSdL2xPreIal7XWQqCtckkuhxqTSUYzIxfrZ0v2cgnrXx8X716v3og/pXUK4xUrb00rbM3UHRZ3wWNyj52mM9NwPCcZNq8xzKd1VUAzvYbE9lkbc7Gao4azUcks3Fhtk2byhtL06iiHqVae0zfwshywvU2N7TSRQzkWeljHUHGZSyst41DY8WNq3F+pM7xTbbYeYRL1ZjJr9AhK1y0cdcVocsygSUO+xBtGonydE3TgexUA+DZyArIqPozqzz+KTrvF6I+LvnKjz+VnCjdtTeaq6vJaezTzIzXxO3Lcib2PifVm1gnSWpGEE2gDpgsNouOKHUHEnq/aC3Qmf0gMq5ppbGDXUp0XB2CJeqvK8OmuVC+sMzr0tMsOuhRrmeUu/XUofR82W/vejkccJsT0U9do/h2It3qTCObF6kZ+t0Sim8sjPlVCjeRNyF7R0rd08pxWQgFsUWePeRe6vO5Gr7llqELNRIV0KXF3at3Q8h5equN80RpeeQaknGdf7NnBT8/2o+BpHx99hca0H0hh1ex4xsKeVtOOc28T3TdFEuKvGvVuvdNxtyA20Q2xXGS94DLLklN/DaaXr7s69unS5PCFL1RzxDj6M3J2F23XXmsreJqjR+BJaYqvYvygajHQHFU2XUjp3OSh/EnJdLYHqx1tpjHhdBQmEWqakKOVhY9R5exb4Rmn/6sjKehEVW+ZnkJfNkcXpeGSV2oOGYWA/5J5egIYHo5X3ZUypPrgNLTNWDDibC3lj7kHt0vPMQKQgy/r3abhsF6BhURof72C78z4egmKLr40yORhNhn0hFQ4U6kU+pqBVYIqO9nLIw3YdasuvpM3Od5y3mPPxCiTkh6NO6sVRz8zQYtpyuv11I2f1D2pkPkNjPptR8aDOKB0z06HwzS8vsjh8DwmCC6IR2BX19l+lhdiyqMgfptEQFe6e2ZHVqu3pJfqYnznipVkDicupyP26Ko0VN9qatqSU1tYoHqRweS4aFd4dpWPGVXx9ayAr7VzItTu9KBfIInk5bVgHaIjV5ZHAWAI14t8lpmJA08BcgyxBB7ZzPU1pr0BDaH0EdTymoeDm45AAeiDK1U9p0xIU5eQ7yG29binda1HDsxJqtD9HTGPSYjrz0+ikfQjN5L5xPMsvEVNLIGH5XXroTcczPw25FYsG9vr4n3toNNqHEXVH1R8Up3ovjfnF7gOml35fjIpHEMb1PoEsESvFO3cfsg5dFOXxG1E2XqeGeeia8rM6Eo4TUeN5P6WBKEh0tj2fWi/zsnzcm2IA0UdQQ/6hUnlo12I/FxKqqyL35RFIlDxN11HGSyJvyJYzONfEeN+Wie0xhKUfWax+RFg+W3gmRT28KxKNayPh9DUUHjAHcu+eQT/EdaP67A1ixgPCCxbP7Nwoq9tWkM5yhPEAuXl/QmOg1G4orKMSr9R70q77JnbCB/V4XoyX4xXg2Ng/ClmfLmnhnHvTaJBPomEm/2gU8NvpZQA/7xWKI6JCndy0v6hkKo/l6UWeTkEm/QeRELgE9R5HzOj/+pjm0nHOtZv2LxKV3XWx3XY8DQ2htWG8sI+hHtmGKEbmu8g68jMihqbN9KYgF8GLqOe9ABJWTyBL58/QKNBjKE0w2maac6A4l1uj7D8e13Y8Cjc4GjUIx0QZXq6NtIr7OQ6tdFAeCbc0CiN4Pq53RWThviXy2Ld5nOQqvhpZtg5EguREZL3eDVXCVyGh9BgzmYcOdZZWRZbKhVADMZ2IaYq8v07FogI15guiZf5uafrtduAHVabXTfono3CTB2k03iujzsWHUZjA8jSC4euKoVss3sGzi3RQ3XwncF+d96CbvCwQ9cBLNCaangd10q+mMcK/5ToYCZP74tkvjATSfPHbmWhexTnjXSpPNtzt/UcC5MbI46fiPX8UtVEr0BjN3pdRruuhzlmRr92JQSGxPQ5ZMBdCHaxap9IqpbsyMs7shDpj3418FG1x4Srta50yhNKqUfFsDkJTWn2bRtu7YVFOarvG/irss+oHNQBfojGsea2oxMrCbqajqGg0AIUJ/hVkibsiXp6P07WH1dtYvHIM3UI0hpmfiRrkZWN7TyQyRvTDPSuudf2oKHZGFfxkGktzLYIazMoKd5zzetTYzU4j3ms4stjNdBqKPqa3LopXWibS+CiyNK0T17sIjd5vO2J1ObQu5RpxD09CFpBieaOVUI9wM9QbbllcdZP2Yshtcj9wVWn/h+K9KOYcbKeRKt6J4fHsFo2y+iANK3PRyx0a1/k6LVqbUaN/brx7N9MQJKujeL2dY3suenBZNr1386FG6hYkdCZE2XgxruN5agz8RqLxnzRZu1HDX/kIz6ZrPwytJ1yEncyJYrsurut6e8jTecDv6DrB9uh4T1apOe3mDuwGyK14Ao25zeaJ+qGtkfbxflyFLH8Lo5CFO1BdOjKOORt1VF6jm6W1aNTPi8c9WgwJkKfR4KNl0ICI/drI52FILG2JOkoHo07TfKVj7qDiOnkG1zoCdQAHI/fqPUhozo/i+o7q7ln2Mo0haAqZDZEX6kQa1s8f0BB766AwoJZnduhVfuo8+az6aaq0NkG9lvtpBDdOipfoEy2cu1j7c+1oAA5Cvd0XKcVDtZDPE5C5dzoakLAYarS+giw8b1DD2oozyNuUuKbzI/0naSyRsycSH21Na9BNZboI6iGX4/bWR1alOubkOhnF6xWm/MWRq+U6KnQ3IVfW3aXtsajBvpfGyM/Fo5xOrCC95vu6IBrd2mWy0Uhv0+7+p5fpLEojrmUbGm6YopzcE5+pSMSNQcLvVFoQrmgEYNHpGYt66s/Hu1O4TqeguJ9ereyBBG8xynq5KOufRGJ7DtSYVBbLRqORWhVZK4sJmPdFc31VEsbQi3ysXnpOp0X9UqwjuyONNUHriOssr+Szamn7ZGQdWr50bK86xxXkZdN4Rz6EOpTroxCBY4hYQipyLyLDwiNo5GZhBb0RWbFHxvYmNE2q3nSOHVAH5tZ4n8bQ6ASviUbUb9ZmPt8E/l/pnbuQiNujYcGqNc4y0t0GzYbwEApxKk9mXsxx2fJ7g4T2tkgT/IJYbCDqkj8gb8CxqG2qNQwhZ4u65odTFkljaQSKrhQv6Bmll2ZNejcB6dw0hvAvheKOTkPC67ooVGNR0PmPUc+pr6bf9dBIzwWjcP2JxnxIaxELrPfzvbyMmOoFWUZOQb3X2aPyK+K0Wp05vahMN0Ou3L1Rr2tzNOjiOGSpfLWqF6mUZjmI/hwkdoqKe/F4gVu2zJTSKXp4w6PiOaZ0zCeR2/UcYnURSkv8VPQObIN6l4V19Sjk1vsYmgD4dVp0m9CIA3oC9Zi/inr0NyIrRCGUL0QWsLKY7HPjGOVuS9SJuhDFOc6JetVX0JhmYndU+c9UDESZe5HSuq/I3Xgtajwqm6agKd1i0NH5SExtWcr7u5SWgao43bKgfAk1YEW5/zhqwC5CMZdthxzMJC/bRPm7GrnQijWrj497UvuUGKW8bEfEsqJO9JXIgrYOquOPp4UwgRnc/02BXyFL+eTS719AddHMpiyZgAwAw+NdeBJZEofFs32OFmLoSucfFOcr3LifL/12RrzPD9IPcd2o7f4eEtkLx7XeGL+tjyxn7VxrESM5Eom6B1DdWLT5m6NJrz9NGx3gPuWp7ps6q3xQY7xDfN8axSjdDVwf+yYhM+0FM3tpSuccisTbnsgdelKkcxayDnwNWdaKRb17Nbydrg3vKlGRfKG0bxskbCqJrWrhXs6GhqufEtvFXGbX93QdLaazNer57Yl6rncggTwpXqKLaYjbqlaL2A5Zjy5DjejIqKiephFD07JVkK5i9TzUo50bCff7ibVjUaN6KJopv8rRn0UldTSyYn0k7vHasf8YtCTevbTvSlo0zv8NGjOrj4734+JSmsOKe9POc0QV/LeQGNmiVDZPQw3QNFQxrzKTZzNb/N9FwC6xb/bS78tE+ah0upU494R4LmNRwPn/RJ6LeeH2phuXW4Xpb4mEw46oYX6NhrA7HXVai/ikumLoVosyORY1oH9FQmTp+P1EYP267kFTXhZA1q6xKMzkBSSurkf1//pU6CGJZ34ecvF+CInG8hyctzCDWQRQfbU6qrM+hMRdYe1bLq5nXDvPr/QepPg8QCnmE7kra7WgltJaiSYPGBLg+yJRO6Gc5xavc3PkXp4bTVnzOeDD8dtcwEL9ca3/zVd/JvZ+/iBT6fdQb+vz8TLOGxXXHXHMWqhX3+Ns3N2cd10k3H5SVDTxoFdGIu9dWhz5Q8y4jWI17icmGY19U1HjNTc1D4woFe6VUSzBYmiE5us01jhcLyreRduoLMrzHc2HLHRLoYbm+3Ef76C+xZ/XiHQWQ5bRu1HvdhCK0XoBVeTtLiezJWost0UujIuQu37puL7rkJjfELlQRlZwbeUVUCYjoTUs7unzqLHeKH4/sJ2KioZwLMTROchKXVjn5kPi9VLaHPbfXNaQgLseWRsnlvafiWKVur0uunakil748Ui8jSz9tiNyZdU58fPyqFGfTmM94d9RWnWm1XesF8/ss5TCTuIZ/YQYzUkNcz92k5d5UGO9GXLhDUXC6qfUuIJKD3mZAwm6iaj9WAJZ6N5Eo+6r7HAVg1Amx/aiqGN3FTEAY0ZlN97rZyKvD6K47iKAfxvUselzR6S7skapA4Y6andTmq+vxudRfk+L+NyvUxLWyJOyV0Xp7YDahCmxPQSNnL8caYU36MeZJnK2qOtSEJBV7RkkkIpYldlRT+PB2J6pNa2bgnUp6kEd0lzpoFFi41rI8xg0uusjsf3xeOE3pmHZaNsd14f8bBOV2s3IAnkUmt/oTSRCfkALS52Vzj+MRszOGnHuxVGA+nNIaC2DLFh3Ildsu+JqaWKATGzviXpkGyKLzxKxvwiGbmt0Y5SV+aOsLI/iYl5BLslryuUknvOrVDCRKmokbwYui+2RURnuTcz3hUTWX2gz8L70rq2NRH8xOu7EeM+KQQvz04fO04zSKqW3COrkLBnv5CkoZGES6nzNdO1YJAbvRI35psjVtm+8j7ui+qOyqQpK92tZZGEpBOW+wLXxfQO0NFttk+rSsIIdQ1jgS7+9jNxavYpDbOMeLNL0DpwInB7fd6K0ekuN96HIy3rx/AvX9yTg0vg+GYnfVSpKcxAK8L8z3vkpNET2wqiu/QKK4+xphOs6yF1bjL4sVmc5FhkAXqEFl3nTOzachlEhNf22AKrX2p7/rRfPZkq8lzeiduJA1DHdD1nSXgc2riC94ci6PwaJufWQB252NHDiVGJ5yv789Gti78cPXa1Mw1Fj+QyK7ykK6BzIvTfTCqOpIG+IYu9GoJ7l5SjWawiyBPY62JumSTNR47QNEkxHxL7jUdzahs15qfkezoMalfViezyKVdgeWV2WpRGX1aqVbnHk3rkGuf+KOblWAr4S3yeimK+2xEApzXWQJbVYIWKtuK6XaAi5nSJPLTdoNFl14p4tGeVwDlRxv40sWiOR+NuBCqwSUfnOhmI7byYayfjtRBrr8x6NrFLtrFlbNERbIPf4z5AgKIRdEZKwesXls3AlnxXXuADqAFyMOnD/Qy86VigG8BlKU3SgSWUvQFaOr1ODsIpn/TxqpO5E7sfVUBzi1chSsFHV6RZlE9U1L6GO05rxffd479eMPDxETDZcUz52QCEODyJBvjCa0ueLyPr6HE1rldaQh6KtKCaV3QvFEe4c7+ubyPX2NjOYF66F9IrJvYchL9KllCzKSOy+Z8ABXduiPVFdtl9sj0Tu10vifFOa/6ePef1EvLs3UYoda8pDf0yltT4S9ztGnt5E07JsherPWyt6NsWo/6/GO3krat9fozT5fDv3tOW89Wdi79cPipN6lkYMzw4ogHtXSvE8fTznkVHRnIMWr583KoPPoobk5/Ry8AISb8WQ64NpiKfhqIG8icYCxMdQsw+/+V5EPr5crliiwju34nT3BP6OGuOyK/bbqEH9OW0EvTalVQiQDdDAk71j+/NIHGyIRN9/13JsIY2Rpe/F9C/rIHfFIsjyOQS5mB+lXkvMfijA//s0Fpg+GrlNLozKqqVeNqXloVDczi/jehdAjcpPkJCdDVkQKpvmAHUsnkIN4pXIZfkVZNWYM57vkr0816cj32uhWMAnkbgZEecbWVGey+skj0MNx5zx7k9HYqqIs/w09cbQFSMiH6YhZjeP8nhzPLuJaADKcTXlYUUUDjAcCf/pqLOzOLImX08FE8bOIP15aHTw50V13VgaYrvo4I1B4mGdCtIsW50eRXF0R0U5vgcNkpnp+4hEd9GhPgxNdbJpUxp9jm+jq1hbCAmbNdD0Oi/SiFmtddmvbvJ1KHB+aXtv1HksRuBWMUfpWCTg1o3ycAaNidInIIHXb16y9+RvoBJ+v3xQDMS3aRr+jRqDF1BPvK+CbnViWgRU+T/VVCCm0ktXXVTqv6AxdcUBaDmYNWJ7HhTP9V3amFeoj9dXnueoEL1n0HUt0GJevCHtvNR0taSuhXpg1yDRXMSDDKIUkNxuJUJj3rSicd0QCbudkFvweCQMysvC9bWMzInE+BFRXl5FjdPtqLc/HnUIvoVc13U2Wnugyn51VPHfSGOQyx5oqoiW4hSj0juFxnRAi9EYfFQ824eROB5ZVdksba+GrDqHImvaQqhT9TR9tHQid8qXkUXiQCQwbqEXK8n0IY3R8S4XI++XRDGVH0Mdz6LMr0HXjk0dU4esjIT+lLjmw+gqborJb7eIPFcyICDOe2cprVWR1eUgugb2j2/6vzruwTzxHh5OY67ES4h6ncY8oLu1+o7MIO0NkEBaHXVki1CIeZFl9BJi+bnu7kP837fRtCJF6MqH41m13BGgq6DbKd7vM0r7ivVta6uzenrmkZ8biXjd2HcNbc7d2XTNY1Hn8zJgg9L+nVE9NrXu655hXgcy8ffDB7nvvl4qALOXftuMXqxH2k3BWixe+jNRL7uYQHVP+qjgUSzF+UggfS/2HQn8kYawOxj15GqLV4h0lgKOju9TUBDobcgFshgSdq+iOI3XqcDMHWlNRY3wOrG9aaR7MKrob6GadVXnLVWIG6ABKEWvdhISdsXEtLPTcIu0MnJqDjQQ4ra4tsL6ukpUGMehATUbUn+c0KGl51qk+Vy5om7xvEOi/I6J8rEFsra8Qlg+47i9aMwj1fbI4fi+HzEqEFXwl9B1mpReL9PTdN6VSs99C9SwVzrKFVmDf0hD2H0euaknxnYxyXSty16hUJSj4r1+A82D92UUAP6JOGYU6pxMrDDdofFePBTfF0Bu1xdoxPZthaxkLQ+86mVeiql3Lgb2L5Wfd2kMDlmTCuL5kJjdkkbc5DaortsYibOxsX80stT2mB6ypr6I6unrkbWqmBPyEGR5n6+de4fct98H7kKW1I1odOoPiHd6rjqeD+oUF2ltFtd0EKpXv4YmYJ6AOvuVzNGKjAoLxfcxqKN1STyjQZSmXqqzTM40nwOV8IBdcKPRLixMc6O4tK1L+zZCQmqmplq6VvjFyzgqKqDXSr/tFQV/wRby/Fkk4i4o7TsSeAeZgX9KTXNiNeVjmajMzkNxGBsiS+dJKNasWLD4QzQtUdZGmstF5VQMSlgwPuNR8P5TxLQSbaYzF4qN+hgKdH4j7vvXo4KYHwXbvwscUNG1DUOV74+JQQqxfyc0uXDlMSjdVTYoNukNus7GfyeyGra04geK2bmNxvQWH0UdkwnIAvQOsr4cjBqsTZCFsu1g+0jrORqW20GRdjEZ7HRiOaDe3J/YP6T0fTCyWn2fCke20dXy9tkoF/OghunGeNc/QkXrU/Yxb+sgcbdalNnNS7+9x1pUQXrDkIXlobjfByDL+OFIsL9a9z2g0VbMFulfjizXs6M249m4Jy9SwVyY8S7cgzp7w5CoextZvYqOxKao7p3he4IMCqeVtj8V5yqm8BjbZl53Qp3RIrbsDBTeMJmG2OrVFF0tpD0Pqh83Ry7Qn6FO8Hfj3iyAOkI3IGHZ0gA9ZIW+k0a7/hkUElMMolwC1ZEPxjtazCs6YIIu5w+gqIubvl1UGJehXtZJUYlegkTJj+iFebqpEv4oEhhnI7P3WBRLd26k811aX9Zo46jIzkeTzhaFZ9N4uWpfqJqGJXM8iol6vmn/FcSAgorTXQuJ4S2jovoy8DfUuMxGYzLodl2uQ+PZX4xcq1vF/tWiwvpo6VlUFsOEGqytkAuySGNV1GB0KzzaSKvZbXIUsjwNQWLhayhOa/e4By0v4YZE8InI1bkC6lkfHRXtclGOzo/3cGUa01O0O4XJfFHJFhVv0cAsiCrl6+jBqtR0f7aNezGxh9/3ooaOVFOdcikS23MRVnI0yn1yFWW+qewXVsFFaBqUVSqT3yUa8SrTn0G+hsXzui/e9e1QDOGlNGbtrzsP3Qm7PWPfzihMZ9128tJUrk5HlrWtUTza2ShsYDSyDL9CN2K2OW0kED/TtO/ZeIZ9jrnu5vzboKXpPhrbgyLvt1BySdb4XI5CXrAr6Wr1f4zGKOTBNCxrrT6bh9Go4cL1fh4Ss8UasYfENbc1Z2el92agM9DvF9wYHTMO9divjspjKzSK6iL66DZElf9tUdA/Ft/XiApyP2S+b7sBQG7Iy1EsT9sBny2kXxZ2f6brfFVnUdPoNxTT8gwSG0WcYiXWsqZ0hqGYvWeAm0v7N0eWn/K6hS1PVlm+l/F9jqiwX0PB9w9T43IySBw8gzoz30eN1dJRQT0Sn1UqSGc06uxMQ8HuQ2P7OqIhjOM2QB2ptmOSUC9+OiHKS/t7vag8Ch/4JmpQ76brtDa1v3dNZeOyKBeFRaTy+edQx6lYgeU2uhHzyPJ6BzVMqDyT/BXC7m4aYSy1TVyLhEDREehieaEh7C5DAwIqncIl6oDHkGj4LhKxY1Gn8gnUoX3PSjyl/G2MOqY7oVCS6ajtWQBZtK6N53tOH/NVTmsMjQ7TFlF/FIP0BkWdUttAvaa87B336Xwalsy5o/6ar/n4vpaD0vdbUSe3LOzejLLwKv000XWv8z7QGaj9At/bwziMcA+iIPSisi9MrH2qMJCr9j804i3GoGDULksb9TWvdB0ZWby0s6Me3A2Ulozq5/tZCLsJaN6y61DcxktUFEPXw/0ogqbXRe6nSte4bLrH20YFeELsWxY18n12nXeTzto04oLKjfegSPd+GrGDdcSiTEKWj9lRb/eVqLQOKd+DCtMrC7sVkLD7eJThUchKOIlejkCdSVrFwJajUPB2sc7yXlHRd2sFbCpnGwBfju8XIPF7G7B71c+iqdw111PlRuVqZB0fQg2TGkeddT9yz+3fU9kjBgXUdQ9m8PuwqE+/RikAvoZ8zI68HxOQFe4kuhd2h6LOdUtL5PWQ9iKoPSoGNByPYhWnlNLtcSYGZJR4GbUP7yIL4srIynQz6jStiowMp7eYx+PjGXwv3uHVUPs3HTi4jmfSXVmhqzV7L2TJ3AZ5B9aKOm2mc07OrDzGuQp39R1RhxTC7mNRP0zpj+vuU/4HOgM1F4ChwCbxfQXUoG6DLCHlwNM9kYVutplVMD2k80Xgp6XtRZB4vIZeLmpN14blYBQDMbxcmcTfYg3L2pceKaU9R9N2IeyWA/4PmfVXab6OFtNcglgovJvrXpVYaaGm6y3SGoamK3gcxUY+Tiwh1+Z9XAGJm+/T6EyUhd0wSu6tGp/rIkiIPxbbJ6DpYPahogazqTwXwu5+1NAMo82VBygNjKHJsoQam1PQckCfZwZrgSLL3uj4PgZZoceiyX2fQFaOq1BQfi3L7iHX8ylxj8rW4HLZqNy9Q9fG8VgknM6nNHUONc8tVno3JiPr14d6OG4YNa0U05ROEfv8Y5o6qXQVdpUJujjnnMidOLm07xpkEZqKLIg9xXsOQrFfE5AonU5jLdxhUcYXQO3Gd1u5j0jgfBvVw+sjwXs6aqOmok7vPD3lsc17M4SGuC6sqOWye0Ck/xAatLFjBWlujQYrrV/adweylg5rysuAxtC9J+8DnYFaL64x/cTXkCVp0ai0vxIV6DjkJn2JXgRT0hRcStfe9B2osS4K30LAiBbyfGi8lOPKBSe+17b0UDf5KCqwdeKFWbJpfyHslqHN2bnp2jN6Ebla3iNuojJduvw/FVznak0VaVlE7ogsdqu3myZypbxIY8DACzTW/K1zSamyuCqX14MIFzOyXN9FezF03VkPyumNRr37h2lzCpB4NocgEbobGo04tOlah6P50zamm4lZi/uOLBqHoV7312NfQrGrW8dxn0Su2MpHl6PQjTfiep5Crp21uimPVbtdi3duO2TJSfEun4asUAsicbsVNQm7Uh2yOTHwAXk9Dq/6evtwP0ZEOXgEtQ3Duzuu4vSK6X5Oj/qhmCZlQ9Sx6HE6DiTiJqNph06n6zQr+9IYvT9fPNeJvczfJGSsKPK5BdEJjO2JKCSlGLVfy7xsSMzujGLfd0bidTDvndh4H9TxKqb+aqeuXgSFwRTz1pbb4PtQJ7/2iZRbzv9AZ6D2C1Qc1p+AB0r7tkQj4R5Egm+Gw5CjAA1HvaZPNP1W7k3fhOaU6/UD570N0YNISM2LLHa3EjELA3DvtqRh6fgJjRGoXYTdjO5dH9N6CsX1vB7PpxZrZCn/q6HldZ6ha4+sbLFr2+Ua57qcxuLvQ5FQKC81VmklQSn2iW4G6CCr1HRkOXyFClxrSAAcDxxY2tcs7MZVdH2Lo4FIv6LRc25l/eTRqHH6H0qWGSRAf48saD+mAvdwN2kvi1y7R8b2/MhSdlnVafWQ/tbIZVe+7iXjmh8G3qKGoHckGItwirmRqFwFhVZ8h4oHCPUiP0V9sBAS9fMg688NNNyfi1DhfIRxzsLC9fV4FougTuStaFDPK4SnqYf/Xz3K7nLIcvZ/NIwBq8azLceu9ikeFNXH15Se062oPS3E+OXAbv3wfNZH7uOf8t5Y2XL7uWhF6c0Z7+XSUR4KQ82I+DuxP8tnn/M/0BnohwIxMl6eC+KFmSv2L4nMuoXrpTcu0omoR/mxpv1lcXNtbxuApgJZNO5HIGF4NxogcAiyoszZm3NWeN+Wjhep6K1ciMRdMflpJSIECebZkfXqoNg3AsWC3E59AeLbIPF4HJou4stEr7bK6yvOhcTj2aXtFZGYfLSqyqgpzX1RT/tAtKbqyG6OWTx+r2K5saVRp+eTqDd7Q+m3SgYXNL0vi8R1fRc4vNXzxPb+qMH6BKVJyOPeHE8PrtsKrmcrZBF6oPT+z41ilmpdmB41VmejBnMUCq6fhqw+C6EpZioPAEd17nnxbhdi/AQ080B5cuWDgM3qvAdN+dom6rcrifgwVBdfh0bd/4KKJleOcy+L3K3rIQvln5A1bAgKjfgkM5gWCo2GvgH4fGnfzUiIXY3E8dTuyvtM8vXfmDXU0X4LTbMyBMXjXYrqy8NQZ2eJGp9J+X2/Dnk6NqOpLaRiNyiyat5HaTYHZCm8hpqmaan0vg10Bmq9uK5WghXRtBtXIpfMtfRi+gQavbiioE9EvvZmYddyw4WExZdoLGUymYaY2QFV/O+ZZqDmezd/VBLlGJ97kNArRhZVKXw+hYJPiwErY1Dg9qk1Xd95pUpvYSSev0qpZ1tBGquhHvMQ5Mp6hRjgEpX5lUjstT3PXinNckX4Kpr+pShXlc4nVno3lokGoJjsdxSKn7u+pus6Egmioahxe57GZLgbMgOrY9N5NkNxSAshMXUNmjJjHHL1bFhVQ9F0v5aLfA+NeulyZBlcConjl+jBZVzVPYztE1EYwNeQiLgIWehGVp12U7orIBH3+Xg3DkQW11Xi95XjXWkrrKMP+VkZiZWt0ZyNV9EYJLUNslxWtjB7lK+7gVtL+7ZCluFeDciJsnJhPLvNSvu3QJ6eYqLtVkd/HoM6uvuh9u4WZMFaAYncs6ips1POd7wPc6KO/wYo3nG3Ujlqawqk7tKM7+uhztVFcb2vMsArRfT6OgY6A3UUhJ5+Q72jYu6n3sTQdTHt0rDqrRTnOLaCPO+LLDaFUBpV+n446p1UNsHpzK4VuRxnixfpYWI0XPy2TTQ4z9KGQCilNSFezOFIaN+HXDBzoIbvASQi96rheq8CvljanohiJe6kjYDs0rVNRu6Cx1EDtkZc0w+RWP5lpHkWsa5vVc8wvs+HhMLjwFdqLC9bIIvnq8jaOrZUjh+l1HBVlO5RyG28dGnfKiie9QEUzD3TlSJoLLt1AbLSrY5CHq5Cloj/oc2lhXpId0rcq/OiDIxCYuKLyOr4KDWMqCs9r43j2g9BsUmrEfNcolU/nu7N/WsxD+Xg9vHIonQZqpvPRx2BO+L5Tq0jD035GYQGEPwvcFvsmwtZKa9E8YXvmTqkzTQXj7/HItG0GQ2L5TaRl0Xo3cT3Y9B0J+cAG1V4X+ZARoayW/454J7yvavxuRRldUtUhz5IY4WdzZCwOxNNq9WyNbmUzkp0HZxX3n8AstZvWFUZqPsz4BmooSBMZgajqOKYhcv/04tznxCF/GmiJwUsj3qTbc3NhgZGnIAClouVGa5CDdVB1Ngb6iYv26PA3ItQr2g8aizPoNGrXw1ZOVsapUnD4rkF8BvUA/wGimPZKyr1+5FoHo8a8UriNpDVrAgcHo0a80+XfrsDmfmntpnOumgC0WVQ/FDhXloZieVlkOtzg7i/lU4VERXgp2iMWn4UeDK+b9vu9TVd541IrK5FYy3bYoHzUcQgk4rSmzeuZWVkWdsTCddVkLXtk/QwETdqKIvpCLYAvhrfP4fE3R0oOHxwXE+loxsjraWQe2wJ1IC/SSNOZ51470+iEW9WdcjB5lHeToz37lUaHcjd47e2Rw52k27ZYzKGhrBZEnlPLqExUGMdGstZ1dKANp8XeUP+QYgYZEHdAtVzlU3sjrwfNxDGACQWrkEishB2Pc4DGOVz5aZ9SyPx+VlanOaJbjwuyPixW2l7eTRVykV1PJNu0l8r7v+qSNydj9qhOVFn+CAqWLWIxhKUa5f2zdbdPZlVPgOegYoKQK9GUfW2kmj6n0NpTP0wDVmODo3tlZBlYL4WzltU3BuhXuHTyPS/RVRyY/v5Hi6FxNQ+SBR/HfXqF0Om+EtQY7pJVP59EnWU1vRE1rnP0piJ/WwkGOdFjfWaqPLfIp5ny6KHhtjfBAnFb6GGZHJUGI8hofCTqLhOB07sYxqLISFcpHUumm29GDG8NKrAryVcJUiw3kjFQbdRXr9JU5weGu7/LRQ83bYFKiq+q1AsUDHx5+ZxTcdSgfuw+X1FgutzKMb0fmTpuXVmzwtZ2T8X92aOuPfj0ECkryPX+G1IcFW2Wkg3+RiBJn4+ANUbxUjuKchqtAVySR5JDZMco9VSDiptX4g6cYOQGN+iu/veZpoLIW9EMcH7D+M+34s8J8vH+3gD/RA3XHpHNwJORY36MNSp/gtdhV3b0wvRtc4fjtqmz9MYHHMcstxvRtd4tuayv0q5zDT9Nh5Z/NvqHKL6fqUop9uhuLw1onxMjXeo7ljPFM/jUeDlprydF5/Fmv+nxbQm0HV6qQWoOGZ8ID4DnoE2C0Dlo6iaXsJipv8lUUP1IAoo/jVwfBzTKzdk03k/EpXYA2juvMVLv22PXK6VWwq6uXcT4yVaHgmek+O3YZGPx4g4qdi/PrIu9Mk9iaxiR0RlMQdyOzxP16D0TyPBXMyvtAiyoKzc4vWVXT2rxrNbAomRc6JyKNYlXQbF1W2IXInjW0hvZSQOiqDdG1DjNbKUxonEfGMolmjuVq5tJvm4BtgVCcmjkQXqkPhti3bKFY0GsbAqDEMC6xEajdFWyJU4ts3rKL8vU+K9WzE+U2m4eQ+K92gOeqjco4zvj0YU7kNjNNu5wBrx/Zz4VDZtSel+zRnPe04UavEWjY7omvEuFAJvCyoacd1Nfs6m5FmI/NxIDWu3ltLYLN69o5GQWyX2X47EzZyofr2KfggzibS3RmEkByK34mmxfydkjaosfi7OuymNCcWHxzO+Hvhw7PsEM6hTkYXuNmbQeaEFQdz0jh2M2rXr4n2aH1nCv4Li/35ATZNPl/NCo/4cj9rBi0rHbB7vcCXWUyTsn0Ad/NNRx/cvlKYUmhU/A56BNh5IraOoohL6CmoQFqDrQIYHUGPW55EwaO6z7yJLwdlRmU1FjdIeyKXbH5NsHo2ERuGiu5auC0fPEZXcU8jSMSjy3OfRTlFpL4l67UsiQXk/CkCet3TcOZSmUKCFuY/ieS0Yz2swEnHHA38tzo1E5llx74t9y0SF1qeGha6upQeR5acQDZehQOZiHqqinFY1cni25u9oVNqXorI6AVlZL20znQWBSfF9a+S6uxx1SBZClpYHS3mobALluJ5X4l35MSHKojx+OH7rMUSBRmNxAOpMfBstLzQ4ytuPUIzZD6jBOo7crF+O9+vDyAL9DhL4n0SWgqk1pFuetmcNZB0fiwYf7RG/rYc6v4tTk6sz0pmCOhfP0nUt3a8CZ8X3WuY56yYvc6A4yrEo/OG7dI2n2pnqV8Y5GInFQtjNE8/+O8ARvfj/icj6fgsVDgwonX9bVB8uFnn7OGr7FqIRLlKbkaFUVjdHHo+DaQwmegI4r3Rsr7xiM0lngdK+85EHY08Us3c8AzSFWGX3c6Az0GZhqGUUVRTyrxC9diQUbigVuC/1tgFAvbTDS9snEVNbxPYhUdkNiwq48lFvTfkpC4GFkLApGuwvoMD6srBreULa4t7F30FIhF+KxOEiaCDGyTSJACpoYJBrZ1kaguqceG5F2Rgd+Vm+9D8tWc7ieop4rbuRwCl6nNci1/pg6pvEdV/kSjoiKsNlaIwi3iUqrZEtnnsI6gDcikbCvRDvx+fifdgfuc3vBB5uLmPtlJson4/RmFB0QxR/uT2yzJ9LL2JOUazm91DjeEnkvYiN/WiUjco7UpHf6aieOg/4fuyfiAT3SURcEE2TqVaU/lao/rsCrcRSrPH7MurAvEIvBoy1+vyatifFe3EkjelbdqfFJavazNsZUa6eoxHftx2lOdBqeBYHAP+PxhRRW6O6d2JP9w6JmtGl74+hDkglFn7U4R0a5eA7RDwfmgbsBGRBrjWmm4bFemPkJdk0/p5fuu7ngYsrSm/rON8XaYrJQ/Gcr/M+W8u1z9c40Blo8cHUOooK9aL+lxhRhATJZBQH9kxfGgDUS/4PcFipUN1IKa4pKrvKAnJnkJdhNGYbXwFZzS6Ne7dK7L8GiYC25uNpekabol7YSsjNeh4NYfckCvRtO4YIWRRvI9xJqDH7HQ1hdxJyARUrRLxnyZk+pNW8CsYdNCxV90U6xfnrHPq/P2qkd0JWwrOQaBgav71Gm/NrRVk5Nq7pwuLeIYvXF1EPdxhtxgfSTUMa78q2NCzKewN3x/c5enneM2lMUTE7EqnPxLkqi11DFv09aQj87ZCw2wYJiHGxv/KVKbrJyzzIylHEyS2G3L47o0Z7sVJdUNeAhGK1imNQeEOxSsEtSEz/kJqW/GsuU6idKMItNox6p4iNXhuFn0yuOm261oMHAX9EovIXM0oPdVyeQ8aE01AndGlkbDiJFutnmsKL4u/8yBJ4Yem3eeM9qWsk9JI06schcY3ro1Ho36Ex2Goo6qSuXUGaayAv2/qoE3w1ClWZD8XXvVF3eeyPz4BnoI8PpdZRVMjisVB8Px352AsrVtFg97mXFAX1j8iSWASYfwpZUXZBDW9bFrFe5mP5KMwXoAp+QdTInRf3b2IcdyNtxBVEBXQyDXf1p2jMCbcCsoycHc9tUSKuqaJrfBS55Ise4CXIbVdeiuchZOlpy6KERmU9iQTPj5BALo84fajGZ1lM2nw9sF3pvn8unm9CS2i13FkolflBSAici3r1ZRf5k1QzCq3c2IwnOk7IRf9fixyyut3Ql2eHRjc+QEncoo7LhbSwlN8Mnsde8Tz2RyJ3V7Sm7jdpjHLdLN61kdTr8hyERiNPKO3bCriqrjSb0l8cdTKORaL6XiQkV0TegOtpWK1qnSYCierXUOfnM8iafRTqfD2M4uu2qzC95Ur1T/NyVlsgN3yP3iMacZajo+y/igwKCyHvwxO0FgZTzscBcc79o6zMi0ITLuzu+BqeyRl0HXF6ALLCTyfc4aht/HBF6Y2OZ31nad+RKIxkz7j+SpegHKjPgGegDw+l9lFU8YD/h4YYOSFe/Kp6Cf8PNbTzoJ7qXZH/fgkQjnx8HPgXERwc++ZEQut6YNUK0lgXjej9NBoccRpwQOn3CWgk3gVEnFkFaRa9vhXQYI6v0uilfw7FTBXTN7Q1gisqwaFoMub9Yt9o1Iu+tZRuZWI1ztedJetTSJQXbprC+jlnO5VT6RomIpfrknHNJyM3/fao8/QGFbou4734TrzbtyHrztXIwnNP5KVPg2eQgDo7Ppsiy99j1LOSx3HEYJXYvgw1VHNHuq9RcSB+0/MaiywPs6EO3POlY6ZGfVbLwIhSHpZHrvrCO7EgGgxwD7LQr0Z4Bur6lPKSUMdgeWQReiDuy5i4TxOpoDFvel9+ToQilPLQmxWLyrFlk1As4vT4+yVk9RxHm3UmilN9Bs0I8BYKo1gYCZsfEXGONT2XhUvfx0T9UcxL+jiNQV2rog7kVhWlOyeNiZT3Lu0/FoVv1bIk5UB8BjwDfXgotY2iohTThdy3vyBGoCFB8kV66eqZSTqFsCsXqkrXE+wh3fLM/6ujXuqVqIdSWCbnjWtv2VVH157guqgneDrqHe9Jw7o0N+qxVz0/27aEWwX1bh8vXfvno7Ktws1bCMgz0EjmYum5ZZC795Tu7kkVzzC+T0ZutLHIxXUxshItENtfp4LAc9R5uhTFoz2D3D9zI7H+NhLOlcVkoYbsORoxnZegjtrccW83p0V3EBK7R8W9+SotjqqeSRpbImvDk/F3zyjvn0N11iM01hKtqlwsQXSYUGjHT5AYfgyJ8EuRVfIsZKmqJYaulJ/NkDB4LtIt4pJHIzH1JfppdRzU8fhiPIvCDb1gPIvPMYM54VpMb+uoc45Encj7S/XPDCfGL/IWfwsr38XAevH9fGR57fN0RE11x+LI8DEvisF9FnXmr4lnNIJ6l/66l5IHI7ano5jjnSIf34x8TW0jnf92rJHXboXY3g15avYsHTu2P8pjf30GPAN9fFCVj6JCDeQFlCxU8TL9gobFruURN92kNwmNhDqoqnP2Mt1iipJVYnufqPynooDlM/p677pJo3iRVkRxVhuW7uXvUXD2M8haUWnFgQTjLZRGkyFz+5M03Igtx7aVrm1VJAxGINFzN3KXDEK9zWmoYd211bRmko+PoMb5+ri23VDw9GXxfL9BBXPfIRfoL9EIyQnI0jIddZzmRHGnbVmYaWro4tz30XU04hNUsHJL6XxzUUNHCgnqb9JwEx+GOpg7lo6pI91VgD+gOKvL4p0bhETAK0hUbhnvfzHSu64YulWQcC1WqLgDCfNisvcF6OW62BXkZbl4Pw5GncsvESElNEbHV7ZiCBIldwMHlvY9CXy5tN3jKgyobfs6qocvQFbFy5FlejMUt9vnkBi6Croj4n2eF3Xui/lXVwZ+i0ZkVz4/Yjf5eAK4trR9a9QtxawB42nE1LVjPd0aieuj4/rWj/27RB5m6VGuPV73QGegL4UhttsaRdXN+cbRWLR5YuybDcVhfYsaRiwiYVDbnD/dpDcxKvhiFOHwqOyL+J6XqGj9USR0fkpj7cF1UVzIlTTi2irtIZfSPpWuom40mnfozuK5tnn+Yp6kH0YZHIbiJO9AYqRYBeMYYOcarm8xFKtX9Oh3irJbzLU2ptV7ixqlIh5wCBp1dnPp9zlQrOIzVDOxcDmAfCRqaIaijsY2NNY+Po5YYP39/In8f4vGckJDosy/iOKFBlVdl9Cw6KyCRu19k5IbCVmnj+un6x+ERvL/Bdgh9s2DLGWfp4U5Q9vIy4rxnpwZ26NQZ+h+GpavITWkexYRjhHbiyPBfeVM/m81YlJwJOS+Qtdpke6j/VVupiLXcxGHvgHwvfi+ddyb2p8RspxdhzxWZRf1jcDPqMAjFucbj6arWTqu/WdoQvjCYrsbES/faZ8Bz0AvH1Alo6jo2lvYHTWKm0djcjVyFa4dD/wMajRD99N9K6xL26Ge6YrIwvJVZIVZAAmThcrHt5HeGNSIbdC0f6OorM5DjV3b6waWrm1lFFM5X1RULyIhOQg1dtfS4vI5TemthCbn3BCZ8y9BDccwJB7XRe7QYlWTtkU7TSIgrukBuk4IfVq8By0LhngmW6De+25IhC+I3GjHlY47ArlLbkYu0VZncl+ehvg5FrmsXo1y+mHUwFyGLBavU5p25v38iWs5lcYgjy3jWuqctHVsPL/lkFXiI035Ob3GtIt3cATqJM6O6uiHaUzVMk+UmbqnxijX7bMj4fAVGpOZz4/iiR9GnYi26iC6eiWWjPdhS2RxWiV+WzXqn5eYgVWIxtKW66PBCoWxouiEz9V8jX3M66Kovr85tgehTty1yE3+Mm2OkO9lPlZBHf5JKGzgKWBa6fdbqGgNWxorx6xHQ7wei7xkfZribFb7DHgGevFwKh9FhWJrvolcEv9AjfRY1Jh9EYnEWaIh6eH6igqnsIwNQcHt05HVYH408q/SdR7jHt5d2h5aSn+tqu5p6fo2QWb1m5Dbc/F4po9HBfFTKlr6CFk7r4nvg5C181EklosBGGPQqLW247UoxR0hEbRKfD8BWa+KiUz3RHFT7TZSU5EV7sc0LC0r01h8fhfUOO2KrLstWTqQm/wcZL05IJ7V/Mg69wgaqboc6nSdTD9M9VPVJ+qls1Cn6Wxkue3zxOe9uYfxd60o96eVntePUGO9FzXOQ1fKyw5IuN6FOgRLopjWB4DN45jaFn9vuh8bRvncJLY/j1zghStvfmJamTbTK8I5Nov652bULo2O9/HrNCxPK6DwiF27yW95cMUv4tmNiH1boDp7REX3aKfI64dK++ZARoxaVy8qpbcicGvTvjeAr3T3PFssA0vQdbqwfWjMeTcFeVhqWwrw/fAZ8AzM5AFVPooKWafuiQJ9LJrtvQh8T8hqV/v0Iv1wD7dEvdJrkRAor706CfXq16zoORWugqFIOB5bOmZzFFdXtetpErJSrYNivIog+CWQdWA52ogta65YkGB9i5i0NvadEPf4vyKHCuKmIu/HISvgkciN8BoSQ/ug0Wp3owl/X6b1pdT+OyoPCe970QoYk2m4P8ehjtNlqPGZjMRfn+NMacwfmJD4uYtSJY8sur+hH1ZUqeuDLDZbRN2yUY3pbI0sHdeihvGY2D8BWWWm0QgnqSuGbg3UiZkPdYa/EvXqfMjd+Uh8r1XURV62RaOmD0Sdj72Qxe4GJLqqCBkYUvq+OvLmrIsslSegTt5CqI1ZLd6dTdGqIcs1nWtD1GlZO96Hj8X7vCmN9bW3r+EevQTsVvfz6K7cobr5cbrGwx8Z5bVtS2Fc34tIUH8LdbJ3RjF7Z6E2b9Xu8tZJnwHPwAweUCWjqLopWPMh0/xnUA+zmCj0MCqYzuP98EGN70+igvgQcmPdgOJ+1oj72tYkizTEwOZx/v2RmFoL9YauQtadF6lwGSQiNgkFuv6IRlD2PFFBPE9YsSq4tk0JiyYKsF8v0jw6KpBvI5F1ScXPbzsUDnAqahgHx/WdgwLixyCX81TamByUhsVhDGqM50KWl1uJmEBkkSymS9kgKsY+D5BADd8Gcb6NkBg/GXWqJtOw6n6emgP6Z+UPEgAjkIAqLFJbIIH8ydhekXoFZfF+7IysclNRPV1eGH1YO2Wzj/djGOrkLIAsvM/SiB0bgkRdu4N6FkaCca6og76JrNiFe3ckWmLqGRpiegwavFRsFzGQGyAr6mXxd1dkZd0dCfVbacw9WfXKFlOQiKrUSzODMrJF1FuHRB22P+r474dCLR6jmmm0lkWd+gVRff16lIuE2sBTqNlq/X75DHgGenhAq1DBKKryC0HJjYME3b9pWFf2jILWL2boGu9b8SJtAFwe3wejHtINSJT8d+b/disMZA18DVkNfhTPaO2ozK5B7vJKpnAoXdvc8Xd2ZI24rnTMPEhwtb0gMxrw8SpadeA5FBO4HOqB34kC+leOSutJ2lyBo5vyui0Sdi/SaCznR6PhDmwznaWBveL71shN/QUUczQYNS43o3CEt2n0bifTYpwpslocj0Tcm6XneXaUldORO/YXVOAi69QPDWvn54HDaQiFfVBjvX935amitP+7fFX8XTee5ws04sB2QQKrpblCW8hLMbjnxihDT9JoN3akohGuqA5dHomGUVHXPAl8tnTMvMhit1Zp3387RbE9Hk2psVls7xT1WLEe72w0PB91WVg3px9GIdOwnu6GjDD3RR22Vbz391DRpM/xXD6C6v/nS3Xm+k3HdXxHccAz0M3DqWQUFV0byKNQnNxNSMANRW6L52kMG5+VXT7N1sjxaE62KaV9N1LhNBvI5XkrcvdsgnqcN8QzWnJG+Wv1+pCIfBD1uvZAwu6blEaXUc0gjAXiOpamsRbhxcj6OLbIE7I4vUEFk0d3d4+QVfWLyJVXNJqnROXVzlD/NVDA8CeQlXXjuLefRb3qQagD8BEqjD9BltS/oOk2injPOZD18XuRfr+NCp/VPvHcbovvB0TDWIzmXB5Zr/87yr2mPEyJNJZCXo/rUThA4TZ8mf5b+msyMTAEuS//TGPaivVRh3P1NtMaTKPzP1fUcefHtY9EbchF5ePL+aQRz1wI4a1Re3Nt6TqmxrPbr4r66/3wiTr0gign2yOvxgVIwBbWzf+GPbVRBuaIezw/cn+/SMP4sz5yY3+g6pQBz0DTAxpBxaOookBdG4XrIGRNKtb8m4wa5ll2lGtTBXcJErBro0b6UWTuXoMW5zkqpTMXjXmeNkGCZwSKNXs6Xq4FkGXnHKLRrvA6N0ANxlpoEMSDsX8YsrJ+oc3zD2raXiCu8VnUA18JubQvie05UE906aqeYXw/CM0XdXC8B+sjMfkocse2NRqUhmVnTTRR8kOxPQRZXi5G4mp4OX/tVLyl7aFRTs9GrtfxsX8MEqsdM6t7VZ+msjE/soINQZaJ81DH6p4oF0sigVX54IxSmfkhpVhcFEN2GhI7dxEurlbKSx/zsjka1DM5toej1VVeR5Njv0ybVqB4xzdGbccOyCAwEbUnpyNhN4JwpXbz/yPi75xo8uzTY3tTZJ0uxx7vSIdMsRH37JAoj8sgEbtUbL+MXK7DaX9w1w7IUnwZqp/XRDGDH0Ed1lfaLQOz4mfAM9D0gO6nwlFUaCj3L4DrY3t25Fq6FFk/2p51//3wiUrih2h6l7OR+D0EBeM+jlyFbcVQROU1jUZwfjHieAIK5B8aL+6jVDP6c1Hkhi/ivnZFcZbrRCUxppSvobS4lBultXyRcDwg7tvcyGX4Qvy2HE0TllK9e+ujqMe+E7JAXhsNwkQUjvA52ljijEYHoJjCZg00+vvA2J4t7sFltGntoasYOQQ1tB9BnYNV4h38OOoAXNYp72IdnyiP+6HYoGmEGC6Vy52QdX5y1APjKk6/KDfboymRJkRZfRmFCBTlaZ7y8TXfk5uLOo2ucx5ugTqda7abF9SZOSTeyZ8AW8b+Ccj6dgoS2iMJi2npf+dAovNjsb1s3K9PxfYUNI/hJwe6fFX8XMajNmfZ0r0q2t910KCytlctinv+AGrPD0VGixWirjw26pvJ/VUe30+fAc9A3PTaRlFFhfdrYtQiarj2Q/FClVqTBvD+HU1jDdIRKGbhJtSjH0obZu7insXfzdHKEF9o2n8ZGszSq/kCe5nmcWh1hNVjexs0+vRFGlOIbIlEQUuzoCPB9BQK+F4O9fJvQq7qm+L3u6Js/ojqR6OtQKxtiCye18Uz+0S8A1cj99aweEcWbCOt8jQYT9FYWmodNBFoWdiNrPAaP4oCmIvRmnegwU4rIovkE1SwAkanfpCw2Cfu20VoAtWX4r6eQKPxXAW5mqpch7c5bm1J1KF6FFmSJ6CGtV+sc5HGtpHuWcgrMbiUz5WpYGJz1PYUo78XivL7pTh/MWfccqitOrOn+iferbeBw2N7PBpIcWpsbxfv/CzrKWq63jHIs3EbDY/ACBRXdxNaV73t9iHqsMPpuhzjfsi4sNFA34eB/gx0IeiXUVRIELxEV2E3dzvnHOD71uwq/ATwTGl7YRR71vbos9IzWh6Jug2i8TitdMz8UWFVOnoYuei+hKYvGY5cnzfRmGj4lXYrCeT2eD4q7nVj3zgk+k9GjeqWhPWxqoYryvVRyJW8aexbEFldvxmN1RTU27+mivJCY2Hw+6KCLd6HtVCM3SFVlZf4viiKWZ0DDZJ4BI0mvouGdaetxck/aB/UgboDuQLvJVYTid8qn4oJiahHiWXhUKdjWPy2FOpkrdZP174m6jxuhCxon6OrqH2MCuY1RBbPvVBn+QrUCTkJhUEUAxwGo2lNZhhPG3XXH2kIu2VRZ/Xs2B7dbn7fDx8acWzHIOG6Ng1jwggU2jExttuJoVsXxTEXA3Q2LqVzIOqYj6ZDYhNbehYDVAD6fRQVjaHclSyHNUD3rdlV+GHUGxyF4muui99WiMpvfEXpbo8C2Yulv5ZCIvkkJEKeqPA5dSdYH4rKcVU0N9S3o6HZvlye2khzM+BPNFwjg1FH4IaanmNR/ueJ67uJxmTCWwAXx/f9kBth0RbTKY+6WxB1mDaK7d2ijOwX2+vR5qAIugq6orFdIN7vp5EgWC8q3tspWVn8mem9LazihwAfb/qtrvU6l0XC8XBkVb2FxuC1bZE7cYd+uv6Fop4pvASzI8F1K+qkvEj7ISaLRTrLIEv5b4APF/c46p7LUQzhz+ilhY33CrvlUUey7XjcAS6TZQvpF2iM4D2uVGdXthwb6nx+jRDSUTd+Don8QtgtMtD3ZaA/A1kg+n0UFf00lLum+9WTq/CmqNjWRDFY30Dm7krmIUI94BdpBLUvTmNY/73I+tL2Oqe8V7AeREPoHI1iiQpX7HAikJ/qLGc7oqk2ioppIyQeF6gqjW7SPBJZVL+HXDmbICvrG/Fcf00LsW10HXW3ZGn/TUg0Fpa749FgiS3K/1vBdR2OBjmNiu3JwFXxfR9kBe23tUA76YMsEw8h60fl65eWys+KaN3SI2LfGDTo6kbU4RlBY+BUf7hd50Iu558S814ij8tKaDDRSu3kBXWwdozrTpHWfSj8Z8XScQegQRJ9CsBHAudtGqN1a53ypR/L43aozXkGxdIV9efHkPdjjQrT2gJNRXZsbA9BQvt6Onzprz7dpwEqCO+bUVSz0ofuXYVLoLiOIk5jMRoLvlfRQC8fFfmhyB35OOoxb0bEPbabFj0L1ltoxJkdHelWVkl0k4/toiF7EA0IqW3kFJrv7iUU8zgRCbwbUNzSfMh9Ma7Fc48o3ddlgAti+wzUu128lIenkZitZI5GZNX9PjH1S+xbGHXgbgN+Rc3rgHbyB4287pclDJE19Zel7UWiHriTmuORaViBVo/3clU0eGlPFEJQ2USyyLPxZJTTBdCAvXHxuRSNqh0V1782Lc4jhyxNf0UCudIVdgbigzr336SxRu1hKA5419j+RNX1NQrRehXYM7YHo7jq2teunVU+/V0I3nejqGa1Dz27Cm+sKb3hKPbrWTToZFlkielxgeoW05lRbFtxrWdQ87D/uMZXaFgJ67LSbQA8W9oej6yeXyFWVGjxvN2NunuJWCoOieXr0ZQKryLRdykVjFiO9A6jsbLBkFIDOA9y07S9XJM/1X9KdfOaaKR54T6/GVmSC/fvotQ4STtdl+LaErk5L4l38jDUAdobdfC2riK9eBcOQaJuE9TxuR0ZGpZHU/zcjKza67eZXtuTlL9fPqiD8SyNuRKHRDv+DDWu3oAGXX2H0kTb/pTuTz89/PfdKKpZ+cPAuAqLmezXQCJ80xrS6E6wbk1NgnUG+ejzuqYzOV851mxY6fsdwAml7XPQaidtuSbpftTdc8BxpfJyZDRYk9HSX1VZ6qYgYbpsad/+fADni5rVPsgK8h1k+f8GjaXibqG0CkiN6a+M3PbDkZX5bhrTWW2ArPa7IffoAVTQwUMTbZ+KrI/PIavdKORivSvq1PmiXLfc2Sqll8p/Z/UPip87hXBRIyH+EOo81jYIChmGXkPW0w/soIhu700/Pvz3zSiqTvjQj67CSG8QcoU8T4VruXaTTk+CdUFmQZdFk6A7CgX2no9GDE9Boxm/jEaNvUZFc4zR/ai7p4BzS8eshsIgqpwGYx5k6Tg33vk9UAeu7VGJ/tT3QfN+3R7Pb2c0ofcipd/vqELUzCD9ISg2+Hg0enHOeDeOoxEEvwty981eRUNOw/q4IVqB567Sb4uEWPkyTXNDdoogq+i5LRbv+yNojtQ3kLV3GjVPVUSHjByu+lP0GmolpbQsskI8hgJsVwDuzTk/kFLaFjUAp+ScH6g9Mx1ESmkn1Ks+OOf8XEop5RofaEppLjRtwk/rTCultB3q6T2NJse9Nef8pTrS6i9SSkcgK8OeyJ31IJp89DfI6jAbcH/O+dUK05yERot9Mud8VUppeeR6/XDO+QdxzMI5599UlWZxTmT12R5ZXs/NOb9UZRqmWuLdvhj4X9Qh2Dfn/JOU0hTg5ZzzW3FcLe99Smkw6vRMQHFruyNX6ypo1ZOnU0orovpu75zz39tML+Wcc1zfAchCfhwSdxfknN9JKS2K3LIP5py/2056nUxKaR5iyhJkaZ0TLbO4ec75twOZtw8itYq6lFJCAu4p5FK7MqU0BsUtTEbm9SLQ8vm6RUknklKaL+f8h4HOR9X0t2Ctk6j0LkY9/12RS/kd5OY5Juf8wxrTnoQq2rNyzpellObMOf89pTRbzvndutKNtGcHyDn/s850TDWklI4CjkBl8msppY3QiPo9+kPUpJR2QfFt90c+ZkeWu6XRvI5LA2fmnO+tKL110cCPG3LOT6aUFoz0XwM+G8Judpff3pNS2hgZaQ7NOX9/oPPzQaS/LHW3owDTxWN7EeQ+3AQ4LOf8x9ozYWY5OkmwppTmQCN7L8k5bxwdnndQYPGZdTYcKaW10KjlCcBbdYs5M2sSouZoNErz+8h9flzO+cs1pvnfzlpKaRwqo9ugybE/jwYnjEHhA7/JOb/Ybgcv3r3ZkGDdGY3U/lP8NgqN0n4FODHn/K9W0/kgElb62XPOPx/ovHxQqVzUlczaa6Klj17KOb+RUroZxdKtnnN+N0zbqTDrG9PppJSWQe7PI9C7sQ8aKPGLfkh7npzzn+tOx8zahBt2EhrZ+Kuc8wv9ENaxCZpD9OFws45HsddvAHfnnN+sKJ2ibSqs1SPQqNaUc96+dNxotBrPd6pI15j+pBZLXUppKhpR9GUU6H5ZzvnelNItaGTeMrOqK82YVglr3UfRKN9F0HxOr/VT2kWDNsu6sU3nkFIalHP+T0ppHbRKw7Noep0voXkxF0bru76MrNt/qyjdKWjAxc/Q3HSvoyl9Zss571FFGsYMJHVY6kaiNfIORb2vk9ByTr+O3+8Arsg5P11pwsbMAqSUhqD5r97NOf9qoPNjTH+SUlog5/x2fF8OuVhPzTk/EYPmismrb0Rz4g2tapBNSml9FDO3B5oe5UU05+ZwZEGfLee8YxVpGTNQDK7hnP8C/oyC3CcBH8o5/7o0imp3qG8UlTHvZyJG55cDnQ9j+puU0iDghpTSMeFSHY7cvAcDT+ScH0op/QfYC01xclnF8Z+roFVxhqK57s4Oa+FsaATsEhWmZcyAMFvVJwwz+ctonbYzYlj8RmhW8AVKx1nQGWPMB4Sc83+AHYAhKaVzc87T0eoQg1JKZ8Uxj6A58R6vStCllJYPq+APgY8ja93UnPPPY8TtkcBfcs4vVpGeMQNJ5aIuuBsthvzxlNJn0Et0rOf6McaYDy5hqf4TcGRK6ewQUhcA46KtIOf8UM755SrSSynNCXwYrR37PTSq9jYgp5RWR7Hf3/OIcNMp1DalyUCMojLGGPP+ojRIZwkUt/bjmDpkOnBbzvnkmC3hBODkqudtTCntgWK7N0FLkW0OrI8mWr4i5/yg2ybTKfTLPHXGGGM+uKSUdgSOBX6BLHUno8mFn0MrqRxX5bQ7MS3KsjlWokkpnQn8LibgHoomMx4cEwxb0JmOoS73qzHGGFMIrI+hxd5fQ8tJDcpaQmpdYM+kpST/UlF6Ca0hvUtK6SsppaWAt4iBEDnnf+Sc/5hzfie2LehMx2BLnTHGmFpIKS0AzA/siyYTPgTYJ1ywa+acv13FUlwlF+/SwCDgbWQRPDXSHw7sh2K7L2knLWPez9QxpYkxxpgPKCWBtQFwGRJ0S6ClIXcOQbcVcFpKaVeg7fkaI72pwBnA/wN+i9y6p6eUxqLlx9ZAc9MZ07FY1BljjKmMEFhrISvZsTnnl1NKzyCxtWdK6Q0UU/eJqpaJTCnNjyYS3ivn/GpKaR9gzZTST3POzwM/Tyk9nXP+q2PoTCfjmDpjjDFVMwKNNl0ztq8GHorvKwEfi8mGU0Xp/RuYGxgV23egwRC7l475GziGznQ2jqkzxhhTOeEOvQA4Ped8e2n/oJiIuOr0jkWxc/flnF+JVYymAMe3G7NnzKyC3a/GGGMqJ+Z/+xfw6ZTS4JzzLbG/ckEX3AkcBnw2pfQcsA9wpAWd+SBhS50xxpjaCIvducCmwP/U6f5MKc0NrAMsDbyYc362rrSMeT9iUWeMMaZWUkqji3nhjDH1YVFnjDHGGNMBePSrMcYYY0wHYFFnjDHGGNMBWNQZY4wxxnQAFnXGGGOMMR2ARZ0xZpYjpfSflNKLKaXvp5S+m1JaN/YvklK6Z6DzZ4wxA4FHvxpjZjlSSn/NOQ+P71sCn8w5b1TBeQfnnP/ddgaNMWYAsKXOGDOrMw/wR4CU0riU0ivdHZRSWiOl9FJY+C4sjksp7Z9SmpZS+jrweEppeErp8bAAvhyT5xbn/kFK6caU0g9TSrellDZLKT2TUvpRSmnNOG6jSOPFlNL3YkJcY4ypHS8TZoyZFRmWUnoRGAosjBaPnxk3AAfnnJ9LKZ3X9NtqwMo55z+klAYDO+ac/5xSGgV8K6U0LY5bGtgVOAB4AdgTWB/YHvgksANwPFqe6pmU0nDgH21cpzHG9Bpb6owxsyL/m3NeJee8HLAVcHNKKfV0cEppJDB3zvm52PXFpkO+lnP+Q3E4cE5K6SXgMWBRYMH47ac555dzzu8CrwKPx7JXLwPj4phngItTSh8BRtqda4zpLyzqjDGzNCHURgGjy/tTSjeEC/ThXpzmb6Xve8W5Vs85rwL8FlkEAf6vdNy7pe13Cc9Hzvk84CBgGPBMSmm5Pl2QMca0iN2vxphZmhBNg4DfA3MW+3POH2467i8ppbVyzs8Du8/glCOAt3PO/0opbQyM7WN+lso5vwy8nFJaA1gO+EFfzmGMMa1gUWeMmRUpYupA7tL9cs7/mYEHFuBA4PMppXeBbwB/6uG424AvpZReBqbTd0H20RCDhYv2kT7+vzHGtISnNDHGfCBIKQ3POf81vp8ILJxzPmaAs2WMMZVhS50x5oPCNimlk1C993Ng/4HNjjHGVIstdcYYY4wxHYBHvxpjjDHGdAAWdcYYY4wxHYBFnTHGGGNMB2BRZ4wxxhjTAVjUGWOMMcZ0ABZ1xhhjjDEdwP8HsBKlPJXd/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6802" name="Picture 2" descr="C:\Users\Hitesh Koli\Desktop\trigram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1100" y="1446006"/>
            <a:ext cx="7289799" cy="48912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592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78;p16"/>
          <p:cNvSpPr txBox="1"/>
          <p:nvPr/>
        </p:nvSpPr>
        <p:spPr>
          <a:xfrm>
            <a:off x="879560" y="1263838"/>
            <a:ext cx="7954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>
              <a:buSzPts val="1800"/>
            </a:pPr>
            <a:endParaRPr lang="en-IN" sz="2400" dirty="0">
              <a:solidFill>
                <a:srgbClr val="22222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data:image/png;base64,iVBORw0KGgoAAAANSUhEUgAAAnUAAAGLCAYAAAChh2SgAAAAOXRFWHRTb2Z0d2FyZQBNYXRwbG90bGliIHZlcnNpb24zLjMuMiwgaHR0cHM6Ly9tYXRwbG90bGliLm9yZy8vihELAAAACXBIWXMAAAsTAAALEwEAmpwYAAB92ElEQVR4nO2dd7gdVdm+70USSCCQAAmdJLQAoYQSegud0EKVXqRXUYqCSJWOICBdpCO9RQRREAQBkahIFcWO+gmWn/Xzs7B+fzzvuOdszknO2XvmHLJ57uva19kze86sNTNr1nrW+75rrZRzxhhjjDHGzNrMNtAZMMYYY4wx7WNRZ4wxxhjTAVjUGWOMMcZ0ABZ1xhhjjDEdgEWdMcYYY0wHYFFnjDHGGNMBDB7oDPSVUaNG5XHjxg10NowxxhhjZsp3vvOd3+WcR/dHWrWJupTS9cC2wNs55xV7OGYycAkwBPhdznmjmZ133LhxTJ8+vbqMGmOMMcbURErp5/2VVp3u1xuBrXr6MaU0ErgS2D7nvAKwa415McYYY4zpaGoTdTnnp4A/zOCQPYH7cs6/iOPfrisvxhhjjDGdzkAOlBgPzJtSejKl9J2U0r49HZhSOiSlND2lNP2dd97pxywaY4wxxswaDKSoGwysDmwDbAmcklIa392BOedrc86Tcs6TRo/ul1hDY4wxxphZioEc/foW8Puc89+Av6WUngImAj8cwDwZY4wxxsySDKSl7kFg/ZTS4JTSnMBawOsDmB9jjDHGmFmWOqc0uR2YDIxKKb0FnIamLiHnfHXO+fWU0leAl4B3getyzq/UlR9jjDHGmE6mNlGXc96jF8dcCFxYVx6MMcYYYz4oeJkwY4wxxpgOwKLOGGOMMaYDsKgzxhhjjOkABnJKk7Z556pbaznv6MP3ruW8xhhjjDF1YUudMcYYY0wHYFFnjDHGGNMBWNQZY4wxxnQAFnXGGGOMMR2ARZ0xxhhjTAdgUWeMMcYY0wFY1BljjDHGdAAWdcYYY4wxHYBFnTHGGGNMB2BRZ4wxxhjTAVjUGWOMMcZ0ABZ1xhhjjDEdgEWdMcYYY0wHYFFnjDHGGNMBWNQZY4wxxnQAFnXGGGOMMR2ARZ0xxhhjTAdgUWeMMcYY0wFY1BljjDHGdAAWdcYYY4wxHUBtoi6ldH1K6e2U0iszOW6NlNK/U0q71JUXY4wxxphOp05L3Y3AVjM6IKU0CDgf+GqN+TDGGGOM6XhqE3U556eAP8zksKOBe4G368qHMcYYY8wHgQGLqUspLQrsCFw1UHkwxhhjjOkUBnKgxCXAJ3LO787swJTSISml6Sml6e+88079OTPGGGOMmcUYPIBpTwLuSCkBjAK2Tin9O+f8QPOBOedrgWsBJk2alPszk8YYY4wxswIDJupyzksU31NKNwIPdSfojDHGGGPMzKlN1KWUbgcmA6NSSm8BpwFDAHLOV9eVrjHGGGPMB5HaRF3OeY8+HLt/XfkwxhhjjPkg4BUljDHGGGM6AIs6Y4wxxpgOwKLOGGOMMaYDGMgpTWY5/ueqs2o570KHf6qW8xpjjDHmg4MtdcYYY4wxHYBFnTHGGGNMB2BRZ4wxxhjTAVjUGWOMMcZ0ABZ1xhhjjDEdgEWdMcYYY0wHYFFnjDHGGNMBWNQZY4wxxnQAFnXGGGOMMR2ARZ0xxhhjTAdgUWeMMcYY0wFY1BljjDHGdAAWdcYYY4wxHYBFnTHGGGNMB2BRZ4wxxhjTAVjUGWOMMcZ0ABZ1xhhjjDEdgEWdMcYYY0wHYFFnjDHGGNMBWNQZY4wxxnQAtYm6lNL1KaW3U0qv9PD7Ximll1JKL6eUnk0pTawrL8YYY4wxnU6dlrobga1m8PtPgY1yzisBnwaurTEvxhhjjDEdzeC6TpxzfiqlNG4Gvz9b2vwWsFhdeTHGGGOM6XTeLzF1BwKPDHQmjDHGGGNmVWqz1PWWlNLGSNStP4NjDgEOARgzZkw/5cwYY4wxZtZhQC11KaWVgeuAqTnn3/d0XM752pzzpJzzpNGjR/dfBo0xxhhjZhEGTNSllMYA9wH75Jx/OFD5MMYYY4zpBGpzv6aUbgcmA6NSSm8BpwFDAHLOVwOnAvMDV6aUAP6dc55UV36MMcYYYzqZOke/7jGT3w8CDqorfWOMMcaYDxLvl9GvxhhjjDGmDSzqjDHGGGM6AIs6Y4wxxpgOwKLOGGOMMaYDsKgzxhhjjOkALOqMMcYYYzoAizpjjDHGmA7Aos4YY4wxpgOwqDPGGGOM6QAs6owxxhhjOgCLOmOMMcaYDsCizhhjjDGmA7CoM8YYY4zpACzqjDHGGGM6AIs6Y4wxxpgOwKLOGGOMMaYDsKgzxhhjjOkALOqMMcYYYzoAizpjjDHGmA7Aos4YY4wxpgOwqDPGGGOM6QAs6owxxhhjOgCLOmOMMcaYDsCizhhjjDGmA7CoM8YYY4zpAGoTdSml61NKb6eUXunh95RSuiyl9GZK6aWU0mp15cUYY4wxptOp01J3I7DVDH6fAiwTn0OAq2rMizHGGGNMR1ObqMs5PwX8YQaHTAVuzuJbwMiU0sJ15ccYY4wxppMZyJi6RYFflrbfin3GGGOMMaaPzBIDJVJKh6SUpqeUpr/zzjsDnR1jjDHGmPcdAynqfgUsXtpeLPa9h5zztTnnSTnnSaNHj+6XzBljjDHGzEoMpKibBuwbo2DXBv6Uc/7NAObHGGOMMWaWZXBdJ04p3Q5MBkallN4CTgOGAOScrwYeBrYG3gT+Dny4rrwYY4wxxnQ6tYm6nPMeM/k9A0fWlb4xxhhjzAeJ2kSdaZ8fXDG1lvMud+SDtZzXGGOMMQPHLDH61RhjjDHGzBiLOmOMMcaYDsCizhhjjDGmA3BMnfkvT35+m1rOO/ngL9dyXmOMMcY0sKXOGGOMMaYDsKXODBj33LBVLefd5cNfec++a27Zspa0AA7d59H37Dv9rvrSO/1D701vyoM715beI1Pvfc++re8/q7b0Ht7xU+/Zt819V9WS1pd3OryW8xpjzEBgS50xxhhjTAdgUWeMMcYY0wFY1BljjDHGdAAWdcYYY4wxHYBFnTHGGGNMB+DRr8YY08S299xWy3kf2mWvbvdvf8+Xaklv2i7b1XJeY8z7E4s6Y4z5gLHjvd+s5bz377x+Lec1xvQOu1+NMcYYYzoAizpjjDHGmA7Aos4YY4wxpgOwqDPGGGOM6QB6NVAipXTsjH7POV9cTXaMMcYYY0wr9Hb06yRgDWBabG8HfBv4UR2ZMsYYY4wxfaO3om4xYLWc818AUkqnA1/OOe9dV8aMMcYYY0zv6W1M3YLAP0vb/4x9xhhjjDHmfUBvLXU3A99OKd0f2zsAN9WSI2OMMcYY02d6JepyzmenlB4BNohdH845f6++bBljjOkUdrvvzVrOe+dOS3e7/4r7f1tLekfu+F4H1SN3/q6WtACm7DaqtnObzqQvU5rMCfw553wp8FZKaYmZ/UNKaauU0hsppTdTSid28/uYlNITKaXvpZReSilt3Yf8GGOMMcaYoLdTmpyGRsAuC9wADAFuBdabwf8MAq4ANgfeAl5IKU3LOb9WOuxTwF0556tSShOAh4FxLVyHMcYY0/F877q3azv3qgctUNu5Tf/QW0vdjsD2wN8Acs6/Buaeyf+sCbyZc/5JzvmfwB3A1KZjMjBPfB8B/LqX+THGGGOMMSV6O1DinznnnFLKACmluXrxP4sCvyxtvwWs1XTM6cBXU0pHA3MBm/UyP8YYY4wxpkRvLXV3pZSuAUamlA4GHgM+X0H6ewA35pwXA7YGbkkpvSdPKaVDUkrTU0rT33nnnQqSNcYYY4zpLGZqqUspJeBOYDngzyiu7tSc89dm8q+/AhYvbS8W+8ocCGwFkHN+LqU0FBgFdAkayDlfC1wLMGnSpDyzPBtjjDHGfNCYqagLt+vDOeeVgJkJuTIvAMvEKNlfAbsDezYd8wtgU+DGlNLywFDApjhjjDHGmD7SW/frd1NKa/TlxDnnfwNHAY8Cr6NRrq+mlM5MKW0fhx0HHJxS+j5wO7B/ztmWOGOMMcaYPtLbgRJrAXunlH6GRsAmZMRbeUb/lHN+GE1TUt53aun7a8xgWhRjjDHGDBy/uaA5aqo6Fv74orWd+4PKDEVdSmlMzvkXwJb9lB9jjDHGfED57SXfqe3cC3509drO/X5hZpa6B4DVcs4/Tyndm3PeuR/yZIwxxhhj+sjMYupS6fuSdWbEGGOMMca0zswsdbmH78YYY4wxszRvX/7VWs67wFFb1HLemTEzUTcxpfRnZLEbFt+hMVBinp7/1RhjjDHG9BczFHU550H9lRFjjDHGGNM6vZ2nzhhjjDHGvI+xqDPGGGOM6QAs6owxxhhjOgCLOmOMMcaYDsCizhhjjDGmA7CoM8YYY4zpACzqjDHGGGM6AIs6Y4wxxpgOwKLOGGOMMaYDsKgzxhhjjOkALOqMMcYYYzoAizpjjDHGmA7Aos4YY4wxpgOwqDPGGGOM6QAs6owxxhhjOgCLOmOMMcaYDsCizhhjjDGmA7CoM8YYY4zpACzqjDHGGGM6gFpFXUppq5TSGymlN1NKJ/ZwzIdSSq+llF5NKX2xzvwYY4wxxnQqg+s6cUppEHAFsDnwFvBCSmlazvm10jHLACcB6+Wc/5hSWqCu/BhjjDHGdDJ1WurWBN7MOf8k5/xP4A5gatMxBwNX5Jz/CJBzfrvG/BhjjDHGdCx1irpFgV+Wtt+KfWXGA+NTSs+klL6VUtqquxOllA5JKU1PKU1/5513asquMcYYY8ysy0APlBgMLANMBvYAPp9SGtl8UM752pzzpJzzpNGjR/dvDo0xxhhjZgHqFHW/AhYvbS8W+8q8BUzLOf8r5/xT4IdI5BljjDHGmD5Qp6h7AVgmpbRESml2YHdgWtMxDyArHSmlUcgd+5Ma82SMMcYY05HUJupyzv8GjgIeBV4H7so5v5pSOjOltH0c9ijw+5TSa8ATwAk559/XlSdjjDHGmE6ltilNAHLODwMPN+07tfQ9A8fGxxhjjDHGtMhAD5QwxhhjjDEVYFFnjDHGGNMBWNQZY4wxxnQAFnXGGGOMMR2ARZ0xxhhjTAdgUWeMMcYY0wFY1BljjDHGdAAWdcYYY4wxHYBFnTHGGGNMB2BRZ4wxxhjTAVjUGWOMMcZ0ABZ1xhhjjDEdgEWdMcYYY0wHYFFnjDHGGNMBWNQZY4wxxnQAFnXGGGOMMR2ARZ0xxhhjTAdgUWeMMcYY0wFY1BljjDHGdAAWdcYYY4wxHYBFnTHGGGNMB2BRZ4wxxhjTAVjUGWOMMcZ0ABZ1xhhjjDEdQK2iLqW0VUrpjZTSmymlE2dw3M4ppZxSmlRnfowxxhhjOpXaRF1KaRBwBTAFmADskVKa0M1xcwPHAM/XlRdjjDHGmE6nTkvdmsCbOeef5Jz/CdwBTO3muE8D5wP/qDEvxhhjjDEdTZ2iblHgl6Xtt2Lff0kprQYsnnP+co35MMYYY4zpeAZsoERKaTbgYuC4Xhx7SEppekpp+jvvvFN/5owxxhhjZjHqFHW/AhYvbS8W+wrmBlYEnkwp/QxYG5jW3WCJnPO1OedJOedJo0ePrjHLxhhjjDGzJnWKuheAZVJKS6SUZgd2B6YVP+ac/5RzHpVzHpdzHgd8C9g+5zy9xjwZY4wxxnQktYm6nPO/gaOAR4HXgbtyzq+mlM5MKW1fV7rGGGOMMR9EBtd58pzzw8DDTftO7eHYyXXmxRhjjDGmk/GKEsYYY4wxHYBFnTHGGGNMB2BRZ4wxxhjTAVjUGWOMMcZ0ABZ1xhhjjDEdgEWdMcYYY0wHYFFnjDHGGNMBWNQZY4wxxnQAFnXGGGOMMR2ARZ0xxhhjTAdgUWeMMcYY0wFY1BljjDHGdAAWdcYYY4wxHYBFnTHGGGNMB2BRZ4wxxhjTAVjUGWOMMcZ0ABZ1xhhjjDEdgEWdMcYYY0wHYFFnjDHGGNMBWNQZY4wxxnQAFnXGGGOMMR2ARZ0xxhhjTAdgUWeMMcYY0wFY1BljjDHGdAAWdcYYY4wxHUCtoi6ltFVK6Y2U0psppRO7+f3YlNJrKaWXUkqPp5TG1pkfY4wxxphOpTZRl1IaBFwBTAEmAHuklCY0HfY9YFLOeWXgHuCCuvJjjDHGGNPJ1GmpWxN4M+f8k5zzP4E7gKnlA3LOT+Sc/x6b3wIWqzE/xhhjjDEdS52iblHgl6Xtt2JfTxwIPNLdDymlQ1JK01NK0995550Ks2iMMcYY0xm8LwZKpJT2BiYBF3b3e8752pzzpJzzpNGjR/dv5owxxhhjZgEG13juXwGLl7YXi31dSCltBpwMbJRz/r8a82OMMcYY07HUaal7AVgmpbRESml2YHdgWvmAlNKqwDXA9jnnt2vMizHGGGNMR1ObqMs5/xs4CngUeB24K+f8akrpzJTS9nHYhcBw4O6U0osppWk9nM4YY4wxxsyAOt2v5JwfBh5u2ndq6ftmdaZvjDHGGPNB4X0xUMIYY4wxxrSHRZ0xxhhjTAdgUWeMMcYY0wFY1BljjDHGdAAWdcYYY4wxHYBFnTHGGGNMB2BRZ4wxxhjTAVjUGWOMMcZ0ABZ1xhhjjDEdgEWdMcYYY0wHYFFnjDHGGNMBWNQZY4wxxnQAFnXGGGOMMR2ARZ0xxhhjTAdgUWeMMcYY0wFY1BljjDHGdAAWdcYYY4wxHYBFnTHGGGNMB2BRZ4wxxhjTAVjUGWOMMcZ0ABZ1xhhjjDEdgEWdMcYYY0wHYFFnjDHGGNMBWNQZY4wxxnQAtYq6lNJWKaU3UkpvppRO7Ob3OVJKd8bvz6eUxtWZH2OMMcaYTqU2UZdSGgRcAUwBJgB7pJQmNB12IPDHnPPSwGeB8+vKjzHGGGNMJ1OnpW5N4M2c809yzv8E7gCmNh0zFbgpvt8DbJpSSjXmyRhjjDGmI6lT1C0K/LK0/Vbs6/aYnPO/gT8B89eYJ2OMMcaYjiTlnOs5cUq7AFvlnA+K7X2AtXLOR5WOeSWOeSu2fxzH/K7pXIcAh8TmssAbLWRpFPC7mR5VHU7P6b1f0+vka3N6Ts/pDVx6nXxt7aQ3Nuc8uurMdMfgGs/9K2Dx0vZisa+7Y95KKQ0GRgC/bz5Rzvla4Np2MpNSmp5zntTOOZye0+uE9Dr52pye03N6A5deJ1/bQKTXCnW6X18AlkkpLZFSmh3YHZjWdMw0YL/4vgvw9VyX6dAYY4wxpoOpzVKXc/53Suko4FFgEHB9zvnVlNKZwPSc8zTgC8AtKaU3gT8g4WeMMcYYY/pIne5Xcs4PAw837Tu19P0fwK515qFEW+5bp+f0Oii9Tr42p+f0nN7ApdfJ1zYQ6fWZ2gZKGGOMMcaY/sPLhBljjDHGdAAWdcaY2vGk4qY7XC6MqRaLulmQ5orwg1AxfhCusVNJKc1RjGqv+znOiuVkVsxzFaSUhgJj4vtSKaW5BjhL5n1GLDf6gSSlNKSV/7Ooq5miwk4pLZJSWqyK85UayHUAqpgGJqX0vi0LKaWVgU36Ka2lUkpr90dapTSXSSk1L6FXRzqrpZQ2qDudpjTnAg5NKS2WUjoIuKDO9HLOOaW0bkppckpp2brSSSmNTilNju9TUkortXie8vv8oZTSNimlHavLaa/yMD6ltFx/phmsBOyWUjoFzZIw3wDkAYCU0rLvlzowpbRKSum0fkxv6ZTSlBb+r2jblkkpLdmqCJnB+UcCq8b3jVJKS1Z5/laIdnyOGs9f3NPxwGFxD/pEraNfzX8bmR2AY4E/xvQtl+Scfznj/+z5fAAppSOBg1JK27d6rqbzvhvn/RDwv8DbOefn2z1vqxSNXUppfeA8YMWU0u7A13LO/6kprbWBY4D/Syn9b875+1Wm00OaGwAfAUaklP6ec/5aTemsChwFjE8pnZBzfq7KdHoi5/y3lNLvgR8APwE2rjO96OjcjubJfCel9GTO+c4aksrA0SFIMi2O4i+9z8cAOwOfB05JKf0r5/xQVZltplQu1gGuAP6dUtoj5/zjutJsJuf8Qkppf+Ag4KQq6rG+ULoHE4EvAS8C2/dnHrrJy4ZoztbNU0r/yDmfX3N666P6Z86of77R23PE/08BrgO+AcyfUtox5/z3irK5GFoP/hPAcsBaFZ23T5Tu1crAkcDTKaU7c87/qjqtSGdT9EyWAf6ZUron5/yeRRl64n3RM+lkUkorAh8DtgaeBTZEa9y2c85tgAPQEmu/jJ5S288ypbQzcC6q2A5LKe03k3+pjVIFdyXwceAa4GRg05rS2gq4Gi1BtwSwe0qptkok0twk0vwy8Hdg25RSpY1KpLMt8EXgdeDHwMkppbrFVdml+ATwCDAcGNnN75WklVIagXr2ewIfAr6FGoXdqk4rljJ8GlgFeCXn/Mf4vc/vYUppQWDDnPOGwDj0nB5Jck/WQpSLzYBLgHOAvwDnppSWqSvNgtLzWhi4BbgUWDSltFVYdvvF7Rb3YGvgIuBCYLmU0j11pzuDvGwI3AY8DtwIrJxS+nSN6W2G6p+vAwnYIerBXpFSWh7YBnVo9kKdtq+mlOZsJ2+ld+wVYC5gW+COQixWWXf0hrhX2wGXAROBvYE96rDYRZtzFfAZ4B5g5UhrZG/PYVFXA02Fbiiaq+9DwFRgt5zzn1OL7ppgGPAgsGbSZM4PA9NSSvO3keeDgMnA2sARSGhsklLat418tssawBM552dzzp9AFpjrU0pbQnUvdzSeuwKn5pxPB45G78Z+0TurlCQGAZsDV+acb0RrG/8PsH9KafOKk9wQ+ETO+ULgJOAh4MRUk5u56NnG972AdXPOuyKL68MppTWLRqyKxjvONRW4AVkjlwrL81eAZ5BY3qvddJqua9k4947AKvEeknN+N6W0wMzOU/o+B/A34D8ppYuB1YHdwxq9a0ppQrv5nkH6OwL35pzvyTlvijqbN6Sa3VyljsY1wO9yzh9Hy0PuCkwMYfGRuoVd0tKUBwBfzDl/Luc8HlgwpTStdEx/CojFgStyzg8i6+mVwIYppY9XmUjUP4OBrYDP5pyvBg4F/ojqn41m8v+DogN1FXKh/y6Lw4GXgGdaFXZN79haaF64I5El8ciU0rxRfka2cv4W87QQcCJwaM55bWTVXRPYMVXsckYi7rGc89Mxp+8zaFGG3eOezxSLuhqIQrdm0vJovwDWAw4H9s05/yQqrWujpzpDUkrzlL7vnVI6DrmWNgR2A76Neg//C/R6TbpSb7motJZHL8/iYVb+Biq8O6SU9uzteduhmwr0B8DQ4j7lnK8Evg8cl1JaqopYwjjvP4A/A1slBfW/hK59I2C7dsRyD+nlaLTfAjZLKS2Sc34bVWBjYt8SFSY5gnAP5px/DTwPDAE+VodoKFXKRyAr6/di/7VI2N2SUjobWWkWaTe9lNJqSIhfCNwJnJBSWi7n/Fsk7J5AjU1bNLlKbwd+kXN+KtKenFI6JXr0p/VkZetG8O6Rc/4r8EtgH+DgnPP/RmfqY8D/azffPV0H8Aowd6mBPARYAD2z2kgprYmsY6fmnN+MPJ2D6rX9kdj7aa44zKKZnPO/kWW+7EbbG9ggpfS5OKa2iVy7qe/+Fzg4pbRklIlngZ8Da6eU9qgq3ah//o06kVumlEbnnN9CnaJlY9/izf9Xyu+7Oec/oc7//8Xxc8e5jwC+g9qklvIWaR2D3ud3c87Xo3p/ArBTSuljwPHRvvYH76JVsQpRdR0yrBwKbNOO8C+1w4UW+z5aXnVdgJzzF4HfAqsBK5b/pycs6urjSCSMfocEwk+RK2hvVKGdnXP+zYxOkFIaB1yYYkAEcl+9nXP+ObB9znnvrLibycj//lpvMlZuWICFAHLOxwFnAF9KKS2Yc34HeAq4CXiyV1fcJiGGJ6eU9kyKK/gaMD+wT0pp7bAs/RP4Neo5tUTpRRpfure3IBdosVTdb4FfAVNQb7QtSmmumlLaIXqy9wI/QsHiCyHX5J+QhbKtgSGRTuFiPQUYlFI6vXTIb5HLbal20ukh7RSidB9knf5ZSmnXsDg8hCrD3wNb5DbjqOK+HQ38K+f8XM75DOBu4PaU0koh7G7JOb/cTjql9HZC17V5zvm3YdV6C9gXdd5ORNbXf3T3/6VG63DgE0AR23g+KoOPp5QuBD6KOoG/rijfRflbPaW0XkppDHLzrYYE6cKo0XwZWDUpjqlSSg3XROTy+3VK6aMppcdSSo+HxegUYOOc8wPtNJY9pF/cgxWS1iQfjiwhH0kNi/x8yO01Oerq2ihZq09KCtOZhix0l0RnayLq9PwIWfFapnTtK6eUtk6ygt6FROPuYTyYHb2X6wEbNP9/5HdT4JqU0qdQfXUQsvjuWxggcs4H5TZidlNKWyB37nY551+nlMYC96H7Mx4J/ztzzv9sNY2ZpF/cq5Eppbmjw/0ginOckHP+P1R3/xW5hlsWl3FPNwKOSSltknP+Nmp3p6SUdk7y6C2IOuG7Ff8zw/zX2BH5QFEq9LPlxqCD64GFUTzd9shkOw8wLef8tSZx1d05l0UiYzRwffz/P7LcdcUx+6JG7YC+NlxJa/NuA/wDVfBXAp9ELon1cs6/KV9PXRRphMC6C8WVbAVcjirYU1HltmzkbXFgcs752BbSKp7TlDj/H5A19XBgS+QSHYtepK1RA/5WzvkLFVzfZqiX9zISU9sBS0aaG6PKYRck0kcD5/bFUlC6tk2Qa+SPyPpxDxJwF6Ge9bLoue8O/DXn3PaI1O7KcpI1bhMUIzYHutd/zTmf1E65anrHhgE7AAcjV+IVsf8cYCfkzvx7qxaX5uuKcrMC6gCMQo3PN4CzUGdj7hzxdT2dDwmH65FL/AcppUGFVSopxutvyAr401by3E2aRfnbBMVWTkNhFrujhvkI1GFcFg3WmATMk3O+vKL0i3I5LKyQoyIPg5GQfQRZcC/JOX+zijS7yUP5HbwNjbadk7C2IKHwC/TubYPqgp/nnO+tMS/roTr3ZfQc7kKel61RXOi/gANRnOgWSED9u69luZTeFsgb8EPUWd4RdVg3B9ZF1qcd0bUPyzl/puk8GyPReRl6n/cDTkMW3zuAW1GHpk8W1lL5KP7uFdd7U+RtG2Qt2yDn/JeU0oiwFNZGUjjHMcDcwGGxeyf0LF5AAuvDKM77xKz4v76cf1DO+T9JA+VuQB6Gw1A99goS1Xshw9vRwKLo2Rw9UzGbc/anog+ysByOKvZi382olzE4tof04jyp9H2HOOcl6KX/HKp8J6EXcUnkMu1N/mYrfd8MVSaLReE5HTgrfrsSuasGlfNSw/0aAcwR3yeh6S6mxPaKyPJ4aGwPQo3h9sB3gZX7mNbspe/Lop7W8rF9Pxp1OD+q2DYghCPqJS/d4vUNb0rzdmD12D4HCenxsb0Mcn1thlxCy/chnXJ5WQ31KpdAjea58ZmEgqGXRQJ5QyS2xlfwHMvpb4Aqv7GoAtwbGBe/HYREbUtlCgmPEfF9UyRG9kUNzO6owTm0dHxLz62H65or0h+HAvvvRw3O8nFNm/TmPKV9N6NKenBp3xqU6o4Knsucpe8T4/3aILY/jAbNrBzbS0S52Bq9+ytUlY84/2ao4T8HxRcnYGj8tgLwatVpxrmHlL6vhrwR6yIR9Qnknl8AeSwmxfPdFLnBlq04LyNL31dAYQGTYnsf1BHbN+7NsChzGyMR1ud7A8xV+r4sEg6rxPalKBa7eDcnoI7sppHecrG9VekchwBHlbbXQ96UuYF1gLVayGP5HRuD6qyE6rC7kUcKVHduUXX56CFPKyFLcjFjwHeizCyI2p+TUezbWlFOFuzDuUc3PZObkUWSUrnbLbaHxb2dgtrqXrV5td+gD8onCuOqqKd1CFE5o0r/p8BjUVgH9eGcB8aLuBayoH0H+BnqHT2I3KKL9vJcayMrUGGd3Q31qoh8rYcaqjGxr9cFtcX7NQI4Hlg4to9BAuowQoChiu/nwGmxPQTFWUzsY1rzISvVXPG5BDVcG5aOuTuuv3hu41GFv2KL1zcPqjgXiLJxWryYB5aOORPFm61Q3PN43r2uwON/HkSidxCKh/oLGpxQ/H42Eurrx75lgC8AK1X8TI+NMvoAasCPBuaN3w6K39q5n5dHGd4i3oOPIjFwejyvXZC14Ij4n9kqvK4vRZnZBQmA4j3aFpgOLNnD/5YbrfE0GtGTkNguRP1ucd/mqyjP88f9mR+939cjC8CWRB2ErFNvE4IUCZ1pfX2/epGXddDIyF2jTNxEowO5MfAm0XhXnO7CyLI/V7yDz8U7uFjpej8OfLMol0hYfL2GezAHEnGLxvbmKI7yotIxeyIr4gGorpsfCYhed/BK5xqB6p/5kQfgrLj2PUvHXIRGiC8Z24siA0RRH+2C6oqRcf+OAL7ZdE23AMtUcH+ORG3kZcCZTb9NRe95r4wXLaS9GA0hNSbelXtKvx+E2vUtS/s2jXvX63KCBk2eiQZyFe/8M/Gc5im9Dz8BDort2VE9MaHX6dRxkz4oHxoV+3KoYZkTTXHwBBJ2syNB9mlg7T6eez3gqzREz3LAcag31+sHXDrfyqgnvmRUGMuiQNytS8fcW2xTo4Uuzj9b5GdhYO/YdwSKuVqNRsOzAiXx1WJa88fLOhb1xBdDAuH08kuJGtVVS9sjW0yvEKWLIAvI5nHPT0ZD1TcrHXsOsE5pe1gL6Y2P51lUDOejxnml2F4w9i1X+p95Kn6eC6MR04Uo3g6J5w3jvl9EmyISCYIb0DQM+8a++ZAgPye296BF4dhDmtugynsUCgn4Cg3r8W5IKHR7XXQVdB9DFthpSGTPhqzuRWeiz9bnXpT5sVEG10aN8lVI3C9aOm5/FMPWpexWXDZ2BE4uyjeyGt4c7/aYovxTcZ2D6rrlUcdqPmBeFK/0mdIx86I4yDVL+4ZXmY/yeeOai/KzeZSHj5aO2adcnlp9HqgTtDCq7zZAbdMZyFq7Uem4SylZ2Ohq3ZsNCbor0YhskMXsASTo1ohy29b7hkTbN+I5XR/vRNG27ooGzFX2TjelnVAbvTJR36N65hFg19Jxh6NO0fyxvTjRQetDWoOiDCxECNe49iviPRwe+zYhLOqtvBeV36QPyqdU6LZCjdkvkXgbGZXWQ6gB+i0Kqu7t+VI8+LOQe6xs2ZkQL+bFSPXP9GHT1f0wV7yEH4nK7ABUuR6PGqjvE73YGu/bHKUXY/54Wa4vVRrHI8vTWpSsmn0t2N3dB+Ru+Rpq7JZEQuMUYLWmY3ttTe0mnZFRQRUN1b5oPrNNUcV6KiU3c+n/+mxVaro/VyOryzxRhk5GIn2VcjloJZ0ZldfS9tyo17lzad9FKE4K2hALTde5U9zfqwhrMhKtL8S1t/zsekh7N+Da0vY6KHZueSTYF+7FOdZG846NQdaQp4Hz47cxqHfeK4t7X54NEnIno9CCNeMduAmJyTEzep4Vl40pyLK6dGnfvShut7Jn1UNehsa9Py/ezfmQZfWC0jGD685HKa01UXxYYYnZPO7FJ6p4HkQ4S3wfjax/T0W5HYEsRecCmzb932zNaRMWaSRyLo13bxiyJk6Ld67PFlbe63LdCrnnD0GGjKKumhhltpY2qSkfcyEr5eGxfVRcc7k+Kyy8rdTVxT1dFXV07wE+Gft2QxbKw+gastNaGeivwtyJH6Tufxh/94oHcxoSZQugXtnqfSxcI+JFmg31ID9DKZYAWWTm72X+5kXuoSHIFbMeig34GoqpWQLFjd2JGsnKLAU95GdQFOg9owBfi4Td/qi3skcc90nUU6rEmoQazY2Q1eLjhJs5rv+KqOjmbvUl6ia9o1DDUVjK9orrKYTd2cBne/scZ5LWCqUK43Lkwi6E3ZnIbTi8lYqol+V1aRruhAORiNgotvdD1rp2RHJxbSvEuWdDcS23RWU4CsVfvkgpXqXd6yrtWwt1fJak0dhcQcRCzex8SPy9jCwcc8b++VDoxK1VPZNu7tccpbQ+juqmQtjdhaYNmaPG9IuRwLvEe3Yg6vyuimKWvkN0OGrMQ/F3eSRsT6ch7F5Hc7RVnn4PeZmXRijCGmgQ0yGxPSXe03Ht1EGofp2CrH0bIcPAEqh+fZiGsLsAtSvvcfWX8rs1qicXQsL4MGSxK2LchgILlP+nL/cjvh+ChNMuaEqpp0u/HYTapMrLaCn/m5XKx7Zx7+4F9o/9R6A26kOx3VYditq+p6P8r47qsE/Fb3ujjnnbArbWAt1pn3hBPlLa3gZ4qLQ9Gc0Bdg6lAPTeFnpkQfsa6lkdEy/gySiObJsW8jsbsup9B8UDFbET66K4kYNLx1Zq4ZhBnlZGI89+DewX+wajSv8yGm61JdpIY1G6ulguo+FWXhhZ7O6OSnQpWohZ6SHdsgC5K+57Iez2RhX3lkjYtRzEX0pnIorXfKr021VogEnROViqxmf5cSROvh/l9GMoROApZB35IRW4TZAYvhnF1RyHGq9dUUP1RPzdud10Sukdhiw716KOwLU0etKHIOE8pof/7U4Ybovitjan4ZofhUTOwr2tH/qQ/22Rm/hEJOSGxvfPooZ9diqOGWtKf0qUwXOREHgw8nQocld/FdiprvQjD1tGmdkTWayKWKlTkMCaj36wFEZepiLr8vdoCIlJyLJ+ZGxX0cEbHHXaM2hqkmIQxijUiZ+GXLEjmMEAKWD9eHfXaNq/V7zXe0Xd0o4A3Rx5soo26ZNxj9ZD8XXfq6LumEH68yJDx9eRW3XxqFc2R+7loh36CC2EO3WTXjFQbp/YLtzXNwGfjn0ztfr3Kq3+KNSd8omCsCaNOLfRqKHesXTMZVGZnETfAt63Q8GY41Bc3quokRyMLDtnUhrNNpNzlXtDq8QLchsyMRcjztZDrtiDe5vHNu/dbPF3EGpg7kVm/QmlY45A1qZF2kxroajYioEgV9E1PmJ+ZFGdVtyPCq9zm3h2R6Ig4heJOD3k7v4q1VTgU2jEbr4MfLX02w1I7NUm1KNcPRfPc7koqyej+L4JUZ67FT59TGdtNFhms3inLqdhsdsxKuDlmst9G+nthcT42kiYF7PmH4jiEm+lh0q+6b07FFlDPo3cw7uiQPAtaFjRKrOeltJdFllYjoz7dQvqbA6NMn8FMYK4xrJxNrBtfF8gyv0VsT2SRuxQLXG7yBr4DVRnXocE+ljUcN8e+/vF5Rpl53HUAfsw6lwXox3XQnOdLd7OvUD1+oj4vjayBn2VrrF6cyPr11cIi+EMzncsCvMZjjoyX0VzPRblupWY7qIjOijK4kNxLzaMd3lolNk7kPhuW0j1Ik87oUFlXyrtGx51zaOEi7yitHZFHeCbgFGxb0g8rztoc6R+l7T6o2B3wodG4P6gKIyfQ72Vo6LyPhX1cIpZ0a9E8WEzncIkzrstXUdCjUEN8yqoNz+ql+cpNyy7Rl7mQ6MdrwHGxm/DUGM8th/uXTn+8OpSYf4saqDnQ0JsXSoQApHWIsgScmFUUpNR4zos7uey9DHQtZfpnkejNzYECddv07DYtStYi1Gut9N1+o5HgSdL2xPreIal7XWQqCtckkuhxqTSUYzIxfrZ0v2cgnrXx8X716v3og/pXUK4xUrb00rbM3UHRZ3wWNyj52mM9NwPCcZNq8xzKd1VUAzvYbE9lkbc7Gao4azUcks3Fhtk2byhtL06iiHqVae0zfwshywvU2N7TSRQzkWeljHUHGZSyst41DY8WNq3F+pM7xTbbYeYRL1ZjJr9AhK1y0cdcVocsygSUO+xBtGonydE3TgexUA+DZyArIqPozqzz+KTrvF6I+LvnKjz+VnCjdtTeaq6vJaezTzIzXxO3Lcib2PifVm1gnSWpGEE2gDpgsNouOKHUHEnq/aC3Qmf0gMq5ppbGDXUp0XB2CJeqvK8OmuVC+sMzr0tMsOuhRrmeUu/XUofR82W/vejkccJsT0U9do/h2It3qTCObF6kZ+t0Sim8sjPlVCjeRNyF7R0rd08pxWQgFsUWePeRe6vO5Gr7llqELNRIV0KXF3at3Q8h5equN80RpeeQaknGdf7NnBT8/2o+BpHx99hca0H0hh1ex4xsKeVtOOc28T3TdFEuKvGvVuvdNxtyA20Q2xXGS94DLLklN/DaaXr7s69unS5PCFL1RzxDj6M3J2F23XXmsreJqjR+BJaYqvYvygajHQHFU2XUjp3OSh/EnJdLYHqx1tpjHhdBQmEWqakKOVhY9R5exb4Rmn/6sjKehEVW+ZnkJfNkcXpeGSV2oOGYWA/5J5egIYHo5X3ZUypPrgNLTNWDDibC3lj7kHt0vPMQKQgy/r3abhsF6BhURof72C78z4egmKLr40yORhNhn0hFQ4U6kU+pqBVYIqO9nLIw3YdasuvpM3Od5y3mPPxCiTkh6NO6sVRz8zQYtpyuv11I2f1D2pkPkNjPptR8aDOKB0z06HwzS8vsjh8DwmCC6IR2BX19l+lhdiyqMgfptEQFe6e2ZHVqu3pJfqYnznipVkDicupyP26Ko0VN9qatqSU1tYoHqRweS4aFd4dpWPGVXx9ayAr7VzItTu9KBfIInk5bVgHaIjV5ZHAWAI14t8lpmJA08BcgyxBB7ZzPU1pr0BDaH0EdTymoeDm45AAeiDK1U9p0xIU5eQ7yG29binda1HDsxJqtD9HTGPSYjrz0+ikfQjN5L5xPMsvEVNLIGH5XXroTcczPw25FYsG9vr4n3toNNqHEXVH1R8Up3ovjfnF7gOml35fjIpHEMb1PoEsESvFO3cfsg5dFOXxG1E2XqeGeeia8rM6Eo4TUeN5P6WBKEh0tj2fWi/zsnzcm2IA0UdQQ/6hUnlo12I/FxKqqyL35RFIlDxN11HGSyJvyJYzONfEeN+Wie0xhKUfWax+RFg+W3gmRT28KxKNayPh9DUUHjAHcu+eQT/EdaP67A1ixgPCCxbP7Nwoq9tWkM5yhPEAuXl/QmOg1G4orKMSr9R70q77JnbCB/V4XoyX4xXg2Ng/ClmfLmnhnHvTaJBPomEm/2gU8NvpZQA/7xWKI6JCndy0v6hkKo/l6UWeTkEm/QeRELgE9R5HzOj/+pjm0nHOtZv2LxKV3XWx3XY8DQ2htWG8sI+hHtmGKEbmu8g68jMihqbN9KYgF8GLqOe9ABJWTyBL58/QKNBjKE0w2maac6A4l1uj7D8e13Y8Cjc4GjUIx0QZXq6NtIr7OQ6tdFAeCbc0CiN4Pq53RWThviXy2Ld5nOQqvhpZtg5EguREZL3eDVXCVyGh9BgzmYcOdZZWRZbKhVADMZ2IaYq8v07FogI15guiZf5uafrtduAHVabXTfono3CTB2k03iujzsWHUZjA8jSC4euKoVss3sGzi3RQ3XwncF+d96CbvCwQ9cBLNCaangd10q+mMcK/5ToYCZP74tkvjATSfPHbmWhexTnjXSpPNtzt/UcC5MbI46fiPX8UtVEr0BjN3pdRruuhzlmRr92JQSGxPQ5ZMBdCHaxap9IqpbsyMs7shDpj3418FG1x4Srta50yhNKqUfFsDkJTWn2bRtu7YVFOarvG/irss+oHNQBfojGsea2oxMrCbqajqGg0AIUJ/hVkibsiXp6P07WH1dtYvHIM3UI0hpmfiRrkZWN7TyQyRvTDPSuudf2oKHZGFfxkGktzLYIazMoKd5zzetTYzU4j3ms4stjNdBqKPqa3LopXWibS+CiyNK0T17sIjd5vO2J1ObQu5RpxD09CFpBieaOVUI9wM9QbbllcdZP2Yshtcj9wVWn/h+K9KOYcbKeRKt6J4fHsFo2y+iANK3PRyx0a1/k6LVqbUaN/brx7N9MQJKujeL2dY3suenBZNr1386FG6hYkdCZE2XgxruN5agz8RqLxnzRZu1HDX/kIz6ZrPwytJ1yEncyJYrsurut6e8jTecDv6DrB9uh4T1apOe3mDuwGyK14Ao25zeaJ+qGtkfbxflyFLH8Lo5CFO1BdOjKOORt1VF6jm6W1aNTPi8c9WgwJkKfR4KNl0ICI/drI52FILG2JOkoHo07TfKVj7qDiOnkG1zoCdQAHI/fqPUhozo/i+o7q7ln2Mo0haAqZDZEX6kQa1s8f0BB766AwoJZnduhVfuo8+az6aaq0NkG9lvtpBDdOipfoEy2cu1j7c+1oAA5Cvd0XKcVDtZDPE5C5dzoakLAYarS+giw8b1DD2oozyNuUuKbzI/0naSyRsycSH21Na9BNZboI6iGX4/bWR1alOubkOhnF6xWm/MWRq+U6KnQ3IVfW3aXtsajBvpfGyM/Fo5xOrCC95vu6IBrd2mWy0Uhv0+7+p5fpLEojrmUbGm6YopzcE5+pSMSNQcLvVFoQrmgEYNHpGYt66s/Hu1O4TqeguJ9ereyBBG8xynq5KOufRGJ7DtSYVBbLRqORWhVZK4sJmPdFc31VEsbQi3ysXnpOp0X9UqwjuyONNUHriOssr+Szamn7ZGQdWr50bK86xxXkZdN4Rz6EOpTroxCBY4hYQipyLyLDwiNo5GZhBb0RWbFHxvYmNE2q3nSOHVAH5tZ4n8bQ6ASviUbUb9ZmPt8E/l/pnbuQiNujYcGqNc4y0t0GzYbwEApxKk9mXsxx2fJ7g4T2tkgT/IJYbCDqkj8gb8CxqG2qNQwhZ4u65odTFkljaQSKrhQv6Bmll2ZNejcB6dw0hvAvheKOTkPC67ooVGNR0PmPUc+pr6bf9dBIzwWjcP2JxnxIaxELrPfzvbyMmOoFWUZOQb3X2aPyK+K0Wp05vahMN0Ou3L1Rr2tzNOjiOGSpfLWqF6mUZjmI/hwkdoqKe/F4gVu2zJTSKXp4w6PiOaZ0zCeR2/UcYnURSkv8VPQObIN6l4V19Sjk1vsYmgD4dVp0m9CIA3oC9Zi/inr0NyIrRCGUL0QWsLKY7HPjGOVuS9SJuhDFOc6JetVX0JhmYndU+c9UDESZe5HSuq/I3Xgtajwqm6agKd1i0NH5SExtWcr7u5SWgao43bKgfAk1YEW5/zhqwC5CMZdthxzMJC/bRPm7GrnQijWrj497UvuUGKW8bEfEsqJO9JXIgrYOquOPp4UwgRnc/02BXyFL+eTS719AddHMpiyZgAwAw+NdeBJZEofFs32OFmLoSucfFOcr3LifL/12RrzPD9IPcd2o7f4eEtkLx7XeGL+tjyxn7VxrESM5Eom6B1DdWLT5m6NJrz9NGx3gPuWp7ps6q3xQY7xDfN8axSjdDVwf+yYhM+0FM3tpSuccisTbnsgdelKkcxayDnwNWdaKRb17Nbydrg3vKlGRfKG0bxskbCqJrWrhXs6GhqufEtvFXGbX93QdLaazNer57Yl6rncggTwpXqKLaYjbqlaL2A5Zjy5DjejIqKiephFD07JVkK5i9TzUo50bCff7ibVjUaN6KJopv8rRn0UldTSyYn0k7vHasf8YtCTevbTvSlo0zv8NGjOrj4734+JSmsOKe9POc0QV/LeQGNmiVDZPQw3QNFQxrzKTZzNb/N9FwC6xb/bS78tE+ah0upU494R4LmNRwPn/RJ6LeeH2phuXW4Xpb4mEw46oYX6NhrA7HXVai/ikumLoVosyORY1oH9FQmTp+P1EYP267kFTXhZA1q6xKMzkBSSurkf1//pU6CGJZ34ecvF+CInG8hyctzCDWQRQfbU6qrM+hMRdYe1bLq5nXDvPr/QepPg8QCnmE7kra7WgltJaiSYPGBLg+yJRO6Gc5xavc3PkXp4bTVnzOeDD8dtcwEL9ca3/zVd/JvZ+/iBT6fdQb+vz8TLOGxXXHXHMWqhX3+Ns3N2cd10k3H5SVDTxoFdGIu9dWhz5Q8y4jWI17icmGY19U1HjNTc1D4woFe6VUSzBYmiE5us01jhcLyreRduoLMrzHc2HLHRLoYbm+3Ef76C+xZ/XiHQWQ5bRu1HvdhCK0XoBVeTtLiezJWost0UujIuQu37puL7rkJjfELlQRlZwbeUVUCYjoTUs7unzqLHeKH4/sJ2KioZwLMTROchKXVjn5kPi9VLaHPbfXNaQgLseWRsnlvafiWKVur0uunakil748Ui8jSz9tiNyZdU58fPyqFGfTmM94d9RWnWm1XesF8/ss5TCTuIZ/YQYzUkNcz92k5d5UGO9GXLhDUXC6qfUuIJKD3mZAwm6iaj9WAJZ6N5Eo+6r7HAVg1Amx/aiqGN3FTEAY0ZlN97rZyKvD6K47iKAfxvUselzR6S7skapA4Y6andTmq+vxudRfk+L+NyvUxLWyJOyV0Xp7YDahCmxPQSNnL8caYU36MeZJnK2qOtSEJBV7RkkkIpYldlRT+PB2J6pNa2bgnUp6kEd0lzpoFFi41rI8xg0uusjsf3xeOE3pmHZaNsd14f8bBOV2s3IAnkUmt/oTSRCfkALS52Vzj+MRszOGnHuxVGA+nNIaC2DLFh3Ildsu+JqaWKATGzviXpkGyKLzxKxvwiGbmt0Y5SV+aOsLI/iYl5BLslryuUknvOrVDCRKmokbwYui+2RURnuTcz3hUTWX2gz8L70rq2NRH8xOu7EeM+KQQvz04fO04zSKqW3COrkLBnv5CkoZGES6nzNdO1YJAbvRI35psjVtm+8j7ui+qOyqQpK92tZZGEpBOW+wLXxfQO0NFttk+rSsIIdQ1jgS7+9jNxavYpDbOMeLNL0DpwInB7fd6K0ekuN96HIy3rx/AvX9yTg0vg+GYnfVSpKcxAK8L8z3vkpNET2wqiu/QKK4+xphOs6yF1bjL4sVmc5FhkAXqEFl3nTOzachlEhNf22AKrX2p7/rRfPZkq8lzeiduJA1DHdD1nSXgc2riC94ci6PwaJufWQB252NHDiVGJ5yv789Gti78cPXa1Mw1Fj+QyK7ykK6BzIvTfTCqOpIG+IYu9GoJ7l5SjWawiyBPY62JumSTNR47QNEkxHxL7jUdzahs15qfkezoMalfViezyKVdgeWV2WpRGX1aqVbnHk3rkGuf+KOblWAr4S3yeimK+2xEApzXWQJbVYIWKtuK6XaAi5nSJPLTdoNFl14p4tGeVwDlRxv40sWiOR+NuBCqwSUfnOhmI7byYayfjtRBrr8x6NrFLtrFlbNERbIPf4z5AgKIRdEZKwesXls3AlnxXXuADqAFyMOnD/Qy86VigG8BlKU3SgSWUvQFaOr1ODsIpn/TxqpO5E7sfVUBzi1chSsFHV6RZlE9U1L6GO05rxffd479eMPDxETDZcUz52QCEODyJBvjCa0ueLyPr6HE1rldaQh6KtKCaV3QvFEe4c7+ubyPX2NjOYF66F9IrJvYchL9KllCzKSOy+Z8ABXduiPVFdtl9sj0Tu10vifFOa/6ePef1EvLs3UYoda8pDf0yltT4S9ztGnt5E07JsherPWyt6NsWo/6/GO3krat9fozT5fDv3tOW89Wdi79cPipN6lkYMzw4ogHtXSvE8fTznkVHRnIMWr583KoPPoobk5/Ry8AISb8WQ64NpiKfhqIG8icYCxMdQsw+/+V5EPr5crliiwju34nT3BP6OGuOyK/bbqEH9OW0EvTalVQiQDdDAk71j+/NIHGyIRN9/13JsIY2Rpe/F9C/rIHfFIsjyOQS5mB+lXkvMfijA//s0Fpg+GrlNLozKqqVeNqXloVDczi/jehdAjcpPkJCdDVkQKpvmAHUsnkIN4pXIZfkVZNWYM57vkr0816cj32uhWMAnkbgZEecbWVGey+skj0MNx5zx7k9HYqqIs/w09cbQFSMiH6YhZjeP8nhzPLuJaADKcTXlYUUUDjAcCf/pqLOzOLImX08FE8bOIP15aHTw50V13VgaYrvo4I1B4mGdCtIsW50eRXF0R0U5vgcNkpnp+4hEd9GhPgxNdbJpUxp9jm+jq1hbCAmbNdD0Oi/SiFmtddmvbvJ1KHB+aXtv1HksRuBWMUfpWCTg1o3ycAaNidInIIHXb16y9+RvoBJ+v3xQDMS3aRr+jRqDF1BPvK+CbnViWgRU+T/VVCCm0ktXXVTqv6AxdcUBaDmYNWJ7HhTP9V3amFeoj9dXnueoEL1n0HUt0GJevCHtvNR0taSuhXpg1yDRXMSDDKIUkNxuJUJj3rSicd0QCbudkFvweCQMysvC9bWMzInE+BFRXl5FjdPtqLc/HnUIvoVc13U2Wnugyn51VPHfSGOQyx5oqoiW4hSj0juFxnRAi9EYfFQ824eROB5ZVdksba+GrDqHImvaQqhT9TR9tHQid8qXkUXiQCQwbqEXK8n0IY3R8S4XI++XRDGVH0Mdz6LMr0HXjk0dU4esjIT+lLjmw+gqborJb7eIPFcyICDOe2cprVWR1eUgugb2j2/6vzruwTzxHh5OY67ES4h6ncY8oLu1+o7MIO0NkEBaHXVki1CIeZFl9BJi+bnu7kP837fRtCJF6MqH41m13BGgq6DbKd7vM0r7ivVta6uzenrmkZ8biXjd2HcNbc7d2XTNY1Hn8zJgg9L+nVE9NrXu655hXgcy8ffDB7nvvl4qALOXftuMXqxH2k3BWixe+jNRL7uYQHVP+qjgUSzF+UggfS/2HQn8kYawOxj15GqLV4h0lgKOju9TUBDobcgFshgSdq+iOI3XqcDMHWlNRY3wOrG9aaR7MKrob6GadVXnLVWIG6ABKEWvdhISdsXEtLPTcIu0MnJqDjQQ4ra4tsL6ukpUGMehATUbUn+c0KGl51qk+Vy5om7xvEOi/I6J8rEFsra8Qlg+47i9aMwj1fbI4fi+HzEqEFXwl9B1mpReL9PTdN6VSs99C9SwVzrKFVmDf0hD2H0euaknxnYxyXSty16hUJSj4r1+A82D92UUAP6JOGYU6pxMrDDdofFePBTfF0Bu1xdoxPZthaxkLQ+86mVeiql3Lgb2L5Wfd2kMDlmTCuL5kJjdkkbc5DaortsYibOxsX80stT2mB6ypr6I6unrkbWqmBPyEGR5n6+de4fct98H7kKW1I1odOoPiHd6rjqeD+oUF2ltFtd0EKpXv4YmYJ6AOvuVzNGKjAoLxfcxqKN1STyjQZSmXqqzTM40nwOV8IBdcKPRLixMc6O4tK1L+zZCQmqmplq6VvjFyzgqKqDXSr/tFQV/wRby/Fkk4i4o7TsSeAeZgX9KTXNiNeVjmajMzkNxGBsiS+dJKNasWLD4QzQtUdZGmstF5VQMSlgwPuNR8P5TxLQSbaYzF4qN+hgKdH4j7vvXo4KYHwXbvwscUNG1DUOV74+JQQqxfyc0uXDlMSjdVTYoNukNus7GfyeyGra04geK2bmNxvQWH0UdkwnIAvQOsr4cjBqsTZCFsu1g+0jrORqW20GRdjEZ7HRiOaDe3J/YP6T0fTCyWn2fCke20dXy9tkoF/OghunGeNc/QkXrU/Yxb+sgcbdalNnNS7+9x1pUQXrDkIXlobjfByDL+OFIsL9a9z2g0VbMFulfjizXs6M249m4Jy9SwVyY8S7cgzp7w5CoextZvYqOxKao7p3he4IMCqeVtj8V5yqm8BjbZl53Qp3RIrbsDBTeMJmG2OrVFF0tpD0Pqh83Ry7Qn6FO8Hfj3iyAOkI3IGHZ0gA9ZIW+k0a7/hkUElMMolwC1ZEPxjtazCs6YIIu5w+gqIubvl1UGJehXtZJUYlegkTJj+iFebqpEv4oEhhnI7P3WBRLd26k811aX9Zo46jIzkeTzhaFZ9N4uWpfqJqGJXM8iol6vmn/FcSAgorTXQuJ4S2jovoy8DfUuMxGYzLodl2uQ+PZX4xcq1vF/tWiwvpo6VlUFsOEGqytkAuySGNV1GB0KzzaSKvZbXIUsjwNQWLhayhOa/e4By0v4YZE8InI1bkC6lkfHRXtclGOzo/3cGUa01O0O4XJfFHJFhVv0cAsiCrl6+jBqtR0f7aNezGxh9/3ooaOVFOdcikS23MRVnI0yn1yFWW+qewXVsFFaBqUVSqT3yUa8SrTn0G+hsXzui/e9e1QDOGlNGbtrzsP3Qm7PWPfzihMZ9128tJUrk5HlrWtUTza2ShsYDSyDL9CN2K2OW0kED/TtO/ZeIZ9jrnu5vzboKXpPhrbgyLvt1BySdb4XI5CXrAr6Wr1f4zGKOTBNCxrrT6bh9Go4cL1fh4Ss8UasYfENbc1Z2el92agM9DvF9wYHTMO9divjspjKzSK6iL66DZElf9tUdA/Ft/XiApyP2S+b7sBQG7Iy1EsT9sBny2kXxZ2f6brfFVnUdPoNxTT8gwSG0WcYiXWsqZ0hqGYvWeAm0v7N0eWn/K6hS1PVlm+l/F9jqiwX0PB9w9T43IySBw8gzoz30eN1dJRQT0Sn1UqSGc06uxMQ8HuQ2P7OqIhjOM2QB2ptmOSUC9+OiHKS/t7vag8Ch/4JmpQ76brtDa1v3dNZeOyKBeFRaTy+edQx6lYgeU2uhHzyPJ6BzVMqDyT/BXC7m4aYSy1TVyLhEDREehieaEh7C5DAwIqncIl6oDHkGj4LhKxY1Gn8gnUoX3PSjyl/G2MOqY7oVCS6ajtWQBZtK6N53tOH/NVTmsMjQ7TFlF/FIP0BkWdUttAvaa87B336Xwalsy5o/6ar/n4vpaD0vdbUSe3LOzejLLwKv000XWv8z7QGaj9At/bwziMcA+iIPSisi9MrH2qMJCr9j804i3GoGDULksb9TWvdB0ZWby0s6Me3A2Ulozq5/tZCLsJaN6y61DcxktUFEPXw/0ogqbXRe6nSte4bLrH20YFeELsWxY18n12nXeTzto04oLKjfegSPd+GrGDdcSiTEKWj9lRb/eVqLQOKd+DCtMrC7sVkLD7eJThUchKOIlejkCdSVrFwJajUPB2sc7yXlHRd2sFbCpnGwBfju8XIPF7G7B71c+iqdw111PlRuVqZB0fQg2TGkeddT9yz+3fU9kjBgXUdQ9m8PuwqE+/RikAvoZ8zI68HxOQFe4kuhd2h6LOdUtL5PWQ9iKoPSoGNByPYhWnlNLtcSYGZJR4GbUP7yIL4srIynQz6jStiowMp7eYx+PjGXwv3uHVUPs3HTi4jmfSXVmhqzV7L2TJ3AZ5B9aKOm2mc07OrDzGuQp39R1RhxTC7mNRP0zpj+vuU/4HOgM1F4ChwCbxfQXUoG6DLCHlwNM9kYVutplVMD2k80Xgp6XtRZB4vIZeLmpN14blYBQDMbxcmcTfYg3L2pceKaU9R9N2IeyWA/4PmfVXab6OFtNcglgovJvrXpVYaaGm6y3SGoamK3gcxUY+Tiwh1+Z9XAGJm+/T6EyUhd0wSu6tGp/rIkiIPxbbJ6DpYPahogazqTwXwu5+1NAMo82VBygNjKHJsoQam1PQckCfZwZrgSLL3uj4PgZZoceiyX2fQFaOq1BQfi3L7iHX8ylxj8rW4HLZqNy9Q9fG8VgknM6nNHUONc8tVno3JiPr14d6OG4YNa0U05ROEfv8Y5o6qXQVdpUJujjnnMidOLm07xpkEZqKLIg9xXsOQrFfE5AonU5jLdxhUcYXQO3Gd1u5j0jgfBvVw+sjwXs6aqOmok7vPD3lsc17M4SGuC6sqOWye0Ck/xAatLFjBWlujQYrrV/adweylg5rysuAxtC9J+8DnYFaL64x/cTXkCVp0ai0vxIV6DjkJn2JXgRT0hRcStfe9B2osS4K30LAiBbyfGi8lOPKBSe+17b0UDf5KCqwdeKFWbJpfyHslqHN2bnp2jN6Ebla3iNuojJduvw/FVznak0VaVlE7ogsdqu3myZypbxIY8DACzTW/K1zSamyuCqX14MIFzOyXN9FezF03VkPyumNRr37h2lzCpB4NocgEbobGo04tOlah6P50zamm4lZi/uOLBqHoV7312NfQrGrW8dxn0Su2MpHl6PQjTfiep5Crp21uimPVbtdi3duO2TJSfEun4asUAsicbsVNQm7Uh2yOTHwAXk9Dq/6evtwP0ZEOXgEtQ3Duzuu4vSK6X5Oj/qhmCZlQ9Sx6HE6DiTiJqNph06n6zQr+9IYvT9fPNeJvczfJGSsKPK5BdEJjO2JKCSlGLVfy7xsSMzujGLfd0bidTDvndh4H9TxKqb+aqeuXgSFwRTz1pbb4PtQJ7/2iZRbzv9AZ6D2C1Qc1p+AB0r7tkQj4R5Egm+Gw5CjAA1HvaZPNP1W7k3fhOaU6/UD570N0YNISM2LLHa3EjELA3DvtqRh6fgJjRGoXYTdjO5dH9N6CsX1vB7PpxZrZCn/q6HldZ6ha4+sbLFr2+Ua57qcxuLvQ5FQKC81VmklQSn2iW4G6CCr1HRkOXyFClxrSAAcDxxY2tcs7MZVdH2Lo4FIv6LRc25l/eTRqHH6H0qWGSRAf48saD+mAvdwN2kvi1y7R8b2/MhSdlnVafWQ/tbIZVe+7iXjmh8G3qKGoHckGItwirmRqFwFhVZ8h4oHCPUiP0V9sBAS9fMg688NNNyfi1DhfIRxzsLC9fV4FougTuStaFDPK4SnqYf/Xz3K7nLIcvZ/NIwBq8azLceu9ikeFNXH15Se062oPS3E+OXAbv3wfNZH7uOf8t5Y2XL7uWhF6c0Z7+XSUR4KQ82I+DuxP8tnn/M/0BnohwIxMl6eC+KFmSv2L4nMuoXrpTcu0omoR/mxpv1lcXNtbxuApgJZNO5HIGF4NxogcAiyoszZm3NWeN+Wjhep6K1ciMRdMflpJSIECebZkfXqoNg3AsWC3E59AeLbIPF4HJou4stEr7bK6yvOhcTj2aXtFZGYfLSqyqgpzX1RT/tAtKbqyG6OWTx+r2K5saVRp+eTqDd7Q+m3SgYXNL0vi8R1fRc4vNXzxPb+qMH6BKVJyOPeHE8PrtsKrmcrZBF6oPT+z41ilmpdmB41VmejBnMUCq6fhqw+C6EpZioPAEd17nnxbhdi/AQ080B5cuWDgM3qvAdN+dom6rcrifgwVBdfh0bd/4KKJleOcy+L3K3rIQvln5A1bAgKjfgkM5gWCo2GvgH4fGnfzUiIXY3E8dTuyvtM8vXfmDXU0X4LTbMyBMXjXYrqy8NQZ2eJGp9J+X2/Dnk6NqOpLaRiNyiyat5HaTYHZCm8hpqmaan0vg10Bmq9uK5WghXRtBtXIpfMtfRi+gQavbiioE9EvvZmYddyw4WExZdoLGUymYaY2QFV/O+ZZqDmezd/VBLlGJ97kNArRhZVKXw+hYJPiwErY1Dg9qk1Xd95pUpvYSSev0qpZ1tBGquhHvMQ5Mp6hRjgEpX5lUjstT3PXinNckX4Kpr+pShXlc4nVno3lokGoJjsdxSKn7u+pus6Egmioahxe57GZLgbMgOrY9N5NkNxSAshMXUNmjJjHHL1bFhVQ9F0v5aLfA+NeulyZBlcConjl+jBZVzVPYztE1EYwNeQiLgIWehGVp12U7orIBH3+Xg3DkQW11Xi95XjXWkrrKMP+VkZiZWt0ZyNV9EYJLUNslxWtjB7lK+7gVtL+7ZCluFeDciJsnJhPLvNSvu3QJ6eYqLtVkd/HoM6uvuh9u4WZMFaAYncs6ips1POd7wPc6KO/wYo3nG3Ujlqawqk7tKM7+uhztVFcb2vMsArRfT6OgY6A3UUhJ5+Q72jYu6n3sTQdTHt0rDqrRTnOLaCPO+LLDaFUBpV+n446p1UNsHpzK4VuRxnixfpYWI0XPy2TTQ4z9KGQCilNSFezOFIaN+HXDBzoIbvASQi96rheq8CvljanohiJe6kjYDs0rVNRu6Cx1EDtkZc0w+RWP5lpHkWsa5vVc8wvs+HhMLjwFdqLC9bIIvnq8jaOrZUjh+l1HBVlO5RyG28dGnfKiie9QEUzD3TlSJoLLt1AbLSrY5CHq5Cloj/oc2lhXpId0rcq/OiDIxCYuKLyOr4KDWMqCs9r43j2g9BsUmrEfNcolU/nu7N/WsxD+Xg9vHIonQZqpvPRx2BO+L5Tq0jD035GYQGEPwvcFvsmwtZKa9E8YXvmTqkzTQXj7/HItG0GQ2L5TaRl0Xo3cT3Y9B0J+cAG1V4X+ZARoayW/454J7yvavxuRRldUtUhz5IY4WdzZCwOxNNq9WyNbmUzkp0HZxX3n8AstZvWFUZqPsz4BmooSBMZgajqOKYhcv/04tznxCF/GmiJwUsj3qTbc3NhgZGnIAClouVGa5CDdVB1Ngb6iYv26PA3ItQr2g8aizPoNGrXw1ZOVsapUnD4rkF8BvUA/wGimPZKyr1+5FoHo8a8UriNpDVrAgcHo0a80+XfrsDmfmntpnOumgC0WVQ/FDhXloZieVlkOtzg7i/lU4VERXgp2iMWn4UeDK+b9vu9TVd541IrK5FYy3bYoHzUcQgk4rSmzeuZWVkWdsTCddVkLXtk/QwETdqKIvpCLYAvhrfP4fE3R0oOHxwXE+loxsjraWQe2wJ1IC/SSNOZ51470+iEW9WdcjB5lHeToz37lUaHcjd47e2Rw52k27ZYzKGhrBZEnlPLqExUGMdGstZ1dKANp8XeUP+QYgYZEHdAtVzlU3sjrwfNxDGACQWrkEishB2Pc4DGOVz5aZ9SyPx+VlanOaJbjwuyPixW2l7eTRVykV1PJNu0l8r7v+qSNydj9qhOVFn+CAqWLWIxhKUa5f2zdbdPZlVPgOegYoKQK9GUfW2kmj6n0NpTP0wDVmODo3tlZBlYL4WzltU3BuhXuHTyPS/RVRyY/v5Hi6FxNQ+SBR/HfXqF0Om+EtQY7pJVP59EnWU1vRE1rnP0piJ/WwkGOdFjfWaqPLfIp5ny6KHhtjfBAnFb6GGZHJUGI8hofCTqLhOB07sYxqLISFcpHUumm29GDG8NKrAryVcJUiw3kjFQbdRXr9JU5weGu7/LRQ83bYFKiq+q1AsUDHx5+ZxTcdSgfuw+X1FgutzKMb0fmTpuXVmzwtZ2T8X92aOuPfj0ECkryPX+G1IcFW2Wkg3+RiBJn4+ANUbxUjuKchqtAVySR5JDZMco9VSDiptX4g6cYOQGN+iu/veZpoLIW9EMcH7D+M+34s8J8vH+3gD/RA3XHpHNwJORY36MNSp/gtdhV3b0wvRtc4fjtqmz9MYHHMcstxvRtd4tuayv0q5zDT9Nh5Z/NvqHKL6fqUop9uhuLw1onxMjXeo7ljPFM/jUeDlprydF5/Fmv+nxbQm0HV6qQWoOGZ8ID4DnoE2C0Dlo6iaXsJipv8lUUP1IAoo/jVwfBzTKzdk03k/EpXYA2juvMVLv22PXK6VWwq6uXcT4yVaHgmek+O3YZGPx4g4qdi/PrIu9Mk9iaxiR0RlMQdyOzxP16D0TyPBXMyvtAiyoKzc4vWVXT2rxrNbAomRc6JyKNYlXQbF1W2IXInjW0hvZSQOiqDdG1DjNbKUxonEfGMolmjuVq5tJvm4BtgVCcmjkQXqkPhti3bKFY0GsbAqDEMC6xEajdFWyJU4ts3rKL8vU+K9WzE+U2m4eQ+K92gOeqjco4zvj0YU7kNjNNu5wBrx/Zz4VDZtSel+zRnPe04UavEWjY7omvEuFAJvCyoacd1Nfs6m5FmI/NxIDWu3ltLYLN69o5GQWyX2X47EzZyofr2KfggzibS3RmEkByK34mmxfydkjaosfi7OuymNCcWHxzO+Hvhw7PsEM6hTkYXuNmbQeaEFQdz0jh2M2rXr4n2aH1nCv4Li/35ATZNPl/NCo/4cj9rBi0rHbB7vcCXWUyTsn0Ad/NNRx/cvlKYUmhU/A56BNh5IraOoohL6CmoQFqDrQIYHUGPW55EwaO6z7yJLwdlRmU1FjdIeyKXbH5NsHo2ERuGiu5auC0fPEZXcU8jSMSjy3OfRTlFpL4l67UsiQXk/CkCet3TcOZSmUKCFuY/ieS0Yz2swEnHHA38tzo1E5llx74t9y0SF1qeGha6upQeR5acQDZehQOZiHqqinFY1cni25u9oVNqXorI6AVlZL20znQWBSfF9a+S6uxx1SBZClpYHS3mobALluJ5X4l35MSHKojx+OH7rMUSBRmNxAOpMfBstLzQ4ytuPUIzZD6jBOo7crF+O9+vDyAL9DhL4n0SWgqk1pFuetmcNZB0fiwYf7RG/rYc6v4tTk6sz0pmCOhfP0nUt3a8CZ8X3WuY56yYvc6A4yrEo/OG7dI2n2pnqV8Y5GInFQtjNE8/+O8ARvfj/icj6fgsVDgwonX9bVB8uFnn7OGr7FqIRLlKbkaFUVjdHHo+DaQwmegI4r3Rsr7xiM0lngdK+85EHY08Us3c8AzSFWGX3c6Az0GZhqGUUVRTyrxC9diQUbigVuC/1tgFAvbTDS9snEVNbxPYhUdkNiwq48lFvTfkpC4GFkLApGuwvoMD6srBreULa4t7F30FIhF+KxOEiaCDGyTSJACpoYJBrZ1kaguqceG5F2Rgd+Vm+9D8tWc7ieop4rbuRwCl6nNci1/pg6pvEdV/kSjoiKsNlaIwi3iUqrZEtnnsI6gDcikbCvRDvx+fifdgfuc3vBB5uLmPtlJson4/RmFB0QxR/uT2yzJ9LL2JOUazm91DjeEnkvYiN/WiUjco7UpHf6aieOg/4fuyfiAT3SURcEE2TqVaU/lao/rsCrcRSrPH7MurAvEIvBoy1+vyatifFe3EkjelbdqfFJavazNsZUa6eoxHftx2lOdBqeBYHAP+PxhRRW6O6d2JP9w6JmtGl74+hDkglFn7U4R0a5eA7RDwfmgbsBGRBrjWmm4bFemPkJdk0/p5fuu7ngYsrSm/rON8XaYrJQ/Gcr/M+W8u1z9c40Blo8cHUOooK9aL+lxhRhATJZBQH9kxfGgDUS/4PcFipUN1IKa4pKrvKAnJnkJdhNGYbXwFZzS6Ne7dK7L8GiYC25uNpekabol7YSsjNeh4NYfckCvRtO4YIWRRvI9xJqDH7HQ1hdxJyARUrRLxnyZk+pNW8CsYdNCxV90U6xfnrHPq/P2qkd0JWwrOQaBgav71Gm/NrRVk5Nq7pwuLeIYvXF1EPdxhtxgfSTUMa78q2NCzKewN3x/c5enneM2lMUTE7EqnPxLkqi11DFv09aQj87ZCw2wYJiHGxv/KVKbrJyzzIylHEyS2G3L47o0Z7sVJdUNeAhGK1imNQeEOxSsEtSEz/kJqW/GsuU6idKMItNox6p4iNXhuFn0yuOm261oMHAX9EovIXM0oPdVyeQ8aE01AndGlkbDiJFutnmsKL4u/8yBJ4Yem3eeM9qWsk9JI06schcY3ro1Ho36Ex2Goo6qSuXUGaayAv2/qoE3w1ClWZD8XXvVF3eeyPz4BnoI8PpdZRVMjisVB8Px352AsrVtFg97mXFAX1j8iSWASYfwpZUXZBDW9bFrFe5mP5KMwXoAp+QdTInRf3b2IcdyNtxBVEBXQyDXf1p2jMCbcCsoycHc9tUSKuqaJrfBS55Ise4CXIbVdeiuchZOlpy6KERmU9iQTPj5BALo84fajGZ1lM2nw9sF3pvn8unm9CS2i13FkolflBSAici3r1ZRf5k1QzCq3c2IwnOk7IRf9fixyyut3Ql2eHRjc+QEncoo7LhbSwlN8Mnsde8Tz2RyJ3V7Sm7jdpjHLdLN61kdTr8hyERiNPKO3bCriqrjSb0l8cdTKORaL6XiQkV0TegOtpWK1qnSYCierXUOfnM8iafRTqfD2M4uu2qzC95Ur1T/NyVlsgN3yP3iMacZajo+y/igwKCyHvwxO0FgZTzscBcc79o6zMi0ITLuzu+BqeyRl0HXF6ALLCTyfc4aht/HBF6Y2OZ31nad+RKIxkz7j+SpegHKjPgGegDw+l9lFU8YD/h4YYOSFe/Kp6Cf8PNbTzoJ7qXZH/fgkQjnx8HPgXERwc++ZEQut6YNUK0lgXjej9NBoccRpwQOn3CWgk3gVEnFkFaRa9vhXQYI6v0uilfw7FTBXTN7Q1gisqwaFoMub9Yt9o1Iu+tZRuZWI1ztedJetTSJQXbprC+jlnO5VT6RomIpfrknHNJyM3/fao8/QGFbou4734TrzbtyHrztXIwnNP5KVPg2eQgDo7Ppsiy99j1LOSx3HEYJXYvgw1VHNHuq9RcSB+0/MaiywPs6EO3POlY6ZGfVbLwIhSHpZHrvrCO7EgGgxwD7LQr0Z4Bur6lPKSUMdgeWQReiDuy5i4TxOpoDFvel9+ToQilPLQmxWLyrFlk1As4vT4+yVk9RxHm3UmilN9Bs0I8BYKo1gYCZsfEXGONT2XhUvfx0T9UcxL+jiNQV2rog7kVhWlOyeNiZT3Lu0/FoVv1bIk5UB8BjwDfXgotY2iohTThdy3vyBGoCFB8kV66eqZSTqFsCsXqkrXE+wh3fLM/6ujXuqVqIdSWCbnjWtv2VVH157guqgneDrqHe9Jw7o0N+qxVz0/27aEWwX1bh8vXfvno7Ktws1bCMgz0EjmYum5ZZC795Tu7kkVzzC+T0ZutLHIxXUxshItENtfp4LAc9R5uhTFoz2D3D9zI7H+NhLOlcVkoYbsORoxnZegjtrccW83p0V3EBK7R8W9+SotjqqeSRpbImvDk/F3zyjvn0N11iM01hKtqlwsQXSYUGjHT5AYfgyJ8EuRVfIsZKmqJYaulJ/NkDB4LtIt4pJHIzH1JfppdRzU8fhiPIvCDb1gPIvPMYM54VpMb+uoc45Encj7S/XPDCfGL/IWfwsr38XAevH9fGR57fN0RE11x+LI8DEvisF9FnXmr4lnNIJ6l/66l5IHI7ano5jjnSIf34x8TW0jnf92rJHXboXY3g15avYsHTu2P8pjf30GPAN9fFCVj6JCDeQFlCxU8TL9gobFruURN92kNwmNhDqoqnP2Mt1iipJVYnufqPynooDlM/p677pJo3iRVkRxVhuW7uXvUXD2M8haUWnFgQTjLZRGkyFz+5M03Igtx7aVrm1VJAxGINFzN3KXDEK9zWmoYd211bRmko+PoMb5+ri23VDw9GXxfL9BBXPfIRfoL9EIyQnI0jIddZzmRHGnbVmYaWro4tz30XU04hNUsHJL6XxzUUNHCgnqb9JwEx+GOpg7lo6pI91VgD+gOKvL4p0bhETAK0hUbhnvfzHSu64YulWQcC1WqLgDCfNisvcF6OW62BXkZbl4Pw5GncsvESElNEbHV7ZiCBIldwMHlvY9CXy5tN3jKgyobfs6qocvQFbFy5FlejMUt9vnkBi6Croj4n2eF3Xui/lXVwZ+i0ZkVz4/Yjf5eAK4trR9a9QtxawB42nE1LVjPd0aieuj4/rWj/27RB5m6VGuPV73QGegL4UhttsaRdXN+cbRWLR5YuybDcVhfYsaRiwiYVDbnD/dpDcxKvhiFOHwqOyL+J6XqGj9USR0fkpj7cF1UVzIlTTi2irtIZfSPpWuom40mnfozuK5tnn+Yp6kH0YZHIbiJO9AYqRYBeMYYOcarm8xFKtX9Oh3irJbzLU2ptV7ixqlIh5wCBp1dnPp9zlQrOIzVDOxcDmAfCRqaIaijsY2NNY+Po5YYP39/In8f4vGckJDosy/iOKFBlVdl9Cw6KyCRu19k5IbCVmnj+un6x+ERvL/Bdgh9s2DLGWfp4U5Q9vIy4rxnpwZ26NQZ+h+GpavITWkexYRjhHbiyPBfeVM/m81YlJwJOS+Qtdpke6j/VVupiLXcxGHvgHwvfi+ddyb2p8RspxdhzxWZRf1jcDPqMAjFucbj6arWTqu/WdoQvjCYrsbES/faZ8Bz0AvH1Alo6jo2lvYHTWKm0djcjVyFa4dD/wMajRD99N9K6xL26Ge6YrIwvJVZIVZAAmThcrHt5HeGNSIbdC0f6OorM5DjV3b6waWrm1lFFM5X1RULyIhOQg1dtfS4vI5TemthCbn3BCZ8y9BDccwJB7XRe7QYlWTtkU7TSIgrukBuk4IfVq8By0LhngmW6De+25IhC+I3GjHlY47ArlLbkYu0VZncl+ehvg5FrmsXo1y+mHUwFyGLBavU5p25v38iWs5lcYgjy3jWuqctHVsPL/lkFXiI035Ob3GtIt3cATqJM6O6uiHaUzVMk+UmbqnxijX7bMj4fAVGpOZz4/iiR9GnYi26iC6eiWWjPdhS2RxWiV+WzXqn5eYgVWIxtKW66PBCoWxouiEz9V8jX3M66Kovr85tgehTty1yE3+Mm2OkO9lPlZBHf5JKGzgKWBa6fdbqGgNWxorx6xHQ7wei7xkfZribFb7DHgGevFwKh9FhWJrvolcEv9AjfRY1Jh9EYnEWaIh6eH6igqnsIwNQcHt05HVYH408q/SdR7jHt5d2h5aSn+tqu5p6fo2QWb1m5Dbc/F4po9HBfFTKlr6CFk7r4nvg5C181EklosBGGPQqLW247UoxR0hEbRKfD8BWa+KiUz3RHFT7TZSU5EV7sc0LC0r01h8fhfUOO2KrLstWTqQm/wcZL05IJ7V/Mg69wgaqboc6nSdTD9M9VPVJ+qls1Cn6Wxkue3zxOe9uYfxd60o96eVntePUGO9FzXOQ1fKyw5IuN6FOgRLopjWB4DN45jaFn9vuh8bRvncJLY/j1zghStvfmJamTbTK8I5Nov652bULo2O9/HrNCxPK6DwiF27yW95cMUv4tmNiH1boDp7REX3aKfI64dK++ZARoxaVy8qpbcicGvTvjeAr3T3PFssA0vQdbqwfWjMeTcFeVhqWwrw/fAZ8AzM5AFVPooKWafuiQJ9LJrtvQh8T8hqV/v0Iv1wD7dEvdJrkRAor706CfXq16zoORWugqFIOB5bOmZzFFdXtetpErJSrYNivIog+CWQdWA52ogta65YkGB9i5i0NvadEPf4vyKHCuKmIu/HISvgkciN8BoSQ/ug0Wp3owl/X6b1pdT+OyoPCe970QoYk2m4P8ehjtNlqPGZjMRfn+NMacwfmJD4uYtSJY8sur+hH1ZUqeuDLDZbRN2yUY3pbI0sHdeihvGY2D8BWWWm0QgnqSuGbg3UiZkPdYa/EvXqfMjd+Uh8r1XURV62RaOmD0Sdj72Qxe4GJLqqCBkYUvq+OvLmrIsslSegTt5CqI1ZLd6dTdGqIcs1nWtD1GlZO96Hj8X7vCmN9bW3r+EevQTsVvfz6K7cobr5cbrGwx8Z5bVtS2Fc34tIUH8LdbJ3RjF7Z6E2b9Xu8tZJnwHPwAweUCWjqLopWPMh0/xnUA+zmCj0MCqYzuP98EGN70+igvgQcmPdgOJ+1oj72tYkizTEwOZx/v2RmFoL9YauQtadF6lwGSQiNgkFuv6IRlD2PFFBPE9YsSq4tk0JiyYKsF8v0jw6KpBvI5F1ScXPbzsUDnAqahgHx/WdgwLixyCX81TamByUhsVhDGqM50KWl1uJmEBkkSymS9kgKsY+D5BADd8Gcb6NkBg/GXWqJtOw6n6emgP6Z+UPEgAjkIAqLFJbIIH8ydhekXoFZfF+7IysclNRPV1eGH1YO2Wzj/djGOrkLIAsvM/SiB0bgkRdu4N6FkaCca6og76JrNiFe3ckWmLqGRpiegwavFRsFzGQGyAr6mXxd1dkZd0dCfVbacw9WfXKFlOQiKrUSzODMrJF1FuHRB22P+r474dCLR6jmmm0lkWd+gVRff16lIuE2sBTqNlq/X75DHgGenhAq1DBKKryC0HJjYME3b9pWFf2jILWL2boGu9b8SJtAFwe3wejHtINSJT8d+b/disMZA18DVkNfhTPaO2ozK5B7vJKpnAoXdvc8Xd2ZI24rnTMPEhwtb0gMxrw8SpadeA5FBO4HOqB34kC+leOSutJ2lyBo5vyui0Sdi/SaCznR6PhDmwznaWBveL71shN/QUUczQYNS43o3CEt2n0bifTYpwpslocj0Tcm6XneXaUldORO/YXVOAi69QPDWvn54HDaQiFfVBjvX935amitP+7fFX8XTee5ws04sB2QQKrpblCW8hLMbjnxihDT9JoN3akohGuqA5dHomGUVHXPAl8tnTMvMhit1Zp3387RbE9Hk2psVls7xT1WLEe72w0PB91WVg3px9GIdOwnu6GjDD3RR22Vbz391DRpM/xXD6C6v/nS3Xm+k3HdXxHccAz0M3DqWQUFV0byKNQnNxNSMANRW6L52kMG5+VXT7N1sjxaE62KaV9N1LhNBvI5XkrcvdsgnqcN8QzWnJG+Wv1+pCIfBD1uvZAwu6blEaXUc0gjAXiOpamsRbhxcj6OLbIE7I4vUEFk0d3d4+QVfWLyJVXNJqnROXVzlD/NVDA8CeQlXXjuLefRb3qQagD8BEqjD9BltS/oOk2injPOZD18XuRfr+NCp/VPvHcbovvB0TDWIzmXB5Zr/87yr2mPEyJNJZCXo/rUThA4TZ8mf5b+msyMTAEuS//TGPaivVRh3P1NtMaTKPzP1fUcefHtY9EbchF5ePL+aQRz1wI4a1Re3Nt6TqmxrPbr4r66/3wiTr0gign2yOvxgVIwBbWzf+GPbVRBuaIezw/cn+/SMP4sz5yY3+g6pQBz0DTAxpBxaOookBdG4XrIGRNKtb8m4wa5ll2lGtTBXcJErBro0b6UWTuXoMW5zkqpTMXjXmeNkGCZwSKNXs6Xq4FkGXnHKLRrvA6N0ANxlpoEMSDsX8YsrJ+oc3zD2raXiCu8VnUA18JubQvie05UE906aqeYXw/CM0XdXC8B+sjMfkocse2NRqUhmVnTTRR8kOxPQRZXi5G4mp4OX/tVLyl7aFRTs9GrtfxsX8MEqsdM6t7VZ+msjE/soINQZaJ81DH6p4oF0sigVX54IxSmfkhpVhcFEN2GhI7dxEurlbKSx/zsjka1DM5toej1VVeR5Njv0ybVqB4xzdGbccOyCAwEbUnpyNhN4JwpXbz/yPi75xo8uzTY3tTZJ0uxx7vSIdMsRH37JAoj8sgEbtUbL+MXK7DaX9w1w7IUnwZqp/XRDGDH0Ed1lfaLQOz4mfAM9D0gO6nwlFUaCj3L4DrY3t25Fq6FFk/2p51//3wiUrih2h6l7OR+D0EBeM+jlyFbcVQROU1jUZwfjHieAIK5B8aL+6jVDP6c1Hkhi/ivnZFcZbrRCUxppSvobS4lBultXyRcDwg7tvcyGX4Qvy2HE0TllK9e+ujqMe+E7JAXhsNwkQUjvA52ljijEYHoJjCZg00+vvA2J4t7sFltGntoasYOQQ1tB9BnYNV4h38OOoAXNYp72IdnyiP+6HYoGmEGC6Vy52QdX5y1APjKk6/KDfboymRJkRZfRmFCBTlaZ7y8TXfk5uLOo2ucx5ugTqda7abF9SZOSTeyZ8AW8b+Ccj6dgoS2iMJi2npf+dAovNjsb1s3K9PxfYUNI/hJwe6fFX8XMajNmfZ0r0q2t910KCytlctinv+AGrPD0VGixWirjw26pvJ/VUe30+fAc9A3PTaRlFFhfdrYtQiarj2Q/FClVqTBvD+HU1jDdIRKGbhJtSjH0obZu7insXfzdHKEF9o2n8ZGszSq/kCe5nmcWh1hNVjexs0+vRFGlOIbIlEQUuzoCPB9BQK+F4O9fJvQq7qm+L3u6Js/ojqR6OtQKxtiCye18Uz+0S8A1cj99aweEcWbCOt8jQYT9FYWmodNBFoWdiNrPAaP4oCmIvRmnegwU4rIovkE1SwAkanfpCw2Cfu20VoAtWX4r6eQKPxXAW5mqpch7c5bm1J1KF6FFmSJ6CGtV+sc5HGtpHuWcgrMbiUz5WpYGJz1PYUo78XivL7pTh/MWfccqitOrOn+iferbeBw2N7PBpIcWpsbxfv/CzrKWq63jHIs3EbDY/ACBRXdxNaV73t9iHqsMPpuhzjfsi4sNFA34eB/gx0IeiXUVRIELxEV2E3dzvnHOD71uwq/ATwTGl7YRR71vbos9IzWh6Jug2i8TitdMz8UWFVOnoYuei+hKYvGY5cnzfRmGj4lXYrCeT2eD4q7nVj3zgk+k9GjeqWhPWxqoYryvVRyJW8aexbEFldvxmN1RTU27+mivJCY2Hw+6KCLd6HtVCM3SFVlZf4viiKWZ0DDZJ4BI0mvouGdaetxck/aB/UgboDuQLvJVYTid8qn4oJiahHiWXhUKdjWPy2FOpkrdZP174m6jxuhCxon6OrqH2MCuY1RBbPvVBn+QrUCTkJhUEUAxwGo2lNZhhPG3XXH2kIu2VRZ/Xs2B7dbn7fDx8acWzHIOG6Ng1jwggU2jExttuJoVsXxTEXA3Q2LqVzIOqYj6ZDYhNbehYDVAD6fRQVjaHclSyHNUD3rdlV+GHUGxyF4muui99WiMpvfEXpbo8C2Yulv5ZCIvkkJEKeqPA5dSdYH4rKcVU0N9S3o6HZvlye2khzM+BPNFwjg1FH4IaanmNR/ueJ67uJxmTCWwAXx/f9kBth0RbTKY+6WxB1mDaK7d2ijOwX2+vR5qAIugq6orFdIN7vp5EgWC8q3tspWVn8mem9LazihwAfb/qtrvU6l0XC8XBkVb2FxuC1bZE7cYd+uv6Fop4pvASzI8F1K+qkvEj7ISaLRTrLIEv5b4APF/c46p7LUQzhz+ilhY33CrvlUUey7XjcAS6TZQvpF2iM4D2uVGdXthwb6nx+jRDSUTd+Don8QtgtMtD3ZaA/A1kg+n0UFf00lLum+9WTq/CmqNjWRDFY30Dm7krmIUI94BdpBLUvTmNY/73I+tL2Oqe8V7AeREPoHI1iiQpX7HAikJ/qLGc7oqk2ioppIyQeF6gqjW7SPBJZVL+HXDmbICvrG/Fcf00LsW10HXW3ZGn/TUg0Fpa749FgiS3K/1vBdR2OBjmNiu3JwFXxfR9kBe23tUA76YMsEw8h60fl65eWys+KaN3SI2LfGDTo6kbU4RlBY+BUf7hd50Iu558S814ij8tKaDDRSu3kBXWwdozrTpHWfSj8Z8XScQegQRJ9CsBHAudtGqN1a53ypR/L43aozXkGxdIV9efHkPdjjQrT2gJNRXZsbA9BQvt6Onzprz7dpwEqCO+bUVSz0ofuXYVLoLiOIk5jMRoLvlfRQC8fFfmhyB35OOoxb0bEPbabFj0L1ltoxJkdHelWVkl0k4/toiF7EA0IqW3kFJrv7iUU8zgRCbwbUNzSfMh9Ma7Fc48o3ddlgAti+wzUu128lIenkZitZI5GZNX9PjH1S+xbGHXgbgN+Rc3rgHbyB4287pclDJE19Zel7UWiHriTmuORaViBVo/3clU0eGlPFEJQ2USyyLPxZJTTBdCAvXHxuRSNqh0V1782Lc4jhyxNf0UCudIVdgbigzr336SxRu1hKA5419j+RNX1NQrRehXYM7YHo7jq2teunVU+/V0I3nejqGa1Dz27Cm+sKb3hKPbrWTToZFlkielxgeoW05lRbFtxrWdQ87D/uMZXaFgJ67LSbQA8W9oej6yeXyFWVGjxvN2NunuJWCoOieXr0ZQKryLRdykVjFiO9A6jsbLBkFIDOA9y07S9XJM/1X9KdfOaaKR54T6/GVmSC/fvotQ4STtdl+LaErk5L4l38jDUAdobdfC2riK9eBcOQaJuE9TxuR0ZGpZHU/zcjKza67eZXtuTlL9fPqiD8SyNuRKHRDv+DDWu3oAGXX2H0kTb/pTuTz89/PfdKKpZ+cPAuAqLmezXQCJ80xrS6E6wbk1NgnUG+ejzuqYzOV851mxY6fsdwAml7XPQaidtuSbpftTdc8BxpfJyZDRYk9HSX1VZ6qYgYbpsad/+fADni5rVPsgK8h1k+f8GjaXibqG0CkiN6a+M3PbDkZX5bhrTWW2ArPa7IffoAVTQwUMTbZ+KrI/PIavdKORivSvq1PmiXLfc2Sqll8p/Z/UPip87hXBRIyH+EOo81jYIChmGXkPW0w/soIhu700/Pvz3zSiqTvjQj67CSG8QcoU8T4VruXaTTk+CdUFmQZdFk6A7CgX2no9GDE9Boxm/jEaNvUZFc4zR/ai7p4BzS8eshsIgqpwGYx5k6Tg33vk9UAeu7VGJ/tT3QfN+3R7Pb2c0ofcipd/vqELUzCD9ISg2+Hg0enHOeDeOoxEEvwty981eRUNOw/q4IVqB567Sb4uEWPkyTXNDdoogq+i5LRbv+yNojtQ3kLV3GjVPVUSHjByu+lP0GmolpbQsskI8hgJsVwDuzTk/kFLaFjUAp+ScH6g9Mx1ESmkn1Ks+OOf8XEop5RofaEppLjRtwk/rTCultB3q6T2NJse9Nef8pTrS6i9SSkcgK8OeyJ31IJp89DfI6jAbcH/O+dUK05yERot9Mud8VUppeeR6/XDO+QdxzMI5599UlWZxTmT12R5ZXs/NOb9UZRqmWuLdvhj4X9Qh2Dfn/JOU0hTg5ZzzW3FcLe99Smkw6vRMQHFruyNX6ypo1ZOnU0orovpu75zz39tML+Wcc1zfAchCfhwSdxfknN9JKS2K3LIP5py/2056nUxKaR5iyhJkaZ0TLbO4ec75twOZtw8itYq6lFJCAu4p5FK7MqU0BsUtTEbm9SLQ8vm6RUknklKaL+f8h4HOR9X0t2Ctk6j0LkY9/12RS/kd5OY5Juf8wxrTnoQq2rNyzpellObMOf89pTRbzvndutKNtGcHyDn/s850TDWklI4CjkBl8msppY3QiPo9+kPUpJR2QfFt90c+ZkeWu6XRvI5LA2fmnO+tKL110cCPG3LOT6aUFoz0XwM+G8Judpff3pNS2hgZaQ7NOX9/oPPzQaS/LHW3owDTxWN7EeQ+3AQ4LOf8x9ozYWY5OkmwppTmQCN7L8k5bxwdnndQYPGZdTYcKaW10KjlCcBbdYs5M2sSouZoNErz+8h9flzO+cs1pvnfzlpKaRwqo9ugybE/jwYnjEHhA7/JOb/Ybgcv3r3ZkGDdGY3U/lP8NgqN0n4FODHn/K9W0/kgElb62XPOPx/ovHxQqVzUlczaa6Klj17KOb+RUroZxdKtnnN+N0zbqTDrG9PppJSWQe7PI9C7sQ8aKPGLfkh7npzzn+tOx8zahBt2EhrZ+Kuc8wv9ENaxCZpD9OFws45HsddvAHfnnN+sKJ2ibSqs1SPQqNaUc96+dNxotBrPd6pI15j+pBZLXUppKhpR9GUU6H5ZzvnelNItaGTeMrOqK82YVglr3UfRKN9F0HxOr/VT2kWDNsu6sU3nkFIalHP+T0ppHbRKw7Noep0voXkxF0bru76MrNt/qyjdKWjAxc/Q3HSvoyl9Zss571FFGsYMJHVY6kaiNfIORb2vk9ByTr+O3+8Arsg5P11pwsbMAqSUhqD5r97NOf9qoPNjTH+SUlog5/x2fF8OuVhPzTk/EYPmismrb0Rz4g2tapBNSml9FDO3B5oe5UU05+ZwZEGfLee8YxVpGTNQDK7hnP8C/oyC3CcBH8o5/7o0imp3qG8UlTHvZyJG55cDnQ9j+puU0iDghpTSMeFSHY7cvAcDT+ScH0op/QfYC01xclnF8Z+roFVxhqK57s4Oa+FsaATsEhWmZcyAMFvVJwwz+ctonbYzYlj8RmhW8AVKx1nQGWPMB4Sc83+AHYAhKaVzc87T0eoQg1JKZ8Uxj6A58R6vStCllJYPq+APgY8ja93UnPPPY8TtkcBfcs4vVpGeMQNJ5aIuuBsthvzxlNJn0Et0rOf6McaYDy5hqf4TcGRK6ewQUhcA46KtIOf8UM755SrSSynNCXwYrR37PTSq9jYgp5RWR7Hf3/OIcNMp1DalyUCMojLGGPP+ojRIZwkUt/bjmDpkOnBbzvnkmC3hBODkqudtTCntgWK7N0FLkW0OrI8mWr4i5/yg2ybTKfTLPHXGGGM+uKSUdgSOBX6BLHUno8mFn0MrqRxX5bQ7MS3KsjlWokkpnQn8LibgHoomMx4cEwxb0JmOoS73qzHGGFMIrI+hxd5fQ8tJDcpaQmpdYM+kpST/UlF6Ca0hvUtK6SsppaWAt4iBEDnnf+Sc/5hzfie2LehMx2BLnTHGmFpIKS0AzA/siyYTPgTYJ1ywa+acv13FUlwlF+/SwCDgbWQRPDXSHw7sh2K7L2knLWPez9QxpYkxxpgPKCWBtQFwGRJ0S6ClIXcOQbcVcFpKaVeg7fkaI72pwBnA/wN+i9y6p6eUxqLlx9ZAc9MZ07FY1BljjKmMEFhrISvZsTnnl1NKzyCxtWdK6Q0UU/eJqpaJTCnNjyYS3ivn/GpKaR9gzZTST3POzwM/Tyk9nXP+q2PoTCfjmDpjjDFVMwKNNl0ztq8GHorvKwEfi8mGU0Xp/RuYGxgV23egwRC7l475GziGznQ2jqkzxhhTOeEOvQA4Ped8e2n/oJiIuOr0jkWxc/flnF+JVYymAMe3G7NnzKyC3a/GGGMqJ+Z/+xfw6ZTS4JzzLbG/ckEX3AkcBnw2pfQcsA9wpAWd+SBhS50xxpjaCIvducCmwP/U6f5MKc0NrAMsDbyYc362rrSMeT9iUWeMMaZWUkqji3nhjDH1YVFnjDHGGNMBePSrMcYYY0wHYFFnjDHGGNMBWNQZY4wxxnQAFnXGGGOMMR2ARZ0xZpYjpfSflNKLKaXvp5S+m1JaN/YvklK6Z6DzZ4wxA4FHvxpjZjlSSn/NOQ+P71sCn8w5b1TBeQfnnP/ddgaNMWYAsKXOGDOrMw/wR4CU0riU0ivdHZRSWiOl9FJY+C4sjksp7Z9SmpZS+jrweEppeErp8bAAvhyT5xbn/kFK6caU0g9TSrellDZLKT2TUvpRSmnNOG6jSOPFlNL3YkJcY4ypHS8TZoyZFRmWUnoRGAosjBaPnxk3AAfnnJ9LKZ3X9NtqwMo55z+klAYDO+ac/5xSGgV8K6U0LY5bGtgVOAB4AdgTWB/YHvgksANwPFqe6pmU0nDgH21cpzHG9Bpb6owxsyL/m3NeJee8HLAVcHNKKfV0cEppJDB3zvm52PXFpkO+lnP+Q3E4cE5K6SXgMWBRYMH47ac555dzzu8CrwKPx7JXLwPj4phngItTSh8BRtqda4zpLyzqjDGzNCHURgGjy/tTSjeEC/ThXpzmb6Xve8W5Vs85rwL8FlkEAf6vdNy7pe13Cc9Hzvk84CBgGPBMSmm5Pl2QMca0iN2vxphZmhBNg4DfA3MW+3POH2467i8ppbVyzs8Du8/glCOAt3PO/0opbQyM7WN+lso5vwy8nFJaA1gO+EFfzmGMMa1gUWeMmRUpYupA7tL9cs7/mYEHFuBA4PMppXeBbwB/6uG424AvpZReBqbTd0H20RCDhYv2kT7+vzHGtISnNDHGfCBIKQ3POf81vp8ILJxzPmaAs2WMMZVhS50x5oPCNimlk1C993Ng/4HNjjHGVIstdcYYY4wxHYBHvxpjjDHGdAAWdcYYY4wxHYBFnTHGGGNMB2BRZ4wxxhjTAVjUGWOMMcZ0ABZ1xhhjjDEdwP8HsBKlPJXd/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data:image/png;base64,iVBORw0KGgoAAAANSUhEUgAAAnUAAAGLCAYAAAChh2SgAAAAOXRFWHRTb2Z0d2FyZQBNYXRwbG90bGliIHZlcnNpb24zLjMuMiwgaHR0cHM6Ly9tYXRwbG90bGliLm9yZy8vihELAAAACXBIWXMAAAsTAAALEwEAmpwYAAB92ElEQVR4nO2dd7gdVdm+70USSCCQAAmdJLQAoYQSegud0EKVXqRXUYqCSJWOICBdpCO9RQRREAQBkahIFcWO+gmWn/Xzs7B+fzzvuOdszknO2XvmHLJ57uva19kze86sNTNr1nrW+75rrZRzxhhjjDHGzNrMNtAZMMYYY4wx7WNRZ4wxxhjTAVjUGWOMMcZ0ABZ1xhhjjDEdgEWdMcYYY0wHYFFnjDHGGNMBDB7oDPSVUaNG5XHjxg10NowxxhhjZsp3vvOd3+WcR/dHWrWJupTS9cC2wNs55xV7OGYycAkwBPhdznmjmZ133LhxTJ8+vbqMGmOMMcbURErp5/2VVp3u1xuBrXr6MaU0ErgS2D7nvAKwa415McYYY4zpaGoTdTnnp4A/zOCQPYH7cs6/iOPfrisvxhhjjDGdzkAOlBgPzJtSejKl9J2U0r49HZhSOiSlND2lNP2dd97pxywaY4wxxswaDKSoGwysDmwDbAmcklIa392BOedrc86Tcs6TRo/ul1hDY4wxxphZioEc/foW8Puc89+Av6WUngImAj8cwDwZY4wxxsySDKSl7kFg/ZTS4JTSnMBawOsDmB9jjDHGmFmWOqc0uR2YDIxKKb0FnIamLiHnfHXO+fWU0leAl4B3getyzq/UlR9jjDHGmE6mNlGXc96jF8dcCFxYVx6MMcYYYz4oeJkwY4wxxpgOwKLOGGOMMaYDsKgzxhhjjOkABnJKk7Z556pbaznv6MP3ruW8xhhjjDF1YUudMcYYY0wHYFFnjDHGGNMBWNQZY4wxxnQAFnXGGGOMMR2ARZ0xxhhjTAdgUWeMMcYY0wFY1BljjDHGdAAWdcYYY4wxHYBFnTHGGGNMB2BRZ4wxxhjTAVjUGWOMMcZ0ABZ1xhhjjDEdgEWdMcYYY0wHYFFnjDHGGNMBWNQZY4wxxnQAFnXGGGOMMR2ARZ0xxhhjTAdgUWeMMcYY0wFY1BljjDHGdAAWdcYYY4wxHUBtoi6ldH1K6e2U0iszOW6NlNK/U0q71JUXY4wxxphOp05L3Y3AVjM6IKU0CDgf+GqN+TDGGGOM6XhqE3U556eAP8zksKOBe4G368qHMcYYY8wHgQGLqUspLQrsCFw1UHkwxhhjjOkUBnKgxCXAJ3LO787swJTSISml6Sml6e+88079OTPGGGOMmcUYPIBpTwLuSCkBjAK2Tin9O+f8QPOBOedrgWsBJk2alPszk8YYY4wxswIDJupyzksU31NKNwIPdSfojDHGGGPMzKlN1KWUbgcmA6NSSm8BpwFDAHLOV9eVrjHGGGPMB5HaRF3OeY8+HLt/XfkwxhhjjPkg4BUljDHGGGM6AIs6Y4wxxpgOwKLOGGOMMaYDGMgpTWY5/ueqs2o570KHf6qW8xpjjDHmg4MtdcYYY4wxHYBFnTHGGGNMB2BRZ4wxxhjTAVjUGWOMMcZ0ABZ1xhhjjDEdgEWdMcYYY0wHYFFnjDHGGNMBWNQZY4wxxnQAFnXGGGOMMR2ARZ0xxhhjTAdgUWeMMcYY0wFY1BljjDHGdAAWdcYYY4wxHYBFnTHGGGNMB2BRZ4wxxhjTAVjUGWOMMcZ0ABZ1xhhjjDEdgEWdMcYYY0wHYFFnjDHGGNMBWNQZY4wxxnQAtYm6lNL1KaW3U0qv9PD7Ximll1JKL6eUnk0pTawrL8YYY4wxnU6dlrobga1m8PtPgY1yzisBnwaurTEvxhhjjDEdzeC6TpxzfiqlNG4Gvz9b2vwWsFhdeTHGGGOM6XTeLzF1BwKPDHQmjDHGGGNmVWqz1PWWlNLGSNStP4NjDgEOARgzZkw/5cwYY4wxZtZhQC11KaWVgeuAqTnn3/d0XM752pzzpJzzpNGjR/dfBo0xxhhjZhEGTNSllMYA9wH75Jx/OFD5MMYYY4zpBGpzv6aUbgcmA6NSSm8BpwFDAHLOVwOnAvMDV6aUAP6dc55UV36MMcYYYzqZOke/7jGT3w8CDqorfWOMMcaYDxLvl9GvxhhjjDGmDSzqjDHGGGM6AIs6Y4wxxpgOwKLOGGOMMaYDsKgzxhhjjOkALOqMMcYYYzoAizpjjDHGmA7Aos4YY4wxpgOwqDPGGGOM6QAs6owxxhhjOgCLOmOMMcaYDsCizhhjjDGmA7CoM8YYY4zpACzqjDHGGGM6AIs6Y4wxxpgOwKLOGGOMMaYDsKgzxhhjjOkALOqMMcYYYzoAizpjjDHGmA7Aos4YY4wxpgOwqDPGGGOM6QAs6owxxhhjOgCLOmOMMcaYDsCizhhjjDGmA7CoM8YYY4zpAGoTdSml61NKb6eUXunh95RSuiyl9GZK6aWU0mp15cUYY4wxptOp01J3I7DVDH6fAiwTn0OAq2rMizHGGGNMR1ObqMs5PwX8YQaHTAVuzuJbwMiU0sJ15ccYY4wxppMZyJi6RYFflrbfin3GGGOMMaaPzBIDJVJKh6SUpqeUpr/zzjsDnR1jjDHGmPcdAynqfgUsXtpeLPa9h5zztTnnSTnnSaNHj+6XzBljjDHGzEoMpKibBuwbo2DXBv6Uc/7NAObHGGOMMWaWZXBdJ04p3Q5MBkallN4CTgOGAOScrwYeBrYG3gT+Dny4rrwYY4wxxnQ6tYm6nPMeM/k9A0fWlb4xxhhjzAeJ2kSdaZ8fXDG1lvMud+SDtZzXGGOMMQPHLDH61RhjjDHGzBiLOmOMMcaYDsCizhhjjDGmA3BMnfkvT35+m1rOO/ngL9dyXmOMMcY0sKXOGGOMMaYDsKXODBj33LBVLefd5cNfec++a27Zspa0AA7d59H37Dv9rvrSO/1D701vyoM715beI1Pvfc++re8/q7b0Ht7xU+/Zt819V9WS1pd3OryW8xpjzEBgS50xxhhjTAdgUWeMMcYY0wFY1BljjDHGdAAWdcYYY4wxHYBFnTHGGGNMB+DRr8YY08S299xWy3kf2mWvbvdvf8+Xaklv2i7b1XJeY8z7E4s6Y4z5gLHjvd+s5bz377x+Lec1xvQOu1+NMcYYYzoAizpjjDHGmA7Aos4YY4wxpgOwqDPGGGOM6QB6NVAipXTsjH7POV9cTXaMMcYYY0wr9Hb06yRgDWBabG8HfBv4UR2ZMsYYY4wxfaO3om4xYLWc818AUkqnA1/OOe9dV8aMMcYYY0zv6W1M3YLAP0vb/4x9xhhjjDHmfUBvLXU3A99OKd0f2zsAN9WSI2OMMcYY02d6JepyzmenlB4BNohdH845f6++bBljjOkUdrvvzVrOe+dOS3e7/4r7f1tLekfu+F4H1SN3/q6WtACm7DaqtnObzqQvU5rMCfw553wp8FZKaYmZ/UNKaauU0hsppTdTSid28/uYlNITKaXvpZReSilt3Yf8GGOMMcaYoLdTmpyGRsAuC9wADAFuBdabwf8MAq4ANgfeAl5IKU3LOb9WOuxTwF0556tSShOAh4FxLVyHMcYY0/F877q3azv3qgctUNu5Tf/QW0vdjsD2wN8Acs6/Buaeyf+sCbyZc/5JzvmfwB3A1KZjMjBPfB8B/LqX+THGGGOMMSV6O1DinznnnFLKACmluXrxP4sCvyxtvwWs1XTM6cBXU0pHA3MBm/UyP8YYY4wxpkRvLXV3pZSuAUamlA4GHgM+X0H6ewA35pwXA7YGbkkpvSdPKaVDUkrTU0rT33nnnQqSNcYYY4zpLGZqqUspJeBOYDngzyiu7tSc89dm8q+/AhYvbS8W+8ocCGwFkHN+LqU0FBgFdAkayDlfC1wLMGnSpDyzPBtjjDHGfNCYqagLt+vDOeeVgJkJuTIvAMvEKNlfAbsDezYd8wtgU+DGlNLywFDApjhjjDHGmD7SW/frd1NKa/TlxDnnfwNHAY8Cr6NRrq+mlM5MKW0fhx0HHJxS+j5wO7B/ztmWOGOMMcaYPtLbgRJrAXunlH6GRsAmZMRbeUb/lHN+GE1TUt53aun7a8xgWhRjjDHGDBy/uaA5aqo6Fv74orWd+4PKDEVdSmlMzvkXwJb9lB9jjDHGfED57SXfqe3cC3509drO/X5hZpa6B4DVcs4/Tyndm3PeuR/yZIwxxhhj+sjMYupS6fuSdWbEGGOMMca0zswsdbmH78YYY4wxszRvX/7VWs67wFFb1HLemTEzUTcxpfRnZLEbFt+hMVBinp7/1RhjjDHG9BczFHU550H9lRFjjDHGGNM6vZ2nzhhjjDHGvI+xqDPGGGOM6QAs6owxxhhjOgCLOmOMMcaYDsCizhhjjDGmA7CoM8YYY4zpACzqjDHGGGM6AIs6Y4wxxpgOwKLOGGOMMaYDsKgzxhhjjOkALOqMMcYYYzoAizpjjDHGmA7Aos4YY4wxpgOwqDPGGGOM6QAs6owxxhhjOgCLOmOMMcaYDsCizhhjjDGmA7CoM8YYY4zpACzqjDHGGGM6gFpFXUppq5TSGymlN1NKJ/ZwzIdSSq+llF5NKX2xzvwYY4wxxnQqg+s6cUppEHAFsDnwFvBCSmlazvm10jHLACcB6+Wc/5hSWqCu/BhjjDHGdDJ1WurWBN7MOf8k5/xP4A5gatMxBwNX5Jz/CJBzfrvG/BhjjDHGdCx1irpFgV+Wtt+KfWXGA+NTSs+klL6VUtqquxOllA5JKU1PKU1/5513asquMcYYY8ysy0APlBgMLANMBvYAPp9SGtl8UM752pzzpJzzpNGjR/dvDo0xxhhjZgHqFHW/AhYvbS8W+8q8BUzLOf8r5/xT4IdI5BljjDHGmD5Qp6h7AVgmpbRESml2YHdgWtMxDyArHSmlUcgd+5Ma82SMMcYY05HUJupyzv8GjgIeBV4H7so5v5pSOjOltH0c9ijw+5TSa8ATwAk559/XlSdjjDHGmE6ltilNAHLODwMPN+07tfQ9A8fGxxhjjDHGtMhAD5QwxhhjjDEVYFFnjDHGGNMBWNQZY4wxxnQAFnXGGGOMMR2ARZ0xxhhjTAdgUWeMMcYY0wFY1BljjDHGdAAWdcYYY4wxHYBFnTHGGGNMB2BRZ4wxxhjTAVjUGWOMMcZ0ABZ1xhhjjDEdgEWdMcYYY0wHYFFnjDHGGNMBWNQZY4wxxnQAFnXGGGOMMR2ARZ0xxhhjTAdgUWeMMcYY0wFY1BljjDHGdAAWdcYYY4wxHYBFnTHGGGNMB2BRZ4wxxhjTAVjUGWOMMcZ0ABZ1xhhjjDEdQK2iLqW0VUrpjZTSmymlE2dw3M4ppZxSmlRnfowxxhhjOpXaRF1KaRBwBTAFmADskVKa0M1xcwPHAM/XlRdjjDHGmE6nTkvdmsCbOeef5Jz/CdwBTO3muE8D5wP/qDEvxhhjjDEdTZ2iblHgl6Xtt2Lff0kprQYsnnP+co35MMYYY4zpeAZsoERKaTbgYuC4Xhx7SEppekpp+jvvvFN/5owxxhhjZjHqFHW/AhYvbS8W+wrmBlYEnkwp/QxYG5jW3WCJnPO1OedJOedJo0ePrjHLxhhjjDGzJnWKuheAZVJKS6SUZgd2B6YVP+ac/5RzHpVzHpdzHgd8C9g+5zy9xjwZY4wxxnQktYm6nPO/gaOAR4HXgbtyzq+mlM5MKW1fV7rGGGOMMR9EBtd58pzzw8DDTftO7eHYyXXmxRhjjDGmk/GKEsYYY4wxHYBFnTHGGGNMB2BRZ4wxxhjTAVjUGWOMMcZ0ABZ1xhhjjDEdgEWdMcYYY0wHYFFnjDHGGNMBWNQZY4wxxnQAFnXGGGOMMR2ARZ0xxhhjTAdgUWeMMcYY0wFY1BljjDHGdAAWdcYYY4wxHYBFnTHGGGNMB2BRZ4wxxhjTAVjUGWOMMcZ0ABZ1xhhjjDEdgEWdMcYYY0wHYFFnjDHGGNMBWNQZY4wxxnQAFnXGGGOMMR2ARZ0xxhhjTAdgUWeMMcYY0wFY1BljjDHGdAAWdcYYY4wxHUCtoi6ltFVK6Y2U0psppRO7+f3YlNJrKaWXUkqPp5TG1pkfY4wxxphOpTZRl1IaBFwBTAEmAHuklCY0HfY9YFLOeWXgHuCCuvJjjDHGGNPJ1GmpWxN4M+f8k5zzP4E7gKnlA3LOT+Sc/x6b3wIWqzE/xhhjjDEdS52iblHgl6Xtt2JfTxwIPNLdDymlQ1JK01NK0995550Ks2iMMcYY0xm8LwZKpJT2BiYBF3b3e8752pzzpJzzpNGjR/dv5owxxhhjZgEG13juXwGLl7YXi31dSCltBpwMbJRz/r8a82OMMcYY07HUaal7AVgmpbRESml2YHdgWvmAlNKqwDXA9jnnt2vMizHGGGNMR1ObqMs5/xs4CngUeB24K+f8akrpzJTS9nHYhcBw4O6U0osppWk9nM4YY4wxxsyAOt2v5JwfBh5u2ndq6ftmdaZvjDHGGPNB4X0xUMIYY4wxxrSHRZ0xxhhjTAdgUWeMMcYY0wFY1BljjDHGdAAWdcYYY4wxHYBFnTHGGGNMB2BRZ4wxxhjTAVjUGWOMMcZ0ABZ1xhhjjDEdgEWdMcYYY0wHYFFnjDHGGNMBWNQZY4wxxnQAFnXGGGOMMR2ARZ0xxhhjTAdgUWeMMcYY0wFY1BljjDHGdAAWdcYYY4wxHYBFnTHGGGNMB2BRZ4wxxhjTAVjUGWOMMcZ0ABZ1xhhjjDEdgEWdMcYYY0wHYFFnjDHGGNMBWNQZY4wxxnQAtYq6lNJWKaU3UkpvppRO7Ob3OVJKd8bvz6eUxtWZH2OMMcaYTqU2UZdSGgRcAUwBJgB7pJQmNB12IPDHnPPSwGeB8+vKjzHGGGNMJ1OnpW5N4M2c809yzv8E7gCmNh0zFbgpvt8DbJpSSjXmyRhjjDGmI6lT1C0K/LK0/Vbs6/aYnPO/gT8B89eYJ2OMMcaYjiTlnOs5cUq7AFvlnA+K7X2AtXLOR5WOeSWOeSu2fxzH/K7pXIcAh8TmssAbLWRpFPC7mR5VHU7P6b1f0+vka3N6Ts/pDVx6nXxt7aQ3Nuc8uurMdMfgGs/9K2Dx0vZisa+7Y95KKQ0GRgC/bz5Rzvla4Np2MpNSmp5zntTOOZye0+uE9Dr52pye03N6A5deJ1/bQKTXCnW6X18AlkkpLZFSmh3YHZjWdMw0YL/4vgvw9VyX6dAYY4wxpoOpzVKXc/53Suko4FFgEHB9zvnVlNKZwPSc8zTgC8AtKaU3gT8g4WeMMcYYY/pIne5Xcs4PAw837Tu19P0fwK515qFEW+5bp+f0Oii9Tr42p+f0nN7ApdfJ1zYQ6fWZ2gZKGGOMMcaY/sPLhBljjDHGdAAWdcaY2vGk4qY7XC6MqRaLulmQ5orwg1AxfhCusVNJKc1RjGqv+znOiuVkVsxzFaSUhgJj4vtSKaW5BjhL5n1GLDf6gSSlNKSV/7Ooq5miwk4pLZJSWqyK85UayHUAqpgGJqX0vi0LKaWVgU36Ka2lUkpr90dapTSXSSk1L6FXRzqrpZQ2qDudpjTnAg5NKS2WUjoIuKDO9HLOOaW0bkppckpp2brSSSmNTilNju9TUkortXie8vv8oZTSNimlHavLaa/yMD6ltFx/phmsBOyWUjoFzZIw3wDkAYCU0rLvlzowpbRKSum0fkxv6ZTSlBb+r2jblkkpLdmqCJnB+UcCq8b3jVJKS1Z5/laIdnyOGs9f3NPxwGFxD/pEraNfzX8bmR2AY4E/xvQtl+Scfznj/+z5fAAppSOBg1JK27d6rqbzvhvn/RDwv8DbOefn2z1vqxSNXUppfeA8YMWU0u7A13LO/6kprbWBY4D/Syn9b875+1Wm00OaGwAfAUaklP6ec/5aTemsChwFjE8pnZBzfq7KdHoi5/y3lNLvgR8APwE2rjO96OjcjubJfCel9GTO+c4aksrA0SFIMi2O4i+9z8cAOwOfB05JKf0r5/xQVZltplQu1gGuAP6dUtoj5/zjutJsJuf8Qkppf+Ag4KQq6rG+ULoHE4EvAS8C2/dnHrrJy4ZoztbNU0r/yDmfX3N666P6Z86of77R23PE/08BrgO+AcyfUtox5/z3irK5GFoP/hPAcsBaFZ23T5Tu1crAkcDTKaU7c87/qjqtSGdT9EyWAf6ZUron5/yeRRl64n3RM+lkUkorAh8DtgaeBTZEa9y2c85tgAPQEmu/jJ5S288ypbQzcC6q2A5LKe03k3+pjVIFdyXwceAa4GRg05rS2gq4Gi1BtwSwe0qptkok0twk0vwy8Hdg25RSpY1KpLMt8EXgdeDHwMkppbrFVdml+ATwCDAcGNnN75WklVIagXr2ewIfAr6FGoXdqk4rljJ8GlgFeCXn/Mf4vc/vYUppQWDDnPOGwDj0nB5Jck/WQpSLzYBLgHOAvwDnppSWqSvNgtLzWhi4BbgUWDSltFVYdvvF7Rb3YGvgIuBCYLmU0j11pzuDvGwI3AY8DtwIrJxS+nSN6W2G6p+vAwnYIerBXpFSWh7YBnVo9kKdtq+mlOZsJ2+ld+wVYC5gW+COQixWWXf0hrhX2wGXAROBvYE96rDYRZtzFfAZ4B5g5UhrZG/PYVFXA02Fbiiaq+9DwFRgt5zzn1OL7ppgGPAgsGbSZM4PA9NSSvO3keeDgMnA2sARSGhsklLat418tssawBM552dzzp9AFpjrU0pbQnUvdzSeuwKn5pxPB45G78Z+0TurlCQGAZsDV+acb0RrG/8PsH9KafOKk9wQ+ETO+ULgJOAh4MRUk5u56NnG972AdXPOuyKL68MppTWLRqyKxjvONRW4AVkjlwrL81eAZ5BY3qvddJqua9k4947AKvEeknN+N6W0wMzOU/o+B/A34D8ppYuB1YHdwxq9a0ppQrv5nkH6OwL35pzvyTlvijqbN6Sa3VyljsY1wO9yzh9Hy0PuCkwMYfGRuoVd0tKUBwBfzDl/Luc8HlgwpTStdEx/CojFgStyzg8i6+mVwIYppY9XmUjUP4OBrYDP5pyvBg4F/ojqn41m8v+DogN1FXKh/y6Lw4GXgGdaFXZN79haaF64I5El8ciU0rxRfka2cv4W87QQcCJwaM55bWTVXRPYMVXsckYi7rGc89Mxp+8zaFGG3eOezxSLuhqIQrdm0vJovwDWAw4H9s05/yQqrWujpzpDUkrzlL7vnVI6DrmWNgR2A76Neg//C/R6TbpSb7motJZHL8/iYVb+Biq8O6SU9uzteduhmwr0B8DQ4j7lnK8Evg8cl1JaqopYwjjvP4A/A1slBfW/hK59I2C7dsRyD+nlaLTfAjZLKS2Sc34bVWBjYt8SFSY5gnAP5px/DTwPDAE+VodoKFXKRyAr6/di/7VI2N2SUjobWWkWaTe9lNJqSIhfCNwJnJBSWi7n/Fsk7J5AjU1bNLlKbwd+kXN+KtKenFI6JXr0p/VkZetG8O6Rc/4r8EtgH+DgnPP/RmfqY8D/azffPV0H8Aowd6mBPARYAD2z2kgprYmsY6fmnN+MPJ2D6rX9kdj7aa44zKKZnPO/kWW+7EbbG9ggpfS5OKa2iVy7qe/+Fzg4pbRklIlngZ8Da6eU9qgq3ah//o06kVumlEbnnN9CnaJlY9/izf9Xyu+7Oec/oc7//8Xxc8e5jwC+g9qklvIWaR2D3ud3c87Xo3p/ArBTSuljwPHRvvYH76JVsQpRdR0yrBwKbNOO8C+1w4UW+z5aXnVdgJzzF4HfAqsBK5b/pycs6urjSCSMfocEwk+RK2hvVKGdnXP+zYxOkFIaB1yYYkAEcl+9nXP+ObB9znnvrLibycj//lpvMlZuWICFAHLOxwFnAF9KKS2Yc34HeAq4CXiyV1fcJiGGJ6eU9kyKK/gaMD+wT0pp7bAs/RP4Neo5tUTpRRpfure3IBdosVTdb4FfAVNQb7QtSmmumlLaIXqy9wI/QsHiCyHX5J+QhbKtgSGRTuFiPQUYlFI6vXTIb5HLbal20ukh7RSidB9knf5ZSmnXsDg8hCrD3wNb5DbjqOK+HQ38K+f8XM75DOBu4PaU0koh7G7JOb/cTjql9HZC17V5zvm3YdV6C9gXdd5ORNbXf3T3/6VG63DgE0AR23g+KoOPp5QuBD6KOoG/rijfRflbPaW0XkppDHLzrYYE6cKo0XwZWDUpjqlSSg3XROTy+3VK6aMppcdSSo+HxegUYOOc8wPtNJY9pF/cgxWS1iQfjiwhH0kNi/x8yO01Oerq2ihZq09KCtOZhix0l0RnayLq9PwIWfFapnTtK6eUtk6ygt6FROPuYTyYHb2X6wEbNP9/5HdT4JqU0qdQfXUQsvjuWxggcs4H5TZidlNKWyB37nY551+nlMYC96H7Mx4J/ztzzv9sNY2ZpF/cq5Eppbmjw/0ginOckHP+P1R3/xW5hlsWl3FPNwKOSSltknP+Nmp3p6SUdk7y6C2IOuG7Ff8zw/zX2BH5QFEq9LPlxqCD64GFUTzd9shkOw8wLef8tSZx1d05l0UiYzRwffz/P7LcdcUx+6JG7YC+NlxJa/NuA/wDVfBXAp9ELon1cs6/KV9PXRRphMC6C8WVbAVcjirYU1HltmzkbXFgcs752BbSKp7TlDj/H5A19XBgS+QSHYtepK1RA/5WzvkLFVzfZqiX9zISU9sBS0aaG6PKYRck0kcD5/bFUlC6tk2Qa+SPyPpxDxJwF6Ge9bLoue8O/DXn3PaI1O7KcpI1bhMUIzYHutd/zTmf1E65anrHhgE7AAcjV+IVsf8cYCfkzvx7qxaX5uuKcrMC6gCMQo3PN4CzUGdj7hzxdT2dDwmH65FL/AcppUGFVSopxutvyAr401by3E2aRfnbBMVWTkNhFrujhvkI1GFcFg3WmATMk3O+vKL0i3I5LKyQoyIPg5GQfQRZcC/JOX+zijS7yUP5HbwNjbadk7C2IKHwC/TubYPqgp/nnO+tMS/roTr3ZfQc7kKel61RXOi/gANRnOgWSED9u69luZTeFsgb8EPUWd4RdVg3B9ZF1qcd0bUPyzl/puk8GyPReRl6n/cDTkMW3zuAW1GHpk8W1lL5KP7uFdd7U+RtG2Qt2yDn/JeU0oiwFNZGUjjHMcDcwGGxeyf0LF5AAuvDKM77xKz4v76cf1DO+T9JA+VuQB6Gw1A99goS1Xshw9vRwKLo2Rw9UzGbc/anog+ysByOKvZi382olzE4tof04jyp9H2HOOcl6KX/HKp8J6EXcUnkMu1N/mYrfd8MVSaLReE5HTgrfrsSuasGlfNSw/0aAcwR3yeh6S6mxPaKyPJ4aGwPQo3h9sB3gZX7mNbspe/Lop7W8rF9Pxp1OD+q2DYghCPqJS/d4vUNb0rzdmD12D4HCenxsb0Mcn1thlxCy/chnXJ5WQ31KpdAjea58ZmEgqGXRQJ5QyS2xlfwHMvpb4Aqv7GoAtwbGBe/HYREbUtlCgmPEfF9UyRG9kUNzO6owTm0dHxLz62H65or0h+HAvvvRw3O8nFNm/TmPKV9N6NKenBp3xqU6o4Knsucpe8T4/3aILY/jAbNrBzbS0S52Bq9+ytUlY84/2ao4T8HxRcnYGj8tgLwatVpxrmHlL6vhrwR6yIR9Qnknl8AeSwmxfPdFLnBlq04LyNL31dAYQGTYnsf1BHbN+7NsChzGyMR1ud7A8xV+r4sEg6rxPalKBa7eDcnoI7sppHecrG9VekchwBHlbbXQ96UuYF1gLVayGP5HRuD6qyE6rC7kUcKVHduUXX56CFPKyFLcjFjwHeizCyI2p+TUezbWlFOFuzDuUc3PZObkUWSUrnbLbaHxb2dgtrqXrV5td+gD8onCuOqqKd1CFE5o0r/p8BjUVgH9eGcB8aLuBayoH0H+BnqHT2I3KKL9vJcayMrUGGd3Q31qoh8rYcaqjGxr9cFtcX7NQI4Hlg4to9BAuowQoChiu/nwGmxPQTFWUzsY1rzISvVXPG5BDVcG5aOuTuuv3hu41GFv2KL1zcPqjgXiLJxWryYB5aOORPFm61Q3PN43r2uwON/HkSidxCKh/oLGpxQ/H42Eurrx75lgC8AK1X8TI+NMvoAasCPBuaN3w6K39q5n5dHGd4i3oOPIjFwejyvXZC14Ij4n9kqvK4vRZnZBQmA4j3aFpgOLNnD/5YbrfE0GtGTkNguRP1ucd/mqyjP88f9mR+939cjC8CWRB2ErFNvE4IUCZ1pfX2/epGXddDIyF2jTNxEowO5MfAm0XhXnO7CyLI/V7yDz8U7uFjpej8OfLMol0hYfL2GezAHEnGLxvbmKI7yotIxeyIr4gGorpsfCYhed/BK5xqB6p/5kQfgrLj2PUvHXIRGiC8Z24siA0RRH+2C6oqRcf+OAL7ZdE23AMtUcH+ORG3kZcCZTb9NRe95r4wXLaS9GA0hNSbelXtKvx+E2vUtS/s2jXvX63KCBk2eiQZyFe/8M/Gc5im9Dz8BDort2VE9MaHX6dRxkz4oHxoV+3KoYZkTTXHwBBJ2syNB9mlg7T6eez3gqzREz3LAcag31+sHXDrfyqgnvmRUGMuiQNytS8fcW2xTo4Uuzj9b5GdhYO/YdwSKuVqNRsOzAiXx1WJa88fLOhb1xBdDAuH08kuJGtVVS9sjW0yvEKWLIAvI5nHPT0ZD1TcrHXsOsE5pe1gL6Y2P51lUDOejxnml2F4w9i1X+p95Kn6eC6MR04Uo3g6J5w3jvl9EmyISCYIb0DQM+8a++ZAgPye296BF4dhDmtugynsUCgn4Cg3r8W5IKHR7XXQVdB9DFthpSGTPhqzuRWeiz9bnXpT5sVEG10aN8lVI3C9aOm5/FMPWpexWXDZ2BE4uyjeyGt4c7/aYovxTcZ2D6rrlUcdqPmBeFK/0mdIx86I4yDVL+4ZXmY/yeeOai/KzeZSHj5aO2adcnlp9HqgTtDCq7zZAbdMZyFq7Uem4SylZ2Ohq3ZsNCbor0YhskMXsASTo1ohy29b7hkTbN+I5XR/vRNG27ooGzFX2TjelnVAbvTJR36N65hFg19Jxh6NO0fyxvTjRQetDWoOiDCxECNe49iviPRwe+zYhLOqtvBeV36QPyqdU6LZCjdkvkXgbGZXWQ6gB+i0Kqu7t+VI8+LOQe6xs2ZkQL+bFSPXP9GHT1f0wV7yEH4nK7ABUuR6PGqjvE73YGu/bHKUXY/54Wa4vVRrHI8vTWpSsmn0t2N3dB+Ru+Rpq7JZEQuMUYLWmY3ttTe0mnZFRQRUN1b5oPrNNUcV6KiU3c+n/+mxVaro/VyOryzxRhk5GIn2VcjloJZ0ZldfS9tyo17lzad9FKE4K2hALTde5U9zfqwhrMhKtL8S1t/zsekh7N+Da0vY6KHZueSTYF+7FOdZG846NQdaQp4Hz47cxqHfeK4t7X54NEnIno9CCNeMduAmJyTEzep4Vl40pyLK6dGnfvShut7Jn1UNehsa9Py/ezfmQZfWC0jGD685HKa01UXxYYYnZPO7FJ6p4HkQ4S3wfjax/T0W5HYEsRecCmzb932zNaRMWaSRyLo13bxiyJk6Ld67PFlbe63LdCrnnD0GGjKKumhhltpY2qSkfcyEr5eGxfVRcc7k+Kyy8rdTVxT1dFXV07wE+Gft2QxbKw+gastNaGeivwtyJH6Tufxh/94oHcxoSZQugXtnqfSxcI+JFmg31ID9DKZYAWWTm72X+5kXuoSHIFbMeig34GoqpWQLFjd2JGsnKLAU95GdQFOg9owBfi4Td/qi3skcc90nUU6rEmoQazY2Q1eLjhJs5rv+KqOjmbvUl6ia9o1DDUVjK9orrKYTd2cBne/scZ5LWCqUK43Lkwi6E3ZnIbTi8lYqol+V1aRruhAORiNgotvdD1rp2RHJxbSvEuWdDcS23RWU4CsVfvkgpXqXd6yrtWwt1fJak0dhcQcRCzex8SPy9jCwcc8b++VDoxK1VPZNu7tccpbQ+juqmQtjdhaYNmaPG9IuRwLvEe3Yg6vyuimKWvkN0OGrMQ/F3eSRsT6ch7F5Hc7RVnn4PeZmXRijCGmgQ0yGxPSXe03Ht1EGofp2CrH0bIcPAEqh+fZiGsLsAtSvvcfWX8rs1qicXQsL4MGSxK2LchgILlP+nL/cjvh+ChNMuaEqpp0u/HYTapMrLaCn/m5XKx7Zx7+4F9o/9R6A26kOx3VYditq+p6P8r47qsE/Fb3ujjnnbArbWAt1pn3hBPlLa3gZ4qLQ9Gc0Bdg6lAPTeFnpkQfsa6lkdEy/gySiObJsW8jsbsup9B8UDFbET66K4kYNLx1Zq4ZhBnlZGI89+DewX+wajSv8yGm61JdpIY1G6ulguo+FWXhhZ7O6OSnQpWohZ6SHdsgC5K+57Iez2RhX3lkjYtRzEX0pnIorXfKr021VogEnROViqxmf5cSROvh/l9GMoROApZB35IRW4TZAYvhnF1RyHGq9dUUP1RPzdud10Sukdhiw716KOwLU0etKHIOE8pof/7U4Ybovitjan4ZofhUTOwr2tH/qQ/22Rm/hEJOSGxvfPooZ9diqOGWtKf0qUwXOREHgw8nQocld/FdiprvQjD1tGmdkTWayKWKlTkMCaj36wFEZepiLr8vdoCIlJyLJ+ZGxX0cEbHHXaM2hqkmIQxijUiZ+GXLEjmMEAKWD9eHfXaNq/V7zXe0Xd0o4A3Rx5soo26ZNxj9ZD8XXfq6LumEH68yJDx9eRW3XxqFc2R+7loh36CC2EO3WTXjFQbp/YLtzXNwGfjn0ztfr3Kq3+KNSd8omCsCaNOLfRqKHesXTMZVGZnETfAt63Q8GY41Bc3quokRyMLDtnUhrNNpNzlXtDq8QLchsyMRcjztZDrtiDe5vHNu/dbPF3EGpg7kVm/QmlY45A1qZF2kxroajYioEgV9E1PmJ+ZFGdVtyPCq9zm3h2R6Ig4heJOD3k7v4q1VTgU2jEbr4MfLX02w1I7NUm1KNcPRfPc7koqyej+L4JUZ67FT59TGdtNFhms3inLqdhsdsxKuDlmst9G+nthcT42kiYF7PmH4jiEm+lh0q+6b07FFlDPo3cw7uiQPAtaFjRKrOeltJdFllYjoz7dQvqbA6NMn8FMYK4xrJxNrBtfF8gyv0VsT2SRuxQLXG7yBr4DVRnXocE+ljUcN8e+/vF5Rpl53HUAfsw6lwXox3XQnOdLd7OvUD1+oj4vjayBn2VrrF6cyPr11cIi+EMzncsCvMZjjoyX0VzPRblupWY7qIjOijK4kNxLzaMd3lolNk7kPhuW0j1Ik87oUFlXyrtGx51zaOEi7yitHZFHeCbgFGxb0g8rztoc6R+l7T6o2B3wodG4P6gKIyfQ72Vo6LyPhX1cIpZ0a9E8WEzncIkzrstXUdCjUEN8yqoNz+ql+cpNyy7Rl7mQ6MdrwHGxm/DUGM8th/uXTn+8OpSYf4saqDnQ0JsXSoQApHWIsgScmFUUpNR4zos7uey9DHQtZfpnkejNzYECddv07DYtStYi1Gut9N1+o5HgSdL2xPreIal7XWQqCtckkuhxqTSUYzIxfrZ0v2cgnrXx8X716v3og/pXUK4xUrb00rbM3UHRZ3wWNyj52mM9NwPCcZNq8xzKd1VUAzvYbE9lkbc7Gao4azUcks3Fhtk2byhtL06iiHqVae0zfwshywvU2N7TSRQzkWeljHUHGZSyst41DY8WNq3F+pM7xTbbYeYRL1ZjJr9AhK1y0cdcVocsygSUO+xBtGonydE3TgexUA+DZyArIqPozqzz+KTrvF6I+LvnKjz+VnCjdtTeaq6vJaezTzIzXxO3Lcib2PifVm1gnSWpGEE2gDpgsNouOKHUHEnq/aC3Qmf0gMq5ppbGDXUp0XB2CJeqvK8OmuVC+sMzr0tMsOuhRrmeUu/XUofR82W/vejkccJsT0U9do/h2It3qTCObF6kZ+t0Sim8sjPlVCjeRNyF7R0rd08pxWQgFsUWePeRe6vO5Gr7llqELNRIV0KXF3at3Q8h5equN80RpeeQaknGdf7NnBT8/2o+BpHx99hca0H0hh1ex4xsKeVtOOc28T3TdFEuKvGvVuvdNxtyA20Q2xXGS94DLLklN/DaaXr7s69unS5PCFL1RzxDj6M3J2F23XXmsreJqjR+BJaYqvYvygajHQHFU2XUjp3OSh/EnJdLYHqx1tpjHhdBQmEWqakKOVhY9R5exb4Rmn/6sjKehEVW+ZnkJfNkcXpeGSV2oOGYWA/5J5egIYHo5X3ZUypPrgNLTNWDDibC3lj7kHt0vPMQKQgy/r3abhsF6BhURof72C78z4egmKLr40yORhNhn0hFQ4U6kU+pqBVYIqO9nLIw3YdasuvpM3Od5y3mPPxCiTkh6NO6sVRz8zQYtpyuv11I2f1D2pkPkNjPptR8aDOKB0z06HwzS8vsjh8DwmCC6IR2BX19l+lhdiyqMgfptEQFe6e2ZHVqu3pJfqYnznipVkDicupyP26Ko0VN9qatqSU1tYoHqRweS4aFd4dpWPGVXx9ayAr7VzItTu9KBfIInk5bVgHaIjV5ZHAWAI14t8lpmJA08BcgyxBB7ZzPU1pr0BDaH0EdTymoeDm45AAeiDK1U9p0xIU5eQ7yG29binda1HDsxJqtD9HTGPSYjrz0+ikfQjN5L5xPMsvEVNLIGH5XXroTcczPw25FYsG9vr4n3toNNqHEXVH1R8Up3ovjfnF7gOml35fjIpHEMb1PoEsESvFO3cfsg5dFOXxG1E2XqeGeeia8rM6Eo4TUeN5P6WBKEh0tj2fWi/zsnzcm2IA0UdQQ/6hUnlo12I/FxKqqyL35RFIlDxN11HGSyJvyJYzONfEeN+Wie0xhKUfWax+RFg+W3gmRT28KxKNayPh9DUUHjAHcu+eQT/EdaP67A1ixgPCCxbP7Nwoq9tWkM5yhPEAuXl/QmOg1G4orKMSr9R70q77JnbCB/V4XoyX4xXg2Ng/ClmfLmnhnHvTaJBPomEm/2gU8NvpZQA/7xWKI6JCndy0v6hkKo/l6UWeTkEm/QeRELgE9R5HzOj/+pjm0nHOtZv2LxKV3XWx3XY8DQ2htWG8sI+hHtmGKEbmu8g68jMihqbN9KYgF8GLqOe9ABJWTyBL58/QKNBjKE0w2maac6A4l1uj7D8e13Y8Cjc4GjUIx0QZXq6NtIr7OQ6tdFAeCbc0CiN4Pq53RWThviXy2Ld5nOQqvhpZtg5EguREZL3eDVXCVyGh9BgzmYcOdZZWRZbKhVADMZ2IaYq8v07FogI15guiZf5uafrtduAHVabXTfono3CTB2k03iujzsWHUZjA8jSC4euKoVss3sGzi3RQ3XwncF+d96CbvCwQ9cBLNCaangd10q+mMcK/5ToYCZP74tkvjATSfPHbmWhexTnjXSpPNtzt/UcC5MbI46fiPX8UtVEr0BjN3pdRruuhzlmRr92JQSGxPQ5ZMBdCHaxap9IqpbsyMs7shDpj3418FG1x4Srta50yhNKqUfFsDkJTWn2bRtu7YVFOarvG/irss+oHNQBfojGsea2oxMrCbqajqGg0AIUJ/hVkibsiXp6P07WH1dtYvHIM3UI0hpmfiRrkZWN7TyQyRvTDPSuudf2oKHZGFfxkGktzLYIazMoKd5zzetTYzU4j3ms4stjNdBqKPqa3LopXWibS+CiyNK0T17sIjd5vO2J1ObQu5RpxD09CFpBieaOVUI9wM9QbbllcdZP2Yshtcj9wVWn/h+K9KOYcbKeRKt6J4fHsFo2y+iANK3PRyx0a1/k6LVqbUaN/brx7N9MQJKujeL2dY3suenBZNr1386FG6hYkdCZE2XgxruN5agz8RqLxnzRZu1HDX/kIz6ZrPwytJ1yEncyJYrsurut6e8jTecDv6DrB9uh4T1apOe3mDuwGyK14Ao25zeaJ+qGtkfbxflyFLH8Lo5CFO1BdOjKOORt1VF6jm6W1aNTPi8c9WgwJkKfR4KNl0ICI/drI52FILG2JOkoHo07TfKVj7qDiOnkG1zoCdQAHI/fqPUhozo/i+o7q7ln2Mo0haAqZDZEX6kQa1s8f0BB766AwoJZnduhVfuo8+az6aaq0NkG9lvtpBDdOipfoEy2cu1j7c+1oAA5Cvd0XKcVDtZDPE5C5dzoakLAYarS+giw8b1DD2oozyNuUuKbzI/0naSyRsycSH21Na9BNZboI6iGX4/bWR1alOubkOhnF6xWm/MWRq+U6KnQ3IVfW3aXtsajBvpfGyM/Fo5xOrCC95vu6IBrd2mWy0Uhv0+7+p5fpLEojrmUbGm6YopzcE5+pSMSNQcLvVFoQrmgEYNHpGYt66s/Hu1O4TqeguJ9ereyBBG8xynq5KOufRGJ7DtSYVBbLRqORWhVZK4sJmPdFc31VEsbQi3ysXnpOp0X9UqwjuyONNUHriOssr+Szamn7ZGQdWr50bK86xxXkZdN4Rz6EOpTroxCBY4hYQipyLyLDwiNo5GZhBb0RWbFHxvYmNE2q3nSOHVAH5tZ4n8bQ6ASviUbUb9ZmPt8E/l/pnbuQiNujYcGqNc4y0t0GzYbwEApxKk9mXsxx2fJ7g4T2tkgT/IJYbCDqkj8gb8CxqG2qNQwhZ4u65odTFkljaQSKrhQv6Bmll2ZNejcB6dw0hvAvheKOTkPC67ooVGNR0PmPUc+pr6bf9dBIzwWjcP2JxnxIaxELrPfzvbyMmOoFWUZOQb3X2aPyK+K0Wp05vahMN0Ou3L1Rr2tzNOjiOGSpfLWqF6mUZjmI/hwkdoqKe/F4gVu2zJTSKXp4w6PiOaZ0zCeR2/UcYnURSkv8VPQObIN6l4V19Sjk1vsYmgD4dVp0m9CIA3oC9Zi/inr0NyIrRCGUL0QWsLKY7HPjGOVuS9SJuhDFOc6JetVX0JhmYndU+c9UDESZe5HSuq/I3Xgtajwqm6agKd1i0NH5SExtWcr7u5SWgao43bKgfAk1YEW5/zhqwC5CMZdthxzMJC/bRPm7GrnQijWrj497UvuUGKW8bEfEsqJO9JXIgrYOquOPp4UwgRnc/02BXyFL+eTS719AddHMpiyZgAwAw+NdeBJZEofFs32OFmLoSucfFOcr3LifL/12RrzPD9IPcd2o7f4eEtkLx7XeGL+tjyxn7VxrESM5Eom6B1DdWLT5m6NJrz9NGx3gPuWp7ps6q3xQY7xDfN8axSjdDVwf+yYhM+0FM3tpSuccisTbnsgdelKkcxayDnwNWdaKRb17Nbydrg3vKlGRfKG0bxskbCqJrWrhXs6GhqufEtvFXGbX93QdLaazNer57Yl6rncggTwpXqKLaYjbqlaL2A5Zjy5DjejIqKiephFD07JVkK5i9TzUo50bCff7ibVjUaN6KJopv8rRn0UldTSyYn0k7vHasf8YtCTevbTvSlo0zv8NGjOrj4734+JSmsOKe9POc0QV/LeQGNmiVDZPQw3QNFQxrzKTZzNb/N9FwC6xb/bS78tE+ah0upU494R4LmNRwPn/RJ6LeeH2phuXW4Xpb4mEw46oYX6NhrA7HXVai/ikumLoVosyORY1oH9FQmTp+P1EYP267kFTXhZA1q6xKMzkBSSurkf1//pU6CGJZ34ecvF+CInG8hyctzCDWQRQfbU6qrM+hMRdYe1bLq5nXDvPr/QepPg8QCnmE7kra7WgltJaiSYPGBLg+yJRO6Gc5xavc3PkXp4bTVnzOeDD8dtcwEL9ca3/zVd/JvZ+/iBT6fdQb+vz8TLOGxXXHXHMWqhX3+Ns3N2cd10k3H5SVDTxoFdGIu9dWhz5Q8y4jWI17icmGY19U1HjNTc1D4woFe6VUSzBYmiE5us01jhcLyreRduoLMrzHc2HLHRLoYbm+3Ef76C+xZ/XiHQWQ5bRu1HvdhCK0XoBVeTtLiezJWost0UujIuQu37puL7rkJjfELlQRlZwbeUVUCYjoTUs7unzqLHeKH4/sJ2KioZwLMTROchKXVjn5kPi9VLaHPbfXNaQgLseWRsnlvafiWKVur0uunakil748Ui8jSz9tiNyZdU58fPyqFGfTmM94d9RWnWm1XesF8/ss5TCTuIZ/YQYzUkNcz92k5d5UGO9GXLhDUXC6qfUuIJKD3mZAwm6iaj9WAJZ6N5Eo+6r7HAVg1Amx/aiqGN3FTEAY0ZlN97rZyKvD6K47iKAfxvUselzR6S7skapA4Y6andTmq+vxudRfk+L+NyvUxLWyJOyV0Xp7YDahCmxPQSNnL8caYU36MeZJnK2qOtSEJBV7RkkkIpYldlRT+PB2J6pNa2bgnUp6kEd0lzpoFFi41rI8xg0uusjsf3xeOE3pmHZaNsd14f8bBOV2s3IAnkUmt/oTSRCfkALS52Vzj+MRszOGnHuxVGA+nNIaC2DLFh3Ildsu+JqaWKATGzviXpkGyKLzxKxvwiGbmt0Y5SV+aOsLI/iYl5BLslryuUknvOrVDCRKmokbwYui+2RURnuTcz3hUTWX2gz8L70rq2NRH8xOu7EeM+KQQvz04fO04zSKqW3COrkLBnv5CkoZGES6nzNdO1YJAbvRI35psjVtm+8j7ui+qOyqQpK92tZZGEpBOW+wLXxfQO0NFttk+rSsIIdQ1jgS7+9jNxavYpDbOMeLNL0DpwInB7fd6K0ekuN96HIy3rx/AvX9yTg0vg+GYnfVSpKcxAK8L8z3vkpNET2wqiu/QKK4+xphOs6yF1bjL4sVmc5FhkAXqEFl3nTOzachlEhNf22AKrX2p7/rRfPZkq8lzeiduJA1DHdD1nSXgc2riC94ci6PwaJufWQB252NHDiVGJ5yv789Gti78cPXa1Mw1Fj+QyK7ykK6BzIvTfTCqOpIG+IYu9GoJ7l5SjWawiyBPY62JumSTNR47QNEkxHxL7jUdzahs15qfkezoMalfViezyKVdgeWV2WpRGX1aqVbnHk3rkGuf+KOblWAr4S3yeimK+2xEApzXWQJbVYIWKtuK6XaAi5nSJPLTdoNFl14p4tGeVwDlRxv40sWiOR+NuBCqwSUfnOhmI7byYayfjtRBrr8x6NrFLtrFlbNERbIPf4z5AgKIRdEZKwesXls3AlnxXXuADqAFyMOnD/Qy86VigG8BlKU3SgSWUvQFaOr1ODsIpn/TxqpO5E7sfVUBzi1chSsFHV6RZlE9U1L6GO05rxffd479eMPDxETDZcUz52QCEODyJBvjCa0ueLyPr6HE1rldaQh6KtKCaV3QvFEe4c7+ubyPX2NjOYF66F9IrJvYchL9KllCzKSOy+Z8ABXduiPVFdtl9sj0Tu10vifFOa/6ePef1EvLs3UYoda8pDf0yltT4S9ztGnt5E07JsherPWyt6NsWo/6/GO3krat9fozT5fDv3tOW89Wdi79cPipN6lkYMzw4ogHtXSvE8fTznkVHRnIMWr583KoPPoobk5/Ry8AISb8WQ64NpiKfhqIG8icYCxMdQsw+/+V5EPr5crliiwju34nT3BP6OGuOyK/bbqEH9OW0EvTalVQiQDdDAk71j+/NIHGyIRN9/13JsIY2Rpe/F9C/rIHfFIsjyOQS5mB+lXkvMfijA//s0Fpg+GrlNLozKqqVeNqXloVDczi/jehdAjcpPkJCdDVkQKpvmAHUsnkIN4pXIZfkVZNWYM57vkr0816cj32uhWMAnkbgZEecbWVGey+skj0MNx5zx7k9HYqqIs/w09cbQFSMiH6YhZjeP8nhzPLuJaADKcTXlYUUUDjAcCf/pqLOzOLImX08FE8bOIP15aHTw50V13VgaYrvo4I1B4mGdCtIsW50eRXF0R0U5vgcNkpnp+4hEd9GhPgxNdbJpUxp9jm+jq1hbCAmbNdD0Oi/SiFmtddmvbvJ1KHB+aXtv1HksRuBWMUfpWCTg1o3ycAaNidInIIHXb16y9+RvoBJ+v3xQDMS3aRr+jRqDF1BPvK+CbnViWgRU+T/VVCCm0ktXXVTqv6AxdcUBaDmYNWJ7HhTP9V3amFeoj9dXnueoEL1n0HUt0GJevCHtvNR0taSuhXpg1yDRXMSDDKIUkNxuJUJj3rSicd0QCbudkFvweCQMysvC9bWMzInE+BFRXl5FjdPtqLc/HnUIvoVc13U2Wnugyn51VPHfSGOQyx5oqoiW4hSj0juFxnRAi9EYfFQ824eROB5ZVdksba+GrDqHImvaQqhT9TR9tHQid8qXkUXiQCQwbqEXK8n0IY3R8S4XI++XRDGVH0Mdz6LMr0HXjk0dU4esjIT+lLjmw+gqborJb7eIPFcyICDOe2cprVWR1eUgugb2j2/6vzruwTzxHh5OY67ES4h6ncY8oLu1+o7MIO0NkEBaHXVki1CIeZFl9BJi+bnu7kP837fRtCJF6MqH41m13BGgq6DbKd7vM0r7ivVta6uzenrmkZ8biXjd2HcNbc7d2XTNY1Hn8zJgg9L+nVE9NrXu655hXgcy8ffDB7nvvl4qALOXftuMXqxH2k3BWixe+jNRL7uYQHVP+qjgUSzF+UggfS/2HQn8kYawOxj15GqLV4h0lgKOju9TUBDobcgFshgSdq+iOI3XqcDMHWlNRY3wOrG9aaR7MKrob6GadVXnLVWIG6ABKEWvdhISdsXEtLPTcIu0MnJqDjQQ4ra4tsL6ukpUGMehATUbUn+c0KGl51qk+Vy5om7xvEOi/I6J8rEFsra8Qlg+47i9aMwj1fbI4fi+HzEqEFXwl9B1mpReL9PTdN6VSs99C9SwVzrKFVmDf0hD2H0euaknxnYxyXSty16hUJSj4r1+A82D92UUAP6JOGYU6pxMrDDdofFePBTfF0Bu1xdoxPZthaxkLQ+86mVeiql3Lgb2L5Wfd2kMDlmTCuL5kJjdkkbc5DaortsYibOxsX80stT2mB6ypr6I6unrkbWqmBPyEGR5n6+de4fct98H7kKW1I1odOoPiHd6rjqeD+oUF2ltFtd0EKpXv4YmYJ6AOvuVzNGKjAoLxfcxqKN1STyjQZSmXqqzTM40nwOV8IBdcKPRLixMc6O4tK1L+zZCQmqmplq6VvjFyzgqKqDXSr/tFQV/wRby/Fkk4i4o7TsSeAeZgX9KTXNiNeVjmajMzkNxGBsiS+dJKNasWLD4QzQtUdZGmstF5VQMSlgwPuNR8P5TxLQSbaYzF4qN+hgKdH4j7vvXo4KYHwXbvwscUNG1DUOV74+JQQqxfyc0uXDlMSjdVTYoNukNus7GfyeyGra04geK2bmNxvQWH0UdkwnIAvQOsr4cjBqsTZCFsu1g+0jrORqW20GRdjEZ7HRiOaDe3J/YP6T0fTCyWn2fCke20dXy9tkoF/OghunGeNc/QkXrU/Yxb+sgcbdalNnNS7+9x1pUQXrDkIXlobjfByDL+OFIsL9a9z2g0VbMFulfjizXs6M249m4Jy9SwVyY8S7cgzp7w5CoextZvYqOxKao7p3he4IMCqeVtj8V5yqm8BjbZl53Qp3RIrbsDBTeMJmG2OrVFF0tpD0Pqh83Ry7Qn6FO8Hfj3iyAOkI3IGHZ0gA9ZIW+k0a7/hkUElMMolwC1ZEPxjtazCs6YIIu5w+gqIubvl1UGJehXtZJUYlegkTJj+iFebqpEv4oEhhnI7P3WBRLd26k811aX9Zo46jIzkeTzhaFZ9N4uWpfqJqGJXM8iol6vmn/FcSAgorTXQuJ4S2jovoy8DfUuMxGYzLodl2uQ+PZX4xcq1vF/tWiwvpo6VlUFsOEGqytkAuySGNV1GB0KzzaSKvZbXIUsjwNQWLhayhOa/e4By0v4YZE8InI1bkC6lkfHRXtclGOzo/3cGUa01O0O4XJfFHJFhVv0cAsiCrl6+jBqtR0f7aNezGxh9/3ooaOVFOdcikS23MRVnI0yn1yFWW+qewXVsFFaBqUVSqT3yUa8SrTn0G+hsXzui/e9e1QDOGlNGbtrzsP3Qm7PWPfzihMZ9128tJUrk5HlrWtUTza2ShsYDSyDL9CN2K2OW0kED/TtO/ZeIZ9jrnu5vzboKXpPhrbgyLvt1BySdb4XI5CXrAr6Wr1f4zGKOTBNCxrrT6bh9Go4cL1fh4Ss8UasYfENbc1Z2el92agM9DvF9wYHTMO9divjspjKzSK6iL66DZElf9tUdA/Ft/XiApyP2S+b7sBQG7Iy1EsT9sBny2kXxZ2f6brfFVnUdPoNxTT8gwSG0WcYiXWsqZ0hqGYvWeAm0v7N0eWn/K6hS1PVlm+l/F9jqiwX0PB9w9T43IySBw8gzoz30eN1dJRQT0Sn1UqSGc06uxMQ8HuQ2P7OqIhjOM2QB2ptmOSUC9+OiHKS/t7vag8Ch/4JmpQ76brtDa1v3dNZeOyKBeFRaTy+edQx6lYgeU2uhHzyPJ6BzVMqDyT/BXC7m4aYSy1TVyLhEDREehieaEh7C5DAwIqncIl6oDHkGj4LhKxY1Gn8gnUoX3PSjyl/G2MOqY7oVCS6ajtWQBZtK6N53tOH/NVTmsMjQ7TFlF/FIP0BkWdUttAvaa87B336Xwalsy5o/6ar/n4vpaD0vdbUSe3LOzejLLwKv000XWv8z7QGaj9At/bwziMcA+iIPSisi9MrH2qMJCr9j804i3GoGDULksb9TWvdB0ZWby0s6Me3A2Ulozq5/tZCLsJaN6y61DcxktUFEPXw/0ogqbXRe6nSte4bLrH20YFeELsWxY18n12nXeTzto04oLKjfegSPd+GrGDdcSiTEKWj9lRb/eVqLQOKd+DCtMrC7sVkLD7eJThUchKOIlejkCdSVrFwJajUPB2sc7yXlHRd2sFbCpnGwBfju8XIPF7G7B71c+iqdw111PlRuVqZB0fQg2TGkeddT9yz+3fU9kjBgXUdQ9m8PuwqE+/RikAvoZ8zI68HxOQFe4kuhd2h6LOdUtL5PWQ9iKoPSoGNByPYhWnlNLtcSYGZJR4GbUP7yIL4srIynQz6jStiowMp7eYx+PjGXwv3uHVUPs3HTi4jmfSXVmhqzV7L2TJ3AZ5B9aKOm2mc07OrDzGuQp39R1RhxTC7mNRP0zpj+vuU/4HOgM1F4ChwCbxfQXUoG6DLCHlwNM9kYVutplVMD2k80Xgp6XtRZB4vIZeLmpN14blYBQDMbxcmcTfYg3L2pceKaU9R9N2IeyWA/4PmfVXab6OFtNcglgovJvrXpVYaaGm6y3SGoamK3gcxUY+Tiwh1+Z9XAGJm+/T6EyUhd0wSu6tGp/rIkiIPxbbJ6DpYPahogazqTwXwu5+1NAMo82VBygNjKHJsoQam1PQckCfZwZrgSLL3uj4PgZZoceiyX2fQFaOq1BQfi3L7iHX8ylxj8rW4HLZqNy9Q9fG8VgknM6nNHUONc8tVno3JiPr14d6OG4YNa0U05ROEfv8Y5o6qXQVdpUJujjnnMidOLm07xpkEZqKLIg9xXsOQrFfE5AonU5jLdxhUcYXQO3Gd1u5j0jgfBvVw+sjwXs6aqOmok7vPD3lsc17M4SGuC6sqOWye0Ck/xAatLFjBWlujQYrrV/adweylg5rysuAxtC9J+8DnYFaL64x/cTXkCVp0ai0vxIV6DjkJn2JXgRT0hRcStfe9B2osS4K30LAiBbyfGi8lOPKBSe+17b0UDf5KCqwdeKFWbJpfyHslqHN2bnp2jN6Ebla3iNuojJduvw/FVznak0VaVlE7ogsdqu3myZypbxIY8DACzTW/K1zSamyuCqX14MIFzOyXN9FezF03VkPyumNRr37h2lzCpB4NocgEbobGo04tOlah6P50zamm4lZi/uOLBqHoV7312NfQrGrW8dxn0Su2MpHl6PQjTfiep5Crp21uimPVbtdi3duO2TJSfEun4asUAsicbsVNQm7Uh2yOTHwAXk9Dq/6evtwP0ZEOXgEtQ3Duzuu4vSK6X5Oj/qhmCZlQ9Sx6HE6DiTiJqNph06n6zQr+9IYvT9fPNeJvczfJGSsKPK5BdEJjO2JKCSlGLVfy7xsSMzujGLfd0bidTDvndh4H9TxKqb+aqeuXgSFwRTz1pbb4PtQJ7/2iZRbzv9AZ6D2C1Qc1p+AB0r7tkQj4R5Egm+Gw5CjAA1HvaZPNP1W7k3fhOaU6/UD570N0YNISM2LLHa3EjELA3DvtqRh6fgJjRGoXYTdjO5dH9N6CsX1vB7PpxZrZCn/q6HldZ6ha4+sbLFr2+Ua57qcxuLvQ5FQKC81VmklQSn2iW4G6CCr1HRkOXyFClxrSAAcDxxY2tcs7MZVdH2Lo4FIv6LRc25l/eTRqHH6H0qWGSRAf48saD+mAvdwN2kvi1y7R8b2/MhSdlnVafWQ/tbIZVe+7iXjmh8G3qKGoHckGItwirmRqFwFhVZ8h4oHCPUiP0V9sBAS9fMg688NNNyfi1DhfIRxzsLC9fV4FougTuStaFDPK4SnqYf/Xz3K7nLIcvZ/NIwBq8azLceu9ikeFNXH15Se062oPS3E+OXAbv3wfNZH7uOf8t5Y2XL7uWhF6c0Z7+XSUR4KQ82I+DuxP8tnn/M/0BnohwIxMl6eC+KFmSv2L4nMuoXrpTcu0omoR/mxpv1lcXNtbxuApgJZNO5HIGF4NxogcAiyoszZm3NWeN+Wjhep6K1ciMRdMflpJSIECebZkfXqoNg3AsWC3E59AeLbIPF4HJou4stEr7bK6yvOhcTj2aXtFZGYfLSqyqgpzX1RT/tAtKbqyG6OWTx+r2K5saVRp+eTqDd7Q+m3SgYXNL0vi8R1fRc4vNXzxPb+qMH6BKVJyOPeHE8PrtsKrmcrZBF6oPT+z41ilmpdmB41VmejBnMUCq6fhqw+C6EpZioPAEd17nnxbhdi/AQ080B5cuWDgM3qvAdN+dom6rcrifgwVBdfh0bd/4KKJleOcy+L3K3rIQvln5A1bAgKjfgkM5gWCo2GvgH4fGnfzUiIXY3E8dTuyvtM8vXfmDXU0X4LTbMyBMXjXYrqy8NQZ2eJGp9J+X2/Dnk6NqOpLaRiNyiyat5HaTYHZCm8hpqmaan0vg10Bmq9uK5WghXRtBtXIpfMtfRi+gQavbiioE9EvvZmYddyw4WExZdoLGUymYaY2QFV/O+ZZqDmezd/VBLlGJ97kNArRhZVKXw+hYJPiwErY1Dg9qk1Xd95pUpvYSSev0qpZ1tBGquhHvMQ5Mp6hRjgEpX5lUjstT3PXinNckX4Kpr+pShXlc4nVno3lokGoJjsdxSKn7u+pus6Egmioahxe57GZLgbMgOrY9N5NkNxSAshMXUNmjJjHHL1bFhVQ9F0v5aLfA+NeulyZBlcConjl+jBZVzVPYztE1EYwNeQiLgIWehGVp12U7orIBH3+Xg3DkQW11Xi95XjXWkrrKMP+VkZiZWt0ZyNV9EYJLUNslxWtjB7lK+7gVtL+7ZCluFeDciJsnJhPLvNSvu3QJ6eYqLtVkd/HoM6uvuh9u4WZMFaAYncs6ips1POd7wPc6KO/wYo3nG3Ujlqawqk7tKM7+uhztVFcb2vMsArRfT6OgY6A3UUhJ5+Q72jYu6n3sTQdTHt0rDqrRTnOLaCPO+LLDaFUBpV+n446p1UNsHpzK4VuRxnixfpYWI0XPy2TTQ4z9KGQCilNSFezOFIaN+HXDBzoIbvASQi96rheq8CvljanohiJe6kjYDs0rVNRu6Cx1EDtkZc0w+RWP5lpHkWsa5vVc8wvs+HhMLjwFdqLC9bIIvnq8jaOrZUjh+l1HBVlO5RyG28dGnfKiie9QEUzD3TlSJoLLt1AbLSrY5CHq5Cloj/oc2lhXpId0rcq/OiDIxCYuKLyOr4KDWMqCs9r43j2g9BsUmrEfNcolU/nu7N/WsxD+Xg9vHIonQZqpvPRx2BO+L5Tq0jD035GYQGEPwvcFvsmwtZKa9E8YXvmTqkzTQXj7/HItG0GQ2L5TaRl0Xo3cT3Y9B0J+cAG1V4X+ZARoayW/454J7yvavxuRRldUtUhz5IY4WdzZCwOxNNq9WyNbmUzkp0HZxX3n8AstZvWFUZqPsz4BmooSBMZgajqOKYhcv/04tznxCF/GmiJwUsj3qTbc3NhgZGnIAClouVGa5CDdVB1Ngb6iYv26PA3ItQr2g8aizPoNGrXw1ZOVsapUnD4rkF8BvUA/wGimPZKyr1+5FoHo8a8UriNpDVrAgcHo0a80+XfrsDmfmntpnOumgC0WVQ/FDhXloZieVlkOtzg7i/lU4VERXgp2iMWn4UeDK+b9vu9TVd541IrK5FYy3bYoHzUcQgk4rSmzeuZWVkWdsTCddVkLXtk/QwETdqKIvpCLYAvhrfP4fE3R0oOHxwXE+loxsjraWQe2wJ1IC/SSNOZ51470+iEW9WdcjB5lHeToz37lUaHcjd47e2Rw52k27ZYzKGhrBZEnlPLqExUGMdGstZ1dKANp8XeUP+QYgYZEHdAtVzlU3sjrwfNxDGACQWrkEishB2Pc4DGOVz5aZ9SyPx+VlanOaJbjwuyPixW2l7eTRVykV1PJNu0l8r7v+qSNydj9qhOVFn+CAqWLWIxhKUa5f2zdbdPZlVPgOegYoKQK9GUfW2kmj6n0NpTP0wDVmODo3tlZBlYL4WzltU3BuhXuHTyPS/RVRyY/v5Hi6FxNQ+SBR/HfXqF0Om+EtQY7pJVP59EnWU1vRE1rnP0piJ/WwkGOdFjfWaqPLfIp5ny6KHhtjfBAnFb6GGZHJUGI8hofCTqLhOB07sYxqLISFcpHUumm29GDG8NKrAryVcJUiw3kjFQbdRXr9JU5weGu7/LRQ83bYFKiq+q1AsUDHx5+ZxTcdSgfuw+X1FgutzKMb0fmTpuXVmzwtZ2T8X92aOuPfj0ECkryPX+G1IcFW2Wkg3+RiBJn4+ANUbxUjuKchqtAVySR5JDZMco9VSDiptX4g6cYOQGN+iu/veZpoLIW9EMcH7D+M+34s8J8vH+3gD/RA3XHpHNwJORY36MNSp/gtdhV3b0wvRtc4fjtqmz9MYHHMcstxvRtd4tuayv0q5zDT9Nh5Z/NvqHKL6fqUop9uhuLw1onxMjXeo7ljPFM/jUeDlprydF5/Fmv+nxbQm0HV6qQWoOGZ8ID4DnoE2C0Dlo6iaXsJipv8lUUP1IAoo/jVwfBzTKzdk03k/EpXYA2juvMVLv22PXK6VWwq6uXcT4yVaHgmek+O3YZGPx4g4qdi/PrIu9Mk9iaxiR0RlMQdyOzxP16D0TyPBXMyvtAiyoKzc4vWVXT2rxrNbAomRc6JyKNYlXQbF1W2IXInjW0hvZSQOiqDdG1DjNbKUxonEfGMolmjuVq5tJvm4BtgVCcmjkQXqkPhti3bKFY0GsbAqDEMC6xEajdFWyJU4ts3rKL8vU+K9WzE+U2m4eQ+K92gOeqjco4zvj0YU7kNjNNu5wBrx/Zz4VDZtSel+zRnPe04UavEWjY7omvEuFAJvCyoacd1Nfs6m5FmI/NxIDWu3ltLYLN69o5GQWyX2X47EzZyofr2KfggzibS3RmEkByK34mmxfydkjaosfi7OuymNCcWHxzO+Hvhw7PsEM6hTkYXuNmbQeaEFQdz0jh2M2rXr4n2aH1nCv4Li/35ATZNPl/NCo/4cj9rBi0rHbB7vcCXWUyTsn0Ad/NNRx/cvlKYUmhU/A56BNh5IraOoohL6CmoQFqDrQIYHUGPW55EwaO6z7yJLwdlRmU1FjdIeyKXbH5NsHo2ERuGiu5auC0fPEZXcU8jSMSjy3OfRTlFpL4l67UsiQXk/CkCet3TcOZSmUKCFuY/ieS0Yz2swEnHHA38tzo1E5llx74t9y0SF1qeGha6upQeR5acQDZehQOZiHqqinFY1cni25u9oVNqXorI6AVlZL20znQWBSfF9a+S6uxx1SBZClpYHS3mobALluJ5X4l35MSHKojx+OH7rMUSBRmNxAOpMfBstLzQ4ytuPUIzZD6jBOo7crF+O9+vDyAL9DhL4n0SWgqk1pFuetmcNZB0fiwYf7RG/rYc6v4tTk6sz0pmCOhfP0nUt3a8CZ8X3WuY56yYvc6A4yrEo/OG7dI2n2pnqV8Y5GInFQtjNE8/+O8ARvfj/icj6fgsVDgwonX9bVB8uFnn7OGr7FqIRLlKbkaFUVjdHHo+DaQwmegI4r3Rsr7xiM0lngdK+85EHY08Us3c8AzSFWGX3c6Az0GZhqGUUVRTyrxC9diQUbigVuC/1tgFAvbTDS9snEVNbxPYhUdkNiwq48lFvTfkpC4GFkLApGuwvoMD6srBreULa4t7F30FIhF+KxOEiaCDGyTSJACpoYJBrZ1kaguqceG5F2Rgd+Vm+9D8tWc7ieop4rbuRwCl6nNci1/pg6pvEdV/kSjoiKsNlaIwi3iUqrZEtnnsI6gDcikbCvRDvx+fifdgfuc3vBB5uLmPtlJson4/RmFB0QxR/uT2yzJ9LL2JOUazm91DjeEnkvYiN/WiUjco7UpHf6aieOg/4fuyfiAT3SURcEE2TqVaU/lao/rsCrcRSrPH7MurAvEIvBoy1+vyatifFe3EkjelbdqfFJavazNsZUa6eoxHftx2lOdBqeBYHAP+PxhRRW6O6d2JP9w6JmtGl74+hDkglFn7U4R0a5eA7RDwfmgbsBGRBrjWmm4bFemPkJdk0/p5fuu7ngYsrSm/rON8XaYrJQ/Gcr/M+W8u1z9c40Blo8cHUOooK9aL+lxhRhATJZBQH9kxfGgDUS/4PcFipUN1IKa4pKrvKAnJnkJdhNGYbXwFZzS6Ne7dK7L8GiYC25uNpekabol7YSsjNeh4NYfckCvRtO4YIWRRvI9xJqDH7HQ1hdxJyARUrRLxnyZk+pNW8CsYdNCxV90U6xfnrHPq/P2qkd0JWwrOQaBgav71Gm/NrRVk5Nq7pwuLeIYvXF1EPdxhtxgfSTUMa78q2NCzKewN3x/c5enneM2lMUTE7EqnPxLkqi11DFv09aQj87ZCw2wYJiHGxv/KVKbrJyzzIylHEyS2G3L47o0Z7sVJdUNeAhGK1imNQeEOxSsEtSEz/kJqW/GsuU6idKMItNox6p4iNXhuFn0yuOm261oMHAX9EovIXM0oPdVyeQ8aE01AndGlkbDiJFutnmsKL4u/8yBJ4Yem3eeM9qWsk9JI06schcY3ro1Ho36Ex2Goo6qSuXUGaayAv2/qoE3w1ClWZD8XXvVF3eeyPz4BnoI8PpdZRVMjisVB8Px352AsrVtFg97mXFAX1j8iSWASYfwpZUXZBDW9bFrFe5mP5KMwXoAp+QdTInRf3b2IcdyNtxBVEBXQyDXf1p2jMCbcCsoycHc9tUSKuqaJrfBS55Ise4CXIbVdeiuchZOlpy6KERmU9iQTPj5BALo84fajGZ1lM2nw9sF3pvn8unm9CS2i13FkolflBSAici3r1ZRf5k1QzCq3c2IwnOk7IRf9fixyyut3Ql2eHRjc+QEncoo7LhbSwlN8Mnsde8Tz2RyJ3V7Sm7jdpjHLdLN61kdTr8hyERiNPKO3bCriqrjSb0l8cdTKORaL6XiQkV0TegOtpWK1qnSYCierXUOfnM8iafRTqfD2M4uu2qzC95Ur1T/NyVlsgN3yP3iMacZajo+y/igwKCyHvwxO0FgZTzscBcc79o6zMi0ITLuzu+BqeyRl0HXF6ALLCTyfc4aht/HBF6Y2OZ31nad+RKIxkz7j+SpegHKjPgGegDw+l9lFU8YD/h4YYOSFe/Kp6Cf8PNbTzoJ7qXZH/fgkQjnx8HPgXERwc++ZEQut6YNUK0lgXjej9NBoccRpwQOn3CWgk3gVEnFkFaRa9vhXQYI6v0uilfw7FTBXTN7Q1gisqwaFoMub9Yt9o1Iu+tZRuZWI1ztedJetTSJQXbprC+jlnO5VT6RomIpfrknHNJyM3/fao8/QGFbou4734TrzbtyHrztXIwnNP5KVPg2eQgDo7Ppsiy99j1LOSx3HEYJXYvgw1VHNHuq9RcSB+0/MaiywPs6EO3POlY6ZGfVbLwIhSHpZHrvrCO7EgGgxwD7LQr0Z4Bur6lPKSUMdgeWQReiDuy5i4TxOpoDFvel9+ToQilPLQmxWLyrFlk1As4vT4+yVk9RxHm3UmilN9Bs0I8BYKo1gYCZsfEXGONT2XhUvfx0T9UcxL+jiNQV2rog7kVhWlOyeNiZT3Lu0/FoVv1bIk5UB8BjwDfXgotY2iohTThdy3vyBGoCFB8kV66eqZSTqFsCsXqkrXE+wh3fLM/6ujXuqVqIdSWCbnjWtv2VVH157guqgneDrqHe9Jw7o0N+qxVz0/27aEWwX1bh8vXfvno7Ktws1bCMgz0EjmYum5ZZC795Tu7kkVzzC+T0ZutLHIxXUxshItENtfp4LAc9R5uhTFoz2D3D9zI7H+NhLOlcVkoYbsORoxnZegjtrccW83p0V3EBK7R8W9+SotjqqeSRpbImvDk/F3zyjvn0N11iM01hKtqlwsQXSYUGjHT5AYfgyJ8EuRVfIsZKmqJYaulJ/NkDB4LtIt4pJHIzH1JfppdRzU8fhiPIvCDb1gPIvPMYM54VpMb+uoc45Encj7S/XPDCfGL/IWfwsr38XAevH9fGR57fN0RE11x+LI8DEvisF9FnXmr4lnNIJ6l/66l5IHI7ano5jjnSIf34x8TW0jnf92rJHXboXY3g15avYsHTu2P8pjf30GPAN9fFCVj6JCDeQFlCxU8TL9gobFruURN92kNwmNhDqoqnP2Mt1iipJVYnufqPynooDlM/p677pJo3iRVkRxVhuW7uXvUXD2M8haUWnFgQTjLZRGkyFz+5M03Igtx7aVrm1VJAxGINFzN3KXDEK9zWmoYd211bRmko+PoMb5+ri23VDw9GXxfL9BBXPfIRfoL9EIyQnI0jIddZzmRHGnbVmYaWro4tz30XU04hNUsHJL6XxzUUNHCgnqb9JwEx+GOpg7lo6pI91VgD+gOKvL4p0bhETAK0hUbhnvfzHSu64YulWQcC1WqLgDCfNisvcF6OW62BXkZbl4Pw5GncsvESElNEbHV7ZiCBIldwMHlvY9CXy5tN3jKgyobfs6qocvQFbFy5FlejMUt9vnkBi6Croj4n2eF3Xui/lXVwZ+i0ZkVz4/Yjf5eAK4trR9a9QtxawB42nE1LVjPd0aieuj4/rWj/27RB5m6VGuPV73QGegL4UhttsaRdXN+cbRWLR5YuybDcVhfYsaRiwiYVDbnD/dpDcxKvhiFOHwqOyL+J6XqGj9USR0fkpj7cF1UVzIlTTi2irtIZfSPpWuom40mnfozuK5tnn+Yp6kH0YZHIbiJO9AYqRYBeMYYOcarm8xFKtX9Oh3irJbzLU2ptV7ixqlIh5wCBp1dnPp9zlQrOIzVDOxcDmAfCRqaIaijsY2NNY+Po5YYP39/In8f4vGckJDosy/iOKFBlVdl9Cw6KyCRu19k5IbCVmnj+un6x+ERvL/Bdgh9s2DLGWfp4U5Q9vIy4rxnpwZ26NQZ+h+GpavITWkexYRjhHbiyPBfeVM/m81YlJwJOS+Qtdpke6j/VVupiLXcxGHvgHwvfi+ddyb2p8RspxdhzxWZRf1jcDPqMAjFucbj6arWTqu/WdoQvjCYrsbES/faZ8Bz0AvH1Alo6jo2lvYHTWKm0djcjVyFa4dD/wMajRD99N9K6xL26Ge6YrIwvJVZIVZAAmThcrHt5HeGNSIbdC0f6OorM5DjV3b6waWrm1lFFM5X1RULyIhOQg1dtfS4vI5TemthCbn3BCZ8y9BDccwJB7XRe7QYlWTtkU7TSIgrukBuk4IfVq8By0LhngmW6De+25IhC+I3GjHlY47ArlLbkYu0VZncl+ehvg5FrmsXo1y+mHUwFyGLBavU5p25v38iWs5lcYgjy3jWuqctHVsPL/lkFXiI035Ob3GtIt3cATqJM6O6uiHaUzVMk+UmbqnxijX7bMj4fAVGpOZz4/iiR9GnYi26iC6eiWWjPdhS2RxWiV+WzXqn5eYgVWIxtKW66PBCoWxouiEz9V8jX3M66Kovr85tgehTty1yE3+Mm2OkO9lPlZBHf5JKGzgKWBa6fdbqGgNWxorx6xHQ7wei7xkfZribFb7DHgGevFwKh9FhWJrvolcEv9AjfRY1Jh9EYnEWaIh6eH6igqnsIwNQcHt05HVYH408q/SdR7jHt5d2h5aSn+tqu5p6fo2QWb1m5Dbc/F4po9HBfFTKlr6CFk7r4nvg5C181EklosBGGPQqLW247UoxR0hEbRKfD8BWa+KiUz3RHFT7TZSU5EV7sc0LC0r01h8fhfUOO2KrLstWTqQm/wcZL05IJ7V/Mg69wgaqboc6nSdTD9M9VPVJ+qls1Cn6Wxkue3zxOe9uYfxd60o96eVntePUGO9FzXOQ1fKyw5IuN6FOgRLopjWB4DN45jaFn9vuh8bRvncJLY/j1zghStvfmJamTbTK8I5Nov652bULo2O9/HrNCxPK6DwiF27yW95cMUv4tmNiH1boDp7REX3aKfI64dK++ZARoxaVy8qpbcicGvTvjeAr3T3PFssA0vQdbqwfWjMeTcFeVhqWwrw/fAZ8AzM5AFVPooKWafuiQJ9LJrtvQh8T8hqV/v0Iv1wD7dEvdJrkRAor706CfXq16zoORWugqFIOB5bOmZzFFdXtetpErJSrYNivIog+CWQdWA52ogta65YkGB9i5i0NvadEPf4vyKHCuKmIu/HISvgkciN8BoSQ/ug0Wp3owl/X6b1pdT+OyoPCe970QoYk2m4P8ehjtNlqPGZjMRfn+NMacwfmJD4uYtSJY8sur+hH1ZUqeuDLDZbRN2yUY3pbI0sHdeihvGY2D8BWWWm0QgnqSuGbg3UiZkPdYa/EvXqfMjd+Uh8r1XURV62RaOmD0Sdj72Qxe4GJLqqCBkYUvq+OvLmrIsslSegTt5CqI1ZLd6dTdGqIcs1nWtD1GlZO96Hj8X7vCmN9bW3r+EevQTsVvfz6K7cobr5cbrGwx8Z5bVtS2Fc34tIUH8LdbJ3RjF7Z6E2b9Xu8tZJnwHPwAweUCWjqLopWPMh0/xnUA+zmCj0MCqYzuP98EGN70+igvgQcmPdgOJ+1oj72tYkizTEwOZx/v2RmFoL9YauQtadF6lwGSQiNgkFuv6IRlD2PFFBPE9YsSq4tk0JiyYKsF8v0jw6KpBvI5F1ScXPbzsUDnAqahgHx/WdgwLixyCX81TamByUhsVhDGqM50KWl1uJmEBkkSymS9kgKsY+D5BADd8Gcb6NkBg/GXWqJtOw6n6emgP6Z+UPEgAjkIAqLFJbIIH8ydhekXoFZfF+7IysclNRPV1eGH1YO2Wzj/djGOrkLIAsvM/SiB0bgkRdu4N6FkaCca6og76JrNiFe3ckWmLqGRpiegwavFRsFzGQGyAr6mXxd1dkZd0dCfVbacw9WfXKFlOQiKrUSzODMrJF1FuHRB22P+r474dCLR6jmmm0lkWd+gVRff16lIuE2sBTqNlq/X75DHgGenhAq1DBKKryC0HJjYME3b9pWFf2jILWL2boGu9b8SJtAFwe3wejHtINSJT8d+b/disMZA18DVkNfhTPaO2ozK5B7vJKpnAoXdvc8Xd2ZI24rnTMPEhwtb0gMxrw8SpadeA5FBO4HOqB34kC+leOSutJ2lyBo5vyui0Sdi/SaCznR6PhDmwznaWBveL71shN/QUUczQYNS43o3CEt2n0bifTYpwpslocj0Tcm6XneXaUldORO/YXVOAi69QPDWvn54HDaQiFfVBjvX935amitP+7fFX8XTee5ws04sB2QQKrpblCW8hLMbjnxihDT9JoN3akohGuqA5dHomGUVHXPAl8tnTMvMhit1Zp3387RbE9Hk2psVls7xT1WLEe72w0PB91WVg3px9GIdOwnu6GjDD3RR22Vbz391DRpM/xXD6C6v/nS3Xm+k3HdXxHccAz0M3DqWQUFV0byKNQnNxNSMANRW6L52kMG5+VXT7N1sjxaE62KaV9N1LhNBvI5XkrcvdsgnqcN8QzWnJG+Wv1+pCIfBD1uvZAwu6blEaXUc0gjAXiOpamsRbhxcj6OLbIE7I4vUEFk0d3d4+QVfWLyJVXNJqnROXVzlD/NVDA8CeQlXXjuLefRb3qQagD8BEqjD9BltS/oOk2injPOZD18XuRfr+NCp/VPvHcbovvB0TDWIzmXB5Zr/87yr2mPEyJNJZCXo/rUThA4TZ8mf5b+msyMTAEuS//TGPaivVRh3P1NtMaTKPzP1fUcefHtY9EbchF5ePL+aQRz1wI4a1Re3Nt6TqmxrPbr4r66/3wiTr0gign2yOvxgVIwBbWzf+GPbVRBuaIezw/cn+/SMP4sz5yY3+g6pQBz0DTAxpBxaOookBdG4XrIGRNKtb8m4wa5ll2lGtTBXcJErBro0b6UWTuXoMW5zkqpTMXjXmeNkGCZwSKNXs6Xq4FkGXnHKLRrvA6N0ANxlpoEMSDsX8YsrJ+oc3zD2raXiCu8VnUA18JubQvie05UE906aqeYXw/CM0XdXC8B+sjMfkocse2NRqUhmVnTTRR8kOxPQRZXi5G4mp4OX/tVLyl7aFRTs9GrtfxsX8MEqsdM6t7VZ+msjE/soINQZaJ81DH6p4oF0sigVX54IxSmfkhpVhcFEN2GhI7dxEurlbKSx/zsjka1DM5toej1VVeR5Njv0ybVqB4xzdGbccOyCAwEbUnpyNhN4JwpXbz/yPi75xo8uzTY3tTZJ0uxx7vSIdMsRH37JAoj8sgEbtUbL+MXK7DaX9w1w7IUnwZqp/XRDGDH0Ed1lfaLQOz4mfAM9D0gO6nwlFUaCj3L4DrY3t25Fq6FFk/2p51//3wiUrih2h6l7OR+D0EBeM+jlyFbcVQROU1jUZwfjHieAIK5B8aL+6jVDP6c1Hkhi/ivnZFcZbrRCUxppSvobS4lBultXyRcDwg7tvcyGX4Qvy2HE0TllK9e+ujqMe+E7JAXhsNwkQUjvA52ljijEYHoJjCZg00+vvA2J4t7sFltGntoasYOQQ1tB9BnYNV4h38OOoAXNYp72IdnyiP+6HYoGmEGC6Vy52QdX5y1APjKk6/KDfboymRJkRZfRmFCBTlaZ7y8TXfk5uLOo2ucx5ugTqda7abF9SZOSTeyZ8AW8b+Ccj6dgoS2iMJi2npf+dAovNjsb1s3K9PxfYUNI/hJwe6fFX8XMajNmfZ0r0q2t910KCytlctinv+AGrPD0VGixWirjw26pvJ/VUe30+fAc9A3PTaRlFFhfdrYtQiarj2Q/FClVqTBvD+HU1jDdIRKGbhJtSjH0obZu7insXfzdHKEF9o2n8ZGszSq/kCe5nmcWh1hNVjexs0+vRFGlOIbIlEQUuzoCPB9BQK+F4O9fJvQq7qm+L3u6Js/ojqR6OtQKxtiCye18Uz+0S8A1cj99aweEcWbCOt8jQYT9FYWmodNBFoWdiNrPAaP4oCmIvRmnegwU4rIovkE1SwAkanfpCw2Cfu20VoAtWX4r6eQKPxXAW5mqpch7c5bm1J1KF6FFmSJ6CGtV+sc5HGtpHuWcgrMbiUz5WpYGJz1PYUo78XivL7pTh/MWfccqitOrOn+iferbeBw2N7PBpIcWpsbxfv/CzrKWq63jHIs3EbDY/ACBRXdxNaV73t9iHqsMPpuhzjfsi4sNFA34eB/gx0IeiXUVRIELxEV2E3dzvnHOD71uwq/ATwTGl7YRR71vbos9IzWh6Jug2i8TitdMz8UWFVOnoYuei+hKYvGY5cnzfRmGj4lXYrCeT2eD4q7nVj3zgk+k9GjeqWhPWxqoYryvVRyJW8aexbEFldvxmN1RTU27+mivJCY2Hw+6KCLd6HtVCM3SFVlZf4viiKWZ0DDZJ4BI0mvouGdaetxck/aB/UgboDuQLvJVYTid8qn4oJiahHiWXhUKdjWPy2FOpkrdZP174m6jxuhCxon6OrqH2MCuY1RBbPvVBn+QrUCTkJhUEUAxwGo2lNZhhPG3XXH2kIu2VRZ/Xs2B7dbn7fDx8acWzHIOG6Ng1jwggU2jExttuJoVsXxTEXA3Q2LqVzIOqYj6ZDYhNbehYDVAD6fRQVjaHclSyHNUD3rdlV+GHUGxyF4muui99WiMpvfEXpbo8C2Yulv5ZCIvkkJEKeqPA5dSdYH4rKcVU0N9S3o6HZvlye2khzM+BPNFwjg1FH4IaanmNR/ueJ67uJxmTCWwAXx/f9kBth0RbTKY+6WxB1mDaK7d2ijOwX2+vR5qAIugq6orFdIN7vp5EgWC8q3tspWVn8mem9LazihwAfb/qtrvU6l0XC8XBkVb2FxuC1bZE7cYd+uv6Fop4pvASzI8F1K+qkvEj7ISaLRTrLIEv5b4APF/c46p7LUQzhz+ilhY33CrvlUUey7XjcAS6TZQvpF2iM4D2uVGdXthwb6nx+jRDSUTd+Don8QtgtMtD3ZaA/A1kg+n0UFf00lLum+9WTq/CmqNjWRDFY30Dm7krmIUI94BdpBLUvTmNY/73I+tL2Oqe8V7AeREPoHI1iiQpX7HAikJ/qLGc7oqk2ioppIyQeF6gqjW7SPBJZVL+HXDmbICvrG/Fcf00LsW10HXW3ZGn/TUg0Fpa749FgiS3K/1vBdR2OBjmNiu3JwFXxfR9kBe23tUA76YMsEw8h60fl65eWys+KaN3SI2LfGDTo6kbU4RlBY+BUf7hd50Iu558S814ij8tKaDDRSu3kBXWwdozrTpHWfSj8Z8XScQegQRJ9CsBHAudtGqN1a53ypR/L43aozXkGxdIV9efHkPdjjQrT2gJNRXZsbA9BQvt6Onzprz7dpwEqCO+bUVSz0ofuXYVLoLiOIk5jMRoLvlfRQC8fFfmhyB35OOoxb0bEPbabFj0L1ltoxJkdHelWVkl0k4/toiF7EA0IqW3kFJrv7iUU8zgRCbwbUNzSfMh9Ma7Fc48o3ddlgAti+wzUu128lIenkZitZI5GZNX9PjH1S+xbGHXgbgN+Rc3rgHbyB4287pclDJE19Zel7UWiHriTmuORaViBVo/3clU0eGlPFEJQ2USyyLPxZJTTBdCAvXHxuRSNqh0V1782Lc4jhyxNf0UCudIVdgbigzr336SxRu1hKA5419j+RNX1NQrRehXYM7YHo7jq2teunVU+/V0I3nejqGa1Dz27Cm+sKb3hKPbrWTToZFlkielxgeoW05lRbFtxrWdQ87D/uMZXaFgJ67LSbQA8W9oej6yeXyFWVGjxvN2NunuJWCoOieXr0ZQKryLRdykVjFiO9A6jsbLBkFIDOA9y07S9XJM/1X9KdfOaaKR54T6/GVmSC/fvotQ4STtdl+LaErk5L4l38jDUAdobdfC2riK9eBcOQaJuE9TxuR0ZGpZHU/zcjKza67eZXtuTlL9fPqiD8SyNuRKHRDv+DDWu3oAGXX2H0kTb/pTuTz89/PfdKKpZ+cPAuAqLmezXQCJ80xrS6E6wbk1NgnUG+ejzuqYzOV851mxY6fsdwAml7XPQaidtuSbpftTdc8BxpfJyZDRYk9HSX1VZ6qYgYbpsad/+fADni5rVPsgK8h1k+f8GjaXibqG0CkiN6a+M3PbDkZX5bhrTWW2ArPa7IffoAVTQwUMTbZ+KrI/PIavdKORivSvq1PmiXLfc2Sqll8p/Z/UPip87hXBRIyH+EOo81jYIChmGXkPW0w/soIhu700/Pvz3zSiqTvjQj67CSG8QcoU8T4VruXaTTk+CdUFmQZdFk6A7CgX2no9GDE9Boxm/jEaNvUZFc4zR/ai7p4BzS8eshsIgqpwGYx5k6Tg33vk9UAeu7VGJ/tT3QfN+3R7Pb2c0ofcipd/vqELUzCD9ISg2+Hg0enHOeDeOoxEEvwty981eRUNOw/q4IVqB567Sb4uEWPkyTXNDdoogq+i5LRbv+yNojtQ3kLV3GjVPVUSHjByu+lP0GmolpbQsskI8hgJsVwDuzTk/kFLaFjUAp+ScH6g9Mx1ESmkn1Ks+OOf8XEop5RofaEppLjRtwk/rTCultB3q6T2NJse9Nef8pTrS6i9SSkcgK8OeyJ31IJp89DfI6jAbcH/O+dUK05yERot9Mud8VUppeeR6/XDO+QdxzMI5599UlWZxTmT12R5ZXs/NOb9UZRqmWuLdvhj4X9Qh2Dfn/JOU0hTg5ZzzW3FcLe99Smkw6vRMQHFruyNX6ypo1ZOnU0orovpu75zz39tML+Wcc1zfAchCfhwSdxfknN9JKS2K3LIP5py/2056nUxKaR5iyhJkaZ0TLbO4ec75twOZtw8itYq6lFJCAu4p5FK7MqU0BsUtTEbm9SLQ8vm6RUknklKaL+f8h4HOR9X0t2Ctk6j0LkY9/12RS/kd5OY5Juf8wxrTnoQq2rNyzpellObMOf89pTRbzvndutKNtGcHyDn/s850TDWklI4CjkBl8msppY3QiPo9+kPUpJR2QfFt90c+ZkeWu6XRvI5LA2fmnO+tKL110cCPG3LOT6aUFoz0XwM+G8Judpff3pNS2hgZaQ7NOX9/oPPzQaS/LHW3owDTxWN7EeQ+3AQ4LOf8x9ozYWY5OkmwppTmQCN7L8k5bxwdnndQYPGZdTYcKaW10KjlCcBbdYs5M2sSouZoNErz+8h9flzO+cs1pvnfzlpKaRwqo9ugybE/jwYnjEHhA7/JOb/Ybgcv3r3ZkGDdGY3U/lP8NgqN0n4FODHn/K9W0/kgElb62XPOPx/ovHxQqVzUlczaa6Klj17KOb+RUroZxdKtnnN+N0zbqTDrG9PppJSWQe7PI9C7sQ8aKPGLfkh7npzzn+tOx8zahBt2EhrZ+Kuc8wv9ENaxCZpD9OFws45HsddvAHfnnN+sKJ2ibSqs1SPQqNaUc96+dNxotBrPd6pI15j+pBZLXUppKhpR9GUU6H5ZzvnelNItaGTeMrOqK82YVglr3UfRKN9F0HxOr/VT2kWDNsu6sU3nkFIalHP+T0ppHbRKw7Noep0voXkxF0bru76MrNt/qyjdKWjAxc/Q3HSvoyl9Zss571FFGsYMJHVY6kaiNfIORb2vk9ByTr+O3+8Arsg5P11pwsbMAqSUhqD5r97NOf9qoPNjTH+SUlog5/x2fF8OuVhPzTk/EYPmismrb0Rz4g2tapBNSml9FDO3B5oe5UU05+ZwZEGfLee8YxVpGTNQDK7hnP8C/oyC3CcBH8o5/7o0imp3qG8UlTHvZyJG55cDnQ9j+puU0iDghpTSMeFSHY7cvAcDT+ScH0op/QfYC01xclnF8Z+roFVxhqK57s4Oa+FsaATsEhWmZcyAMFvVJwwz+ctonbYzYlj8RmhW8AVKx1nQGWPMB4Sc83+AHYAhKaVzc87T0eoQg1JKZ8Uxj6A58R6vStCllJYPq+APgY8ja93UnPPPY8TtkcBfcs4vVpGeMQNJ5aIuuBsthvzxlNJn0Et0rOf6McaYDy5hqf4TcGRK6ewQUhcA46KtIOf8UM755SrSSynNCXwYrR37PTSq9jYgp5RWR7Hf3/OIcNMp1DalyUCMojLGGPP+ojRIZwkUt/bjmDpkOnBbzvnkmC3hBODkqudtTCntgWK7N0FLkW0OrI8mWr4i5/yg2ybTKfTLPHXGGGM+uKSUdgSOBX6BLHUno8mFn0MrqRxX5bQ7MS3KsjlWokkpnQn8LibgHoomMx4cEwxb0JmOoS73qzHGGFMIrI+hxd5fQ8tJDcpaQmpdYM+kpST/UlF6Ca0hvUtK6SsppaWAt4iBEDnnf+Sc/5hzfie2LehMx2BLnTHGmFpIKS0AzA/siyYTPgTYJ1ywa+acv13FUlwlF+/SwCDgbWQRPDXSHw7sh2K7L2knLWPez9QxpYkxxpgPKCWBtQFwGRJ0S6ClIXcOQbcVcFpKaVeg7fkaI72pwBnA/wN+i9y6p6eUxqLlx9ZAc9MZ07FY1BljjKmMEFhrISvZsTnnl1NKzyCxtWdK6Q0UU/eJqpaJTCnNjyYS3ivn/GpKaR9gzZTST3POzwM/Tyk9nXP+q2PoTCfjmDpjjDFVMwKNNl0ztq8GHorvKwEfi8mGU0Xp/RuYGxgV23egwRC7l475GziGznQ2jqkzxhhTOeEOvQA4Ped8e2n/oJiIuOr0jkWxc/flnF+JVYymAMe3G7NnzKyC3a/GGGMqJ+Z/+xfw6ZTS4JzzLbG/ckEX3AkcBnw2pfQcsA9wpAWd+SBhS50xxpjaCIvducCmwP/U6f5MKc0NrAMsDbyYc362rrSMeT9iUWeMMaZWUkqji3nhjDH1YVFnjDHGGNMBePSrMcYYY0wHYFFnjDHGGNMBWNQZY4wxxnQAFnXGGGOMMR2ARZ0xZpYjpfSflNKLKaXvp5S+m1JaN/YvklK6Z6DzZ4wxA4FHvxpjZjlSSn/NOQ+P71sCn8w5b1TBeQfnnP/ddgaNMWYAsKXOGDOrMw/wR4CU0riU0ivdHZRSWiOl9FJY+C4sjksp7Z9SmpZS+jrweEppeErp8bAAvhyT5xbn/kFK6caU0g9TSrellDZLKT2TUvpRSmnNOG6jSOPFlNL3YkJcY4ypHS8TZoyZFRmWUnoRGAosjBaPnxk3AAfnnJ9LKZ3X9NtqwMo55z+klAYDO+ac/5xSGgV8K6U0LY5bGtgVOAB4AdgTWB/YHvgksANwPFqe6pmU0nDgH21cpzHG9Bpb6owxsyL/m3NeJee8HLAVcHNKKfV0cEppJDB3zvm52PXFpkO+lnP+Q3E4cE5K6SXgMWBRYMH47ac555dzzu8CrwKPx7JXLwPj4phngItTSh8BRtqda4zpLyzqjDGzNCHURgGjy/tTSjeEC/ThXpzmb6Xve8W5Vs85rwL8FlkEAf6vdNy7pe13Cc9Hzvk84CBgGPBMSmm5Pl2QMca0iN2vxphZmhBNg4DfA3MW+3POH2467i8ppbVyzs8Du8/glCOAt3PO/0opbQyM7WN+lso5vwy8nFJaA1gO+EFfzmGMMa1gUWeMmRUpYupA7tL9cs7/mYEHFuBA4PMppXeBbwB/6uG424AvpZReBqbTd0H20RCDhYv2kT7+vzHGtISnNDHGfCBIKQ3POf81vp8ILJxzPmaAs2WMMZVhS50x5oPCNimlk1C993Ng/4HNjjHGVIstdcYYY4wxHYBHvxpjjDHGdAAWdcYYY4wxHYBFnTHGGGNMB2BRZ4wxxhjTAVjUGWOMMcZ0ABZ1xhhjjDEdwP8HsBKlPJXd/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4" name="AutoShape 6" descr="data:image/png;base64,iVBORw0KGgoAAAANSUhEUgAAAnUAAAGLCAYAAAChh2SgAAAAOXRFWHRTb2Z0d2FyZQBNYXRwbG90bGliIHZlcnNpb24zLjMuMiwgaHR0cHM6Ly9tYXRwbG90bGliLm9yZy8vihELAAAACXBIWXMAAAsTAAALEwEAmpwYAAB92ElEQVR4nO2dd7gdVdm+70USSCCQAAmdJLQAoYQSegud0EKVXqRXUYqCSJWOICBdpCO9RQRREAQBkahIFcWO+gmWn/Xzs7B+fzzvuOdszknO2XvmHLJ57uva19kze86sNTNr1nrW+75rrZRzxhhjjDHGzNrMNtAZMMYYY4wx7WNRZ4wxxhjTAVjUGWOMMcZ0ABZ1xhhjjDEdgEWdMcYYY0wHYFFnjDHGGNMBDB7oDPSVUaNG5XHjxg10NowxxhhjZsp3vvOd3+WcR/dHWrWJupTS9cC2wNs55xV7OGYycAkwBPhdznmjmZ133LhxTJ8+vbqMGmOMMcbURErp5/2VVp3u1xuBrXr6MaU0ErgS2D7nvAKwa415McYYY4zpaGoTdTnnp4A/zOCQPYH7cs6/iOPfrisvxhhjjDGdzkAOlBgPzJtSejKl9J2U0r49HZhSOiSlND2lNP2dd97pxywaY4wxxswaDKSoGwysDmwDbAmcklIa392BOedrc86Tcs6TRo/ul1hDY4wxxphZioEc/foW8Puc89+Av6WUngImAj8cwDwZY4wxxsySDKSl7kFg/ZTS4JTSnMBawOsDmB9jjDHGmFmWOqc0uR2YDIxKKb0FnIamLiHnfHXO+fWU0leAl4B3getyzq/UlR9jjDHGmE6mNlGXc96jF8dcCFxYVx6MMcYYYz4oeJkwY4wxxpgOwKLOGGOMMaYDsKgzxhhjjOkABnJKk7Z556pbaznv6MP3ruW8xhhjjDF1YUudMcYYY0wHYFFnjDHGGNMBWNQZY4wxxnQAFnXGGGOMMR2ARZ0xxhhjTAdgUWeMMcYY0wFY1BljjDHGdAAWdcYYY4wxHYBFnTHGGGNMB2BRZ4wxxhjTAVjUGWOMMcZ0ABZ1xhhjjDEdgEWdMcYYY0wHYFFnjDHGGNMBWNQZY4wxxnQAFnXGGGOMMR2ARZ0xxhhjTAdgUWeMMcYY0wFY1BljjDHGdAAWdcYYY4wxHUBtoi6ldH1K6e2U0iszOW6NlNK/U0q71JUXY4wxxphOp05L3Y3AVjM6IKU0CDgf+GqN+TDGGGOM6XhqE3U556eAP8zksKOBe4G368qHMcYYY8wHgQGLqUspLQrsCFw1UHkwxhhjjOkUBnKgxCXAJ3LO787swJTSISml6Sml6e+88079OTPGGGOMmcUYPIBpTwLuSCkBjAK2Tin9O+f8QPOBOedrgWsBJk2alPszk8YYY4wxswIDJupyzksU31NKNwIPdSfojDHGGGPMzKlN1KWUbgcmA6NSSm8BpwFDAHLOV9eVrjHGGGPMB5HaRF3OeY8+HLt/XfkwxhhjjPkg4BUljDHGGGM6AIs6Y4wxxpgOwKLOGGOMMaYDGMgpTWY5/ueqs2o570KHf6qW8xpjjDHmg4MtdcYYY4wxHYBFnTHGGGNMB2BRZ4wxxhjTAVjUGWOMMcZ0ABZ1xhhjjDEdgEWdMcYYY0wHYFFnjDHGGNMBWNQZY4wxxnQAFnXGGGOMMR2ARZ0xxhhjTAdgUWeMMcYY0wFY1BljjDHGdAAWdcYYY4wxHYBFnTHGGGNMB2BRZ4wxxhjTAVjUGWOMMcZ0ABZ1xhhjjDEdgEWdMcYYY0wHYFFnjDHGGNMBWNQZY4wxxnQAtYm6lNL1KaW3U0qv9PD7Ximll1JKL6eUnk0pTawrL8YYY4wxnU6dlrobga1m8PtPgY1yzisBnwaurTEvxhhjjDEdzeC6TpxzfiqlNG4Gvz9b2vwWsFhdeTHGGGOM6XTeLzF1BwKPDHQmjDHGGGNmVWqz1PWWlNLGSNStP4NjDgEOARgzZkw/5cwYY4wxZtZhQC11KaWVgeuAqTnn3/d0XM752pzzpJzzpNGjR/dfBo0xxhhjZhEGTNSllMYA9wH75Jx/OFD5MMYYY4zpBGpzv6aUbgcmA6NSSm8BpwFDAHLOVwOnAvMDV6aUAP6dc55UV36MMcYYYzqZOke/7jGT3w8CDqorfWOMMcaYDxLvl9GvxhhjjDGmDSzqjDHGGGM6AIs6Y4wxxpgOwKLOGGOMMaYDsKgzxhhjjOkALOqMMcYYYzoAizpjjDHGmA7Aos4YY4wxpgOwqDPGGGOM6QAs6owxxhhjOgCLOmOMMcaYDsCizhhjjDGmA7CoM8YYY4zpACzqjDHGGGM6AIs6Y4wxxpgOwKLOGGOMMaYDsKgzxhhjjOkALOqMMcYYYzoAizpjjDHGmA7Aos4YY4wxpgOwqDPGGGOM6QAs6owxxhhjOgCLOmOMMcaYDsCizhhjjDGmA7CoM8YYY4zpAGoTdSml61NKb6eUXunh95RSuiyl9GZK6aWU0mp15cUYY4wxptOp01J3I7DVDH6fAiwTn0OAq2rMizHGGGNMR1ObqMs5PwX8YQaHTAVuzuJbwMiU0sJ15ccYY4wxppMZyJi6RYFflrbfin3GGGOMMaaPzBIDJVJKh6SUpqeUpr/zzjsDnR1jjDHGmPcdAynqfgUsXtpeLPa9h5zztTnnSTnnSaNHj+6XzBljjDHGzEoMpKibBuwbo2DXBv6Uc/7NAObHGGOMMWaWZXBdJ04p3Q5MBkallN4CTgOGAOScrwYeBrYG3gT+Dny4rrwYY4wxxnQ6tYm6nPMeM/k9A0fWlb4xxhhjzAeJ2kSdaZ8fXDG1lvMud+SDtZzXGGOMMQPHLDH61RhjjDHGzBiLOmOMMcaYDsCizhhjjDGmA3BMnfkvT35+m1rOO/ngL9dyXmOMMcY0sKXOGGOMMaYDsKXODBj33LBVLefd5cNfec++a27Zspa0AA7d59H37Dv9rvrSO/1D701vyoM715beI1Pvfc++re8/q7b0Ht7xU+/Zt819V9WS1pd3OryW8xpjzEBgS50xxhhjTAdgUWeMMcYY0wFY1BljjDHGdAAWdcYYY4wxHYBFnTHGGGNMB+DRr8YY08S299xWy3kf2mWvbvdvf8+Xaklv2i7b1XJeY8z7E4s6Y4z5gLHjvd+s5bz377x+Lec1xvQOu1+NMcYYYzoAizpjjDHGmA7Aos4YY4wxpgOwqDPGGGOM6QB6NVAipXTsjH7POV9cTXaMMcYYY0wr9Hb06yRgDWBabG8HfBv4UR2ZMsYYY4wxfaO3om4xYLWc818AUkqnA1/OOe9dV8aMMcYYY0zv6W1M3YLAP0vb/4x9xhhjjDHmfUBvLXU3A99OKd0f2zsAN9WSI2OMMcYY02d6JepyzmenlB4BNohdH845f6++bBljjOkUdrvvzVrOe+dOS3e7/4r7f1tLekfu+F4H1SN3/q6WtACm7DaqtnObzqQvU5rMCfw553wp8FZKaYmZ/UNKaauU0hsppTdTSid28/uYlNITKaXvpZReSilt3Yf8GGOMMcaYoLdTmpyGRsAuC9wADAFuBdabwf8MAq4ANgfeAl5IKU3LOb9WOuxTwF0556tSShOAh4FxLVyHMcYY0/F877q3azv3qgctUNu5Tf/QW0vdjsD2wN8Acs6/Buaeyf+sCbyZc/5JzvmfwB3A1KZjMjBPfB8B/LqX+THGGGOMMSV6O1DinznnnFLKACmluXrxP4sCvyxtvwWs1XTM6cBXU0pHA3MBm/UyP8YYY4wxpkRvLXV3pZSuAUamlA4GHgM+X0H6ewA35pwXA7YGbkkpvSdPKaVDUkrTU0rT33nnnQqSNcYYY4zpLGZqqUspJeBOYDngzyiu7tSc89dm8q+/AhYvbS8W+8ocCGwFkHN+LqU0FBgFdAkayDlfC1wLMGnSpDyzPBtjjDHGfNCYqagLt+vDOeeVgJkJuTIvAMvEKNlfAbsDezYd8wtgU+DGlNLywFDApjhjjDHGmD7SW/frd1NKa/TlxDnnfwNHAY8Cr6NRrq+mlM5MKW0fhx0HHJxS+j5wO7B/ztmWOGOMMcaYPtLbgRJrAXunlH6GRsAmZMRbeUb/lHN+GE1TUt53aun7a8xgWhRjjDHGDBy/uaA5aqo6Fv74orWd+4PKDEVdSmlMzvkXwJb9lB9jjDHGfED57SXfqe3cC3509drO/X5hZpa6B4DVcs4/Tyndm3PeuR/yZIwxxhhj+sjMYupS6fuSdWbEGGOMMca0zswsdbmH78YYY4wxszRvX/7VWs67wFFb1HLemTEzUTcxpfRnZLEbFt+hMVBinp7/1RhjjDHG9BczFHU550H9lRFjjDHGGNM6vZ2nzhhjjDHGvI+xqDPGGGOM6QAs6owxxhhjOgCLOmOMMcaYDsCizhhjjDGmA7CoM8YYY4zpACzqjDHGGGM6AIs6Y4wxxpgOwKLOGGOMMaYDsKgzxhhjjOkALOqMMcYYYzoAizpjjDHGmA7Aos4YY4wxpgOwqDPGGGOM6QAs6owxxhhjOgCLOmOMMcaYDsCizhhjjDGmA7CoM8YYY4zpACzqjDHGGGM6gFpFXUppq5TSGymlN1NKJ/ZwzIdSSq+llF5NKX2xzvwYY4wxxnQqg+s6cUppEHAFsDnwFvBCSmlazvm10jHLACcB6+Wc/5hSWqCu/BhjjDHGdDJ1WurWBN7MOf8k5/xP4A5gatMxBwNX5Jz/CJBzfrvG/BhjjDHGdCx1irpFgV+Wtt+KfWXGA+NTSs+klL6VUtqquxOllA5JKU1PKU1/5513asquMcYYY8ysy0APlBgMLANMBvYAPp9SGtl8UM752pzzpJzzpNGjR/dvDo0xxhhjZgHqFHW/AhYvbS8W+8q8BUzLOf8r5/xT4IdI5BljjDHGmD5Qp6h7AVgmpbRESml2YHdgWtMxDyArHSmlUcgd+5Ma82SMMcYY05HUJupyzv8GjgIeBV4H7so5v5pSOjOltH0c9ijw+5TSa8ATwAk559/XlSdjjDHGmE6ltilNAHLODwMPN+07tfQ9A8fGxxhjjDHGtMhAD5QwxhhjjDEVYFFnjDHGGNMBWNQZY4wxxnQAFnXGGGOMMR2ARZ0xxhhjTAdgUWeMMcYY0wFY1BljjDHGdAAWdcYYY4wxHYBFnTHGGGNMB2BRZ4wxxhjTAVjUGWOMMcZ0ABZ1xhhjjDEdgEWdMcYYY0wHYFFnjDHGGNMBWNQZY4wxxnQAFnXGGGOMMR2ARZ0xxhhjTAdgUWeMMcYY0wFY1BljjDHGdAAWdcYYY4wxHYBFnTHGGGNMB2BRZ4wxxhjTAVjUGWOMMcZ0ABZ1xhhjjDEdQK2iLqW0VUrpjZTSmymlE2dw3M4ppZxSmlRnfowxxhhjOpXaRF1KaRBwBTAFmADskVKa0M1xcwPHAM/XlRdjjDHGmE6nTkvdmsCbOeef5Jz/CdwBTO3muE8D5wP/qDEvxhhjjDEdTZ2iblHgl6Xtt2Lff0kprQYsnnP+co35MMYYY4zpeAZsoERKaTbgYuC4Xhx7SEppekpp+jvvvFN/5owxxhhjZjHqFHW/AhYvbS8W+wrmBlYEnkwp/QxYG5jW3WCJnPO1OedJOedJo0ePrjHLxhhjjDGzJnWKuheAZVJKS6SUZgd2B6YVP+ac/5RzHpVzHpdzHgd8C9g+5zy9xjwZY4wxxnQktYm6nPO/gaOAR4HXgbtyzq+mlM5MKW1fV7rGGGOMMR9EBtd58pzzw8DDTftO7eHYyXXmxRhjjDGmk/GKEsYYY4wxHYBFnTHGGGNMB2BRZ4wxxhjTAVjUGWOMMcZ0ABZ1xhhjjDEdgEWdMcYYY0wHYFFnjDHGGNMBWNQZY4wxxnQAFnXGGGOMMR2ARZ0xxhhjTAdgUWeMMcYY0wFY1BljjDHGdAAWdcYYY4wxHYBFnTHGGGNMB2BRZ4wxxhjTAVjUGWOMMcZ0ABZ1xhhjjDEdgEWdMcYYY0wHYFFnjDHGGNMBWNQZY4wxxnQAFnXGGGOMMR2ARZ0xxhhjTAdgUWeMMcYY0wFY1BljjDHGdAAWdcYYY4wxHUCtoi6ltFVK6Y2U0psppRO7+f3YlNJrKaWXUkqPp5TG1pkfY4wxxphOpTZRl1IaBFwBTAEmAHuklCY0HfY9YFLOeWXgHuCCuvJjjDHGGNPJ1GmpWxN4M+f8k5zzP4E7gKnlA3LOT+Sc/x6b3wIWqzE/xhhjjDEdS52iblHgl6Xtt2JfTxwIPNLdDymlQ1JK01NK0995550Ks2iMMcYY0xm8LwZKpJT2BiYBF3b3e8752pzzpJzzpNGjR/dv5owxxhhjZgEG13juXwGLl7YXi31dSCltBpwMbJRz/r8a82OMMcYY07HUaal7AVgmpbRESml2YHdgWvmAlNKqwDXA9jnnt2vMizHGGGNMR1ObqMs5/xs4CngUeB24K+f8akrpzJTS9nHYhcBw4O6U0osppWk9nM4YY4wxxsyAOt2v5JwfBh5u2ndq6ftmdaZvjDHGGPNB4X0xUMIYY4wxxrSHRZ0xxhhjTAdgUWeMMcYY0wFY1BljjDHGdAAWdcYYY4wxHYBFnTHGGGNMB2BRZ4wxxhjTAVjUGWOMMcZ0ABZ1xhhjjDEdgEWdMcYYY0wHYFFnjDHGGNMBWNQZY4wxxnQAFnXGGGOMMR2ARZ0xxhhjTAdgUWeMMcYY0wFY1BljjDHGdAAWdcYYY4wxHYBFnTHGGGNMB2BRZ4wxxhjTAVjUGWOMMcZ0ABZ1xhhjjDEdgEWdMcYYY0wHYFFnjDHGGNMBWNQZY4wxxnQAtYq6lNJWKaU3UkpvppRO7Ob3OVJKd8bvz6eUxtWZH2OMMcaYTqU2UZdSGgRcAUwBJgB7pJQmNB12IPDHnPPSwGeB8+vKjzHGGGNMJ1OnpW5N4M2c809yzv8E7gCmNh0zFbgpvt8DbJpSSjXmyRhjjDGmI6lT1C0K/LK0/Vbs6/aYnPO/gT8B89eYJ2OMMcaYjiTlnOs5cUq7AFvlnA+K7X2AtXLOR5WOeSWOeSu2fxzH/K7pXIcAh8TmssAbLWRpFPC7mR5VHU7P6b1f0+vka3N6Ts/pDVx6nXxt7aQ3Nuc8uurMdMfgGs/9K2Dx0vZisa+7Y95KKQ0GRgC/bz5Rzvla4Np2MpNSmp5zntTOOZye0+uE9Dr52pye03N6A5deJ1/bQKTXCnW6X18AlkkpLZFSmh3YHZjWdMw0YL/4vgvw9VyX6dAYY4wxpoOpzVKXc/53Suko4FFgEHB9zvnVlNKZwPSc8zTgC8AtKaU3gT8g4WeMMcYYY/pIne5Xcs4PAw837Tu19P0fwK515qFEW+5bp+f0Oii9Tr42p+f0nN7ApdfJ1zYQ6fWZ2gZKGGOMMcaY/sPLhBljjDHGdAAWdcaY2vGk4qY7XC6MqRaLulmQ5orwg1AxfhCusVNJKc1RjGqv+znOiuVkVsxzFaSUhgJj4vtSKaW5BjhL5n1GLDf6gSSlNKSV/7Ooq5miwk4pLZJSWqyK85UayHUAqpgGJqX0vi0LKaWVgU36Ka2lUkpr90dapTSXSSk1L6FXRzqrpZQ2qDudpjTnAg5NKS2WUjoIuKDO9HLOOaW0bkppckpp2brSSSmNTilNju9TUkortXie8vv8oZTSNimlHavLaa/yMD6ltFx/phmsBOyWUjoFzZIw3wDkAYCU0rLvlzowpbRKSum0fkxv6ZTSlBb+r2jblkkpLdmqCJnB+UcCq8b3jVJKS1Z5/laIdnyOGs9f3NPxwGFxD/pEraNfzX8bmR2AY4E/xvQtl+Scfznj/+z5fAAppSOBg1JK27d6rqbzvhvn/RDwv8DbOefn2z1vqxSNXUppfeA8YMWU0u7A13LO/6kprbWBY4D/Syn9b875+1Wm00OaGwAfAUaklP6ec/5aTemsChwFjE8pnZBzfq7KdHoi5/y3lNLvgR8APwE2rjO96OjcjubJfCel9GTO+c4aksrA0SFIMi2O4i+9z8cAOwOfB05JKf0r5/xQVZltplQu1gGuAP6dUtoj5/zjutJsJuf8Qkppf+Ag4KQq6rG+ULoHE4EvAS8C2/dnHrrJy4ZoztbNU0r/yDmfX3N666P6Z86of77R23PE/08BrgO+AcyfUtox5/z3irK5GFoP/hPAcsBaFZ23T5Tu1crAkcDTKaU7c87/qjqtSGdT9EyWAf6ZUron5/yeRRl64n3RM+lkUkorAh8DtgaeBTZEa9y2c85tgAPQEmu/jJ5S288ypbQzcC6q2A5LKe03k3+pjVIFdyXwceAa4GRg05rS2gq4Gi1BtwSwe0qptkok0twk0vwy8Hdg25RSpY1KpLMt8EXgdeDHwMkppbrFVdml+ATwCDAcGNnN75WklVIagXr2ewIfAr6FGoXdqk4rljJ8GlgFeCXn/Mf4vc/vYUppQWDDnPOGwDj0nB5Jck/WQpSLzYBLgHOAvwDnppSWqSvNgtLzWhi4BbgUWDSltFVYdvvF7Rb3YGvgIuBCYLmU0j11pzuDvGwI3AY8DtwIrJxS+nSN6W2G6p+vAwnYIerBXpFSWh7YBnVo9kKdtq+mlOZsJ2+ld+wVYC5gW+COQixWWXf0hrhX2wGXAROBvYE96rDYRZtzFfAZ4B5g5UhrZG/PYVFXA02Fbiiaq+9DwFRgt5zzn1OL7ppgGPAgsGbSZM4PA9NSSvO3keeDgMnA2sARSGhsklLat418tssawBM552dzzp9AFpjrU0pbQnUvdzSeuwKn5pxPB45G78Z+0TurlCQGAZsDV+acb0RrG/8PsH9KafOKk9wQ+ETO+ULgJOAh4MRUk5u56NnG972AdXPOuyKL68MppTWLRqyKxjvONRW4AVkjlwrL81eAZ5BY3qvddJqua9k4947AKvEeknN+N6W0wMzOU/o+B/A34D8ppYuB1YHdwxq9a0ppQrv5nkH6OwL35pzvyTlvijqbN6Sa3VyljsY1wO9yzh9Hy0PuCkwMYfGRuoVd0tKUBwBfzDl/Luc8HlgwpTStdEx/CojFgStyzg8i6+mVwIYppY9XmUjUP4OBrYDP5pyvBg4F/ojqn41m8v+DogN1FXKh/y6Lw4GXgGdaFXZN79haaF64I5El8ciU0rxRfka2cv4W87QQcCJwaM55bWTVXRPYMVXsckYi7rGc89Mxp+8zaFGG3eOezxSLuhqIQrdm0vJovwDWAw4H9s05/yQqrWujpzpDUkrzlL7vnVI6DrmWNgR2A76Neg//C/R6TbpSb7motJZHL8/iYVb+Biq8O6SU9uzteduhmwr0B8DQ4j7lnK8Evg8cl1JaqopYwjjvP4A/A1slBfW/hK59I2C7dsRyD+nlaLTfAjZLKS2Sc34bVWBjYt8SFSY5gnAP5px/DTwPDAE+VodoKFXKRyAr6/di/7VI2N2SUjobWWkWaTe9lNJqSIhfCNwJnJBSWi7n/Fsk7J5AjU1bNLlKbwd+kXN+KtKenFI6JXr0p/VkZetG8O6Rc/4r8EtgH+DgnPP/RmfqY8D/azffPV0H8Aowd6mBPARYAD2z2kgprYmsY6fmnN+MPJ2D6rX9kdj7aa44zKKZnPO/kWW+7EbbG9ggpfS5OKa2iVy7qe/+Fzg4pbRklIlngZ8Da6eU9qgq3ah//o06kVumlEbnnN9CnaJlY9/izf9Xyu+7Oec/oc7//8Xxc8e5jwC+g9qklvIWaR2D3ud3c87Xo3p/ArBTSuljwPHRvvYH76JVsQpRdR0yrBwKbNOO8C+1w4UW+z5aXnVdgJzzF4HfAqsBK5b/pycs6urjSCSMfocEwk+RK2hvVKGdnXP+zYxOkFIaB1yYYkAEcl+9nXP+ObB9znnvrLibycj//lpvMlZuWICFAHLOxwFnAF9KKS2Yc34HeAq4CXiyV1fcJiGGJ6eU9kyKK/gaMD+wT0pp7bAs/RP4Neo5tUTpRRpfure3IBdosVTdb4FfAVNQb7QtSmmumlLaIXqy9wI/QsHiCyHX5J+QhbKtgSGRTuFiPQUYlFI6vXTIb5HLbal20ukh7RSidB9knf5ZSmnXsDg8hCrD3wNb5DbjqOK+HQ38K+f8XM75DOBu4PaU0koh7G7JOb/cTjql9HZC17V5zvm3YdV6C9gXdd5ORNbXf3T3/6VG63DgE0AR23g+KoOPp5QuBD6KOoG/rijfRflbPaW0XkppDHLzrYYE6cKo0XwZWDUpjqlSSg3XROTy+3VK6aMppcdSSo+HxegUYOOc8wPtNJY9pF/cgxWS1iQfjiwhH0kNi/x8yO01Oerq2ihZq09KCtOZhix0l0RnayLq9PwIWfFapnTtK6eUtk6ygt6FROPuYTyYHb2X6wEbNP9/5HdT4JqU0qdQfXUQsvjuWxggcs4H5TZidlNKWyB37nY551+nlMYC96H7Mx4J/ztzzv9sNY2ZpF/cq5Eppbmjw/0ginOckHP+P1R3/xW5hlsWl3FPNwKOSSltknP+Nmp3p6SUdk7y6C2IOuG7Ff8zw/zX2BH5QFEq9LPlxqCD64GFUTzd9shkOw8wLef8tSZx1d05l0UiYzRwffz/P7LcdcUx+6JG7YC+NlxJa/NuA/wDVfBXAp9ELon1cs6/KV9PXRRphMC6C8WVbAVcjirYU1HltmzkbXFgcs752BbSKp7TlDj/H5A19XBgS+QSHYtepK1RA/5WzvkLFVzfZqiX9zISU9sBS0aaG6PKYRck0kcD5/bFUlC6tk2Qa+SPyPpxDxJwF6Ge9bLoue8O/DXn3PaI1O7KcpI1bhMUIzYHutd/zTmf1E65anrHhgE7AAcjV+IVsf8cYCfkzvx7qxaX5uuKcrMC6gCMQo3PN4CzUGdj7hzxdT2dDwmH65FL/AcppUGFVSopxutvyAr401by3E2aRfnbBMVWTkNhFrujhvkI1GFcFg3WmATMk3O+vKL0i3I5LKyQoyIPg5GQfQRZcC/JOX+zijS7yUP5HbwNjbadk7C2IKHwC/TubYPqgp/nnO+tMS/roTr3ZfQc7kKel61RXOi/gANRnOgWSED9u69luZTeFsgb8EPUWd4RdVg3B9ZF1qcd0bUPyzl/puk8GyPReRl6n/cDTkMW3zuAW1GHpk8W1lL5KP7uFdd7U+RtG2Qt2yDn/JeU0oiwFNZGUjjHMcDcwGGxeyf0LF5AAuvDKM77xKz4v76cf1DO+T9JA+VuQB6Gw1A99goS1Xshw9vRwKLo2Rw9UzGbc/anog+ysByOKvZi382olzE4tof04jyp9H2HOOcl6KX/HKp8J6EXcUnkMu1N/mYrfd8MVSaLReE5HTgrfrsSuasGlfNSw/0aAcwR3yeh6S6mxPaKyPJ4aGwPQo3h9sB3gZX7mNbspe/Lop7W8rF9Pxp1OD+q2DYghCPqJS/d4vUNb0rzdmD12D4HCenxsb0Mcn1thlxCy/chnXJ5WQ31KpdAjea58ZmEgqGXRQJ5QyS2xlfwHMvpb4Aqv7GoAtwbGBe/HYREbUtlCgmPEfF9UyRG9kUNzO6owTm0dHxLz62H65or0h+HAvvvRw3O8nFNm/TmPKV9N6NKenBp3xqU6o4Knsucpe8T4/3aILY/jAbNrBzbS0S52Bq9+ytUlY84/2ao4T8HxRcnYGj8tgLwatVpxrmHlL6vhrwR6yIR9Qnknl8AeSwmxfPdFLnBlq04LyNL31dAYQGTYnsf1BHbN+7NsChzGyMR1ud7A8xV+r4sEg6rxPalKBa7eDcnoI7sppHecrG9VekchwBHlbbXQ96UuYF1gLVayGP5HRuD6qyE6rC7kUcKVHduUXX56CFPKyFLcjFjwHeizCyI2p+TUezbWlFOFuzDuUc3PZObkUWSUrnbLbaHxb2dgtrqXrV5td+gD8onCuOqqKd1CFE5o0r/p8BjUVgH9eGcB8aLuBayoH0H+BnqHT2I3KKL9vJcayMrUGGd3Q31qoh8rYcaqjGxr9cFtcX7NQI4Hlg4to9BAuowQoChiu/nwGmxPQTFWUzsY1rzISvVXPG5BDVcG5aOuTuuv3hu41GFv2KL1zcPqjgXiLJxWryYB5aOORPFm61Q3PN43r2uwON/HkSidxCKh/oLGpxQ/H42Eurrx75lgC8AK1X8TI+NMvoAasCPBuaN3w6K39q5n5dHGd4i3oOPIjFwejyvXZC14Ij4n9kqvK4vRZnZBQmA4j3aFpgOLNnD/5YbrfE0GtGTkNguRP1ucd/mqyjP88f9mR+939cjC8CWRB2ErFNvE4IUCZ1pfX2/epGXddDIyF2jTNxEowO5MfAm0XhXnO7CyLI/V7yDz8U7uFjpej8OfLMol0hYfL2GezAHEnGLxvbmKI7yotIxeyIr4gGorpsfCYhed/BK5xqB6p/5kQfgrLj2PUvHXIRGiC8Z24siA0RRH+2C6oqRcf+OAL7ZdE23AMtUcH+ORG3kZcCZTb9NRe95r4wXLaS9GA0hNSbelXtKvx+E2vUtS/s2jXvX63KCBk2eiQZyFe/8M/Gc5im9Dz8BDort2VE9MaHX6dRxkz4oHxoV+3KoYZkTTXHwBBJ2syNB9mlg7T6eez3gqzREz3LAcag31+sHXDrfyqgnvmRUGMuiQNytS8fcW2xTo4Uuzj9b5GdhYO/YdwSKuVqNRsOzAiXx1WJa88fLOhb1xBdDAuH08kuJGtVVS9sjW0yvEKWLIAvI5nHPT0ZD1TcrHXsOsE5pe1gL6Y2P51lUDOejxnml2F4w9i1X+p95Kn6eC6MR04Uo3g6J5w3jvl9EmyISCYIb0DQM+8a++ZAgPye296BF4dhDmtugynsUCgn4Cg3r8W5IKHR7XXQVdB9DFthpSGTPhqzuRWeiz9bnXpT5sVEG10aN8lVI3C9aOm5/FMPWpexWXDZ2BE4uyjeyGt4c7/aYovxTcZ2D6rrlUcdqPmBeFK/0mdIx86I4yDVL+4ZXmY/yeeOai/KzeZSHj5aO2adcnlp9HqgTtDCq7zZAbdMZyFq7Uem4SylZ2Ohq3ZsNCbor0YhskMXsASTo1ohy29b7hkTbN+I5XR/vRNG27ooGzFX2TjelnVAbvTJR36N65hFg19Jxh6NO0fyxvTjRQetDWoOiDCxECNe49iviPRwe+zYhLOqtvBeV36QPyqdU6LZCjdkvkXgbGZXWQ6gB+i0Kqu7t+VI8+LOQe6xs2ZkQL+bFSPXP9GHT1f0wV7yEH4nK7ABUuR6PGqjvE73YGu/bHKUXY/54Wa4vVRrHI8vTWpSsmn0t2N3dB+Ru+Rpq7JZEQuMUYLWmY3ttTe0mnZFRQRUN1b5oPrNNUcV6KiU3c+n/+mxVaro/VyOryzxRhk5GIn2VcjloJZ0ZldfS9tyo17lzad9FKE4K2hALTde5U9zfqwhrMhKtL8S1t/zsekh7N+Da0vY6KHZueSTYF+7FOdZG846NQdaQp4Hz47cxqHfeK4t7X54NEnIno9CCNeMduAmJyTEzep4Vl40pyLK6dGnfvShut7Jn1UNehsa9Py/ezfmQZfWC0jGD685HKa01UXxYYYnZPO7FJ6p4HkQ4S3wfjax/T0W5HYEsRecCmzb932zNaRMWaSRyLo13bxiyJk6Ld67PFlbe63LdCrnnD0GGjKKumhhltpY2qSkfcyEr5eGxfVRcc7k+Kyy8rdTVxT1dFXV07wE+Gft2QxbKw+gastNaGeivwtyJH6Tufxh/94oHcxoSZQugXtnqfSxcI+JFmg31ID9DKZYAWWTm72X+5kXuoSHIFbMeig34GoqpWQLFjd2JGsnKLAU95GdQFOg9owBfi4Td/qi3skcc90nUU6rEmoQazY2Q1eLjhJs5rv+KqOjmbvUl6ia9o1DDUVjK9orrKYTd2cBne/scZ5LWCqUK43Lkwi6E3ZnIbTi8lYqol+V1aRruhAORiNgotvdD1rp2RHJxbSvEuWdDcS23RWU4CsVfvkgpXqXd6yrtWwt1fJak0dhcQcRCzex8SPy9jCwcc8b++VDoxK1VPZNu7tccpbQ+juqmQtjdhaYNmaPG9IuRwLvEe3Yg6vyuimKWvkN0OGrMQ/F3eSRsT6ch7F5Hc7RVnn4PeZmXRijCGmgQ0yGxPSXe03Ht1EGofp2CrH0bIcPAEqh+fZiGsLsAtSvvcfWX8rs1qicXQsL4MGSxK2LchgILlP+nL/cjvh+ChNMuaEqpp0u/HYTapMrLaCn/m5XKx7Zx7+4F9o/9R6A26kOx3VYditq+p6P8r47qsE/Fb3ujjnnbArbWAt1pn3hBPlLa3gZ4qLQ9Gc0Bdg6lAPTeFnpkQfsa6lkdEy/gySiObJsW8jsbsup9B8UDFbET66K4kYNLx1Zq4ZhBnlZGI89+DewX+wajSv8yGm61JdpIY1G6ulguo+FWXhhZ7O6OSnQpWohZ6SHdsgC5K+57Iez2RhX3lkjYtRzEX0pnIorXfKr021VogEnROViqxmf5cSROvh/l9GMoROApZB35IRW4TZAYvhnF1RyHGq9dUUP1RPzdud10Sukdhiw716KOwLU0etKHIOE8pof/7U4Ybovitjan4ZofhUTOwr2tH/qQ/22Rm/hEJOSGxvfPooZ9diqOGWtKf0qUwXOREHgw8nQocld/FdiprvQjD1tGmdkTWayKWKlTkMCaj36wFEZepiLr8vdoCIlJyLJ+ZGxX0cEbHHXaM2hqkmIQxijUiZ+GXLEjmMEAKWD9eHfXaNq/V7zXe0Xd0o4A3Rx5soo26ZNxj9ZD8XXfq6LumEH68yJDx9eRW3XxqFc2R+7loh36CC2EO3WTXjFQbp/YLtzXNwGfjn0ztfr3Kq3+KNSd8omCsCaNOLfRqKHesXTMZVGZnETfAt63Q8GY41Bc3quokRyMLDtnUhrNNpNzlXtDq8QLchsyMRcjztZDrtiDe5vHNu/dbPF3EGpg7kVm/QmlY45A1qZF2kxroajYioEgV9E1PmJ+ZFGdVtyPCq9zm3h2R6Ig4heJOD3k7v4q1VTgU2jEbr4MfLX02w1I7NUm1KNcPRfPc7koqyej+L4JUZ67FT59TGdtNFhms3inLqdhsdsxKuDlmst9G+nthcT42kiYF7PmH4jiEm+lh0q+6b07FFlDPo3cw7uiQPAtaFjRKrOeltJdFllYjoz7dQvqbA6NMn8FMYK4xrJxNrBtfF8gyv0VsT2SRuxQLXG7yBr4DVRnXocE+ljUcN8e+/vF5Rpl53HUAfsw6lwXox3XQnOdLd7OvUD1+oj4vjayBn2VrrF6cyPr11cIi+EMzncsCvMZjjoyX0VzPRblupWY7qIjOijK4kNxLzaMd3lolNk7kPhuW0j1Ik87oUFlXyrtGx51zaOEi7yitHZFHeCbgFGxb0g8rztoc6R+l7T6o2B3wodG4P6gKIyfQ72Vo6LyPhX1cIpZ0a9E8WEzncIkzrstXUdCjUEN8yqoNz+ql+cpNyy7Rl7mQ6MdrwHGxm/DUGM8th/uXTn+8OpSYf4saqDnQ0JsXSoQApHWIsgScmFUUpNR4zos7uey9DHQtZfpnkejNzYECddv07DYtStYi1Gut9N1+o5HgSdL2xPreIal7XWQqCtckkuhxqTSUYzIxfrZ0v2cgnrXx8X716v3og/pXUK4xUrb00rbM3UHRZ3wWNyj52mM9NwPCcZNq8xzKd1VUAzvYbE9lkbc7Gao4azUcks3Fhtk2byhtL06iiHqVae0zfwshywvU2N7TSRQzkWeljHUHGZSyst41DY8WNq3F+pM7xTbbYeYRL1ZjJr9AhK1y0cdcVocsygSUO+xBtGonydE3TgexUA+DZyArIqPozqzz+KTrvF6I+LvnKjz+VnCjdtTeaq6vJaezTzIzXxO3Lcib2PifVm1gnSWpGEE2gDpgsNouOKHUHEnq/aC3Qmf0gMq5ppbGDXUp0XB2CJeqvK8OmuVC+sMzr0tMsOuhRrmeUu/XUofR82W/vejkccJsT0U9do/h2It3qTCObF6kZ+t0Sim8sjPlVCjeRNyF7R0rd08pxWQgFsUWePeRe6vO5Gr7llqELNRIV0KXF3at3Q8h5equN80RpeeQaknGdf7NnBT8/2o+BpHx99hca0H0hh1ex4xsKeVtOOc28T3TdFEuKvGvVuvdNxtyA20Q2xXGS94DLLklN/DaaXr7s69unS5PCFL1RzxDj6M3J2F23XXmsreJqjR+BJaYqvYvygajHQHFU2XUjp3OSh/EnJdLYHqx1tpjHhdBQmEWqakKOVhY9R5exb4Rmn/6sjKehEVW+ZnkJfNkcXpeGSV2oOGYWA/5J5egIYHo5X3ZUypPrgNLTNWDDibC3lj7kHt0vPMQKQgy/r3abhsF6BhURof72C78z4egmKLr40yORhNhn0hFQ4U6kU+pqBVYIqO9nLIw3YdasuvpM3Od5y3mPPxCiTkh6NO6sVRz8zQYtpyuv11I2f1D2pkPkNjPptR8aDOKB0z06HwzS8vsjh8DwmCC6IR2BX19l+lhdiyqMgfptEQFe6e2ZHVqu3pJfqYnznipVkDicupyP26Ko0VN9qatqSU1tYoHqRweS4aFd4dpWPGVXx9ayAr7VzItTu9KBfIInk5bVgHaIjV5ZHAWAI14t8lpmJA08BcgyxBB7ZzPU1pr0BDaH0EdTymoeDm45AAeiDK1U9p0xIU5eQ7yG29binda1HDsxJqtD9HTGPSYjrz0+ikfQjN5L5xPMsvEVNLIGH5XXroTcczPw25FYsG9vr4n3toNNqHEXVH1R8Up3ovjfnF7gOml35fjIpHEMb1PoEsESvFO3cfsg5dFOXxG1E2XqeGeeia8rM6Eo4TUeN5P6WBKEh0tj2fWi/zsnzcm2IA0UdQQ/6hUnlo12I/FxKqqyL35RFIlDxN11HGSyJvyJYzONfEeN+Wie0xhKUfWax+RFg+W3gmRT28KxKNayPh9DUUHjAHcu+eQT/EdaP67A1ixgPCCxbP7Nwoq9tWkM5yhPEAuXl/QmOg1G4orKMSr9R70q77JnbCB/V4XoyX4xXg2Ng/ClmfLmnhnHvTaJBPomEm/2gU8NvpZQA/7xWKI6JCndy0v6hkKo/l6UWeTkEm/QeRELgE9R5HzOj/+pjm0nHOtZv2LxKV3XWx3XY8DQ2htWG8sI+hHtmGKEbmu8g68jMihqbN9KYgF8GLqOe9ABJWTyBL58/QKNBjKE0w2maac6A4l1uj7D8e13Y8Cjc4GjUIx0QZXq6NtIr7OQ6tdFAeCbc0CiN4Pq53RWThviXy2Ld5nOQqvhpZtg5EguREZL3eDVXCVyGh9BgzmYcOdZZWRZbKhVADMZ2IaYq8v07FogI15guiZf5uafrtduAHVabXTfono3CTB2k03iujzsWHUZjA8jSC4euKoVss3sGzi3RQ3XwncF+d96CbvCwQ9cBLNCaangd10q+mMcK/5ToYCZP74tkvjATSfPHbmWhexTnjXSpPNtzt/UcC5MbI46fiPX8UtVEr0BjN3pdRruuhzlmRr92JQSGxPQ5ZMBdCHaxap9IqpbsyMs7shDpj3418FG1x4Srta50yhNKqUfFsDkJTWn2bRtu7YVFOarvG/irss+oHNQBfojGsea2oxMrCbqajqGg0AIUJ/hVkibsiXp6P07WH1dtYvHIM3UI0hpmfiRrkZWN7TyQyRvTDPSuudf2oKHZGFfxkGktzLYIazMoKd5zzetTYzU4j3ms4stjNdBqKPqa3LopXWibS+CiyNK0T17sIjd5vO2J1ObQu5RpxD09CFpBieaOVUI9wM9QbbllcdZP2Yshtcj9wVWn/h+K9KOYcbKeRKt6J4fHsFo2y+iANK3PRyx0a1/k6LVqbUaN/brx7N9MQJKujeL2dY3suenBZNr1386FG6hYkdCZE2XgxruN5agz8RqLxnzRZu1HDX/kIz6ZrPwytJ1yEncyJYrsurut6e8jTecDv6DrB9uh4T1apOe3mDuwGyK14Ao25zeaJ+qGtkfbxflyFLH8Lo5CFO1BdOjKOORt1VF6jm6W1aNTPi8c9WgwJkKfR4KNl0ICI/drI52FILG2JOkoHo07TfKVj7qDiOnkG1zoCdQAHI/fqPUhozo/i+o7q7ln2Mo0haAqZDZEX6kQa1s8f0BB766AwoJZnduhVfuo8+az6aaq0NkG9lvtpBDdOipfoEy2cu1j7c+1oAA5Cvd0XKcVDtZDPE5C5dzoakLAYarS+giw8b1DD2oozyNuUuKbzI/0naSyRsycSH21Na9BNZboI6iGX4/bWR1alOubkOhnF6xWm/MWRq+U6KnQ3IVfW3aXtsajBvpfGyM/Fo5xOrCC95vu6IBrd2mWy0Uhv0+7+p5fpLEojrmUbGm6YopzcE5+pSMSNQcLvVFoQrmgEYNHpGYt66s/Hu1O4TqeguJ9ereyBBG8xynq5KOufRGJ7DtSYVBbLRqORWhVZK4sJmPdFc31VEsbQi3ysXnpOp0X9UqwjuyONNUHriOssr+Szamn7ZGQdWr50bK86xxXkZdN4Rz6EOpTroxCBY4hYQipyLyLDwiNo5GZhBb0RWbFHxvYmNE2q3nSOHVAH5tZ4n8bQ6ASviUbUb9ZmPt8E/l/pnbuQiNujYcGqNc4y0t0GzYbwEApxKk9mXsxx2fJ7g4T2tkgT/IJYbCDqkj8gb8CxqG2qNQwhZ4u65odTFkljaQSKrhQv6Bmll2ZNejcB6dw0hvAvheKOTkPC67ooVGNR0PmPUc+pr6bf9dBIzwWjcP2JxnxIaxELrPfzvbyMmOoFWUZOQb3X2aPyK+K0Wp05vahMN0Ou3L1Rr2tzNOjiOGSpfLWqF6mUZjmI/hwkdoqKe/F4gVu2zJTSKXp4w6PiOaZ0zCeR2/UcYnURSkv8VPQObIN6l4V19Sjk1vsYmgD4dVp0m9CIA3oC9Zi/inr0NyIrRCGUL0QWsLKY7HPjGOVuS9SJuhDFOc6JetVX0JhmYndU+c9UDESZe5HSuq/I3Xgtajwqm6agKd1i0NH5SExtWcr7u5SWgao43bKgfAk1YEW5/zhqwC5CMZdthxzMJC/bRPm7GrnQijWrj497UvuUGKW8bEfEsqJO9JXIgrYOquOPp4UwgRnc/02BXyFL+eTS719AddHMpiyZgAwAw+NdeBJZEofFs32OFmLoSucfFOcr3LifL/12RrzPD9IPcd2o7f4eEtkLx7XeGL+tjyxn7VxrESM5Eom6B1DdWLT5m6NJrz9NGx3gPuWp7ps6q3xQY7xDfN8axSjdDVwf+yYhM+0FM3tpSuccisTbnsgdelKkcxayDnwNWdaKRb17Nbydrg3vKlGRfKG0bxskbCqJrWrhXs6GhqufEtvFXGbX93QdLaazNer57Yl6rncggTwpXqKLaYjbqlaL2A5Zjy5DjejIqKiephFD07JVkK5i9TzUo50bCff7ibVjUaN6KJopv8rRn0UldTSyYn0k7vHasf8YtCTevbTvSlo0zv8NGjOrj4734+JSmsOKe9POc0QV/LeQGNmiVDZPQw3QNFQxrzKTZzNb/N9FwC6xb/bS78tE+ah0upU494R4LmNRwPn/RJ6LeeH2phuXW4Xpb4mEw46oYX6NhrA7HXVai/ikumLoVosyORY1oH9FQmTp+P1EYP267kFTXhZA1q6xKMzkBSSurkf1//pU6CGJZ34ecvF+CInG8hyctzCDWQRQfbU6qrM+hMRdYe1bLq5nXDvPr/QepPg8QCnmE7kra7WgltJaiSYPGBLg+yJRO6Gc5xavc3PkXp4bTVnzOeDD8dtcwEL9ca3/zVd/JvZ+/iBT6fdQb+vz8TLOGxXXHXHMWqhX3+Ns3N2cd10k3H5SVDTxoFdGIu9dWhz5Q8y4jWI17icmGY19U1HjNTc1D4woFe6VUSzBYmiE5us01jhcLyreRduoLMrzHc2HLHRLoYbm+3Ef76C+xZ/XiHQWQ5bRu1HvdhCK0XoBVeTtLiezJWost0UujIuQu37puL7rkJjfELlQRlZwbeUVUCYjoTUs7unzqLHeKH4/sJ2KioZwLMTROchKXVjn5kPi9VLaHPbfXNaQgLseWRsnlvafiWKVur0uunakil748Ui8jSz9tiNyZdU58fPyqFGfTmM94d9RWnWm1XesF8/ss5TCTuIZ/YQYzUkNcz92k5d5UGO9GXLhDUXC6qfUuIJKD3mZAwm6iaj9WAJZ6N5Eo+6r7HAVg1Amx/aiqGN3FTEAY0ZlN97rZyKvD6K47iKAfxvUselzR6S7skapA4Y6andTmq+vxudRfk+L+NyvUxLWyJOyV0Xp7YDahCmxPQSNnL8caYU36MeZJnK2qOtSEJBV7RkkkIpYldlRT+PB2J6pNa2bgnUp6kEd0lzpoFFi41rI8xg0uusjsf3xeOE3pmHZaNsd14f8bBOV2s3IAnkUmt/oTSRCfkALS52Vzj+MRszOGnHuxVGA+nNIaC2DLFh3Ildsu+JqaWKATGzviXpkGyKLzxKxvwiGbmt0Y5SV+aOsLI/iYl5BLslryuUknvOrVDCRKmokbwYui+2RURnuTcz3hUTWX2gz8L70rq2NRH8xOu7EeM+KQQvz04fO04zSKqW3COrkLBnv5CkoZGES6nzNdO1YJAbvRI35psjVtm+8j7ui+qOyqQpK92tZZGEpBOW+wLXxfQO0NFttk+rSsIIdQ1jgS7+9jNxavYpDbOMeLNL0DpwInB7fd6K0ekuN96HIy3rx/AvX9yTg0vg+GYnfVSpKcxAK8L8z3vkpNET2wqiu/QKK4+xphOs6yF1bjL4sVmc5FhkAXqEFl3nTOzachlEhNf22AKrX2p7/rRfPZkq8lzeiduJA1DHdD1nSXgc2riC94ci6PwaJufWQB252NHDiVGJ5yv789Gti78cPXa1Mw1Fj+QyK7ykK6BzIvTfTCqOpIG+IYu9GoJ7l5SjWawiyBPY62JumSTNR47QNEkxHxL7jUdzahs15qfkezoMalfViezyKVdgeWV2WpRGX1aqVbnHk3rkGuf+KOblWAr4S3yeimK+2xEApzXWQJbVYIWKtuK6XaAi5nSJPLTdoNFl14p4tGeVwDlRxv40sWiOR+NuBCqwSUfnOhmI7byYayfjtRBrr8x6NrFLtrFlbNERbIPf4z5AgKIRdEZKwesXls3AlnxXXuADqAFyMOnD/Qy86VigG8BlKU3SgSWUvQFaOr1ODsIpn/TxqpO5E7sfVUBzi1chSsFHV6RZlE9U1L6GO05rxffd479eMPDxETDZcUz52QCEODyJBvjCa0ueLyPr6HE1rldaQh6KtKCaV3QvFEe4c7+ubyPX2NjOYF66F9IrJvYchL9KllCzKSOy+Z8ABXduiPVFdtl9sj0Tu10vifFOa/6ePef1EvLs3UYoda8pDf0yltT4S9ztGnt5E07JsherPWyt6NsWo/6/GO3krat9fozT5fDv3tOW89Wdi79cPipN6lkYMzw4ogHtXSvE8fTznkVHRnIMWr583KoPPoobk5/Ry8AISb8WQ64NpiKfhqIG8icYCxMdQsw+/+V5EPr5crliiwju34nT3BP6OGuOyK/bbqEH9OW0EvTalVQiQDdDAk71j+/NIHGyIRN9/13JsIY2Rpe/F9C/rIHfFIsjyOQS5mB+lXkvMfijA//s0Fpg+GrlNLozKqqVeNqXloVDczi/jehdAjcpPkJCdDVkQKpvmAHUsnkIN4pXIZfkVZNWYM57vkr0816cj32uhWMAnkbgZEecbWVGey+skj0MNx5zx7k9HYqqIs/w09cbQFSMiH6YhZjeP8nhzPLuJaADKcTXlYUUUDjAcCf/pqLOzOLImX08FE8bOIP15aHTw50V13VgaYrvo4I1B4mGdCtIsW50eRXF0R0U5vgcNkpnp+4hEd9GhPgxNdbJpUxp9jm+jq1hbCAmbNdD0Oi/SiFmtddmvbvJ1KHB+aXtv1HksRuBWMUfpWCTg1o3ycAaNidInIIHXb16y9+RvoBJ+v3xQDMS3aRr+jRqDF1BPvK+CbnViWgRU+T/VVCCm0ktXXVTqv6AxdcUBaDmYNWJ7HhTP9V3amFeoj9dXnueoEL1n0HUt0GJevCHtvNR0taSuhXpg1yDRXMSDDKIUkNxuJUJj3rSicd0QCbudkFvweCQMysvC9bWMzInE+BFRXl5FjdPtqLc/HnUIvoVc13U2Wnugyn51VPHfSGOQyx5oqoiW4hSj0juFxnRAi9EYfFQ824eROB5ZVdksba+GrDqHImvaQqhT9TR9tHQid8qXkUXiQCQwbqEXK8n0IY3R8S4XI++XRDGVH0Mdz6LMr0HXjk0dU4esjIT+lLjmw+gqborJb7eIPFcyICDOe2cprVWR1eUgugb2j2/6vzruwTzxHh5OY67ES4h6ncY8oLu1+o7MIO0NkEBaHXVki1CIeZFl9BJi+bnu7kP837fRtCJF6MqH41m13BGgq6DbKd7vM0r7ivVta6uzenrmkZ8biXjd2HcNbc7d2XTNY1Hn8zJgg9L+nVE9NrXu655hXgcy8ffDB7nvvl4qALOXftuMXqxH2k3BWixe+jNRL7uYQHVP+qjgUSzF+UggfS/2HQn8kYawOxj15GqLV4h0lgKOju9TUBDobcgFshgSdq+iOI3XqcDMHWlNRY3wOrG9aaR7MKrob6GadVXnLVWIG6ABKEWvdhISdsXEtLPTcIu0MnJqDjQQ4ra4tsL6ukpUGMehATUbUn+c0KGl51qk+Vy5om7xvEOi/I6J8rEFsra8Qlg+47i9aMwj1fbI4fi+HzEqEFXwl9B1mpReL9PTdN6VSs99C9SwVzrKFVmDf0hD2H0euaknxnYxyXSty16hUJSj4r1+A82D92UUAP6JOGYU6pxMrDDdofFePBTfF0Bu1xdoxPZthaxkLQ+86mVeiql3Lgb2L5Wfd2kMDlmTCuL5kJjdkkbc5DaortsYibOxsX80stT2mB6ypr6I6unrkbWqmBPyEGR5n6+de4fct98H7kKW1I1odOoPiHd6rjqeD+oUF2ltFtd0EKpXv4YmYJ6AOvuVzNGKjAoLxfcxqKN1STyjQZSmXqqzTM40nwOV8IBdcKPRLixMc6O4tK1L+zZCQmqmplq6VvjFyzgqKqDXSr/tFQV/wRby/Fkk4i4o7TsSeAeZgX9KTXNiNeVjmajMzkNxGBsiS+dJKNasWLD4QzQtUdZGmstF5VQMSlgwPuNR8P5TxLQSbaYzF4qN+hgKdH4j7vvXo4KYHwXbvwscUNG1DUOV74+JQQqxfyc0uXDlMSjdVTYoNukNus7GfyeyGra04geK2bmNxvQWH0UdkwnIAvQOsr4cjBqsTZCFsu1g+0jrORqW20GRdjEZ7HRiOaDe3J/YP6T0fTCyWn2fCke20dXy9tkoF/OghunGeNc/QkXrU/Yxb+sgcbdalNnNS7+9x1pUQXrDkIXlobjfByDL+OFIsL9a9z2g0VbMFulfjizXs6M249m4Jy9SwVyY8S7cgzp7w5CoextZvYqOxKao7p3he4IMCqeVtj8V5yqm8BjbZl53Qp3RIrbsDBTeMJmG2OrVFF0tpD0Pqh83Ry7Qn6FO8Hfj3iyAOkI3IGHZ0gA9ZIW+k0a7/hkUElMMolwC1ZEPxjtazCs6YIIu5w+gqIubvl1UGJehXtZJUYlegkTJj+iFebqpEv4oEhhnI7P3WBRLd26k811aX9Zo46jIzkeTzhaFZ9N4uWpfqJqGJXM8iol6vmn/FcSAgorTXQuJ4S2jovoy8DfUuMxGYzLodl2uQ+PZX4xcq1vF/tWiwvpo6VlUFsOEGqytkAuySGNV1GB0KzzaSKvZbXIUsjwNQWLhayhOa/e4By0v4YZE8InI1bkC6lkfHRXtclGOzo/3cGUa01O0O4XJfFHJFhVv0cAsiCrl6+jBqtR0f7aNezGxh9/3ooaOVFOdcikS23MRVnI0yn1yFWW+qewXVsFFaBqUVSqT3yUa8SrTn0G+hsXzui/e9e1QDOGlNGbtrzsP3Qm7PWPfzihMZ9128tJUrk5HlrWtUTza2ShsYDSyDL9CN2K2OW0kED/TtO/ZeIZ9jrnu5vzboKXpPhrbgyLvt1BySdb4XI5CXrAr6Wr1f4zGKOTBNCxrrT6bh9Go4cL1fh4Ss8UasYfENbc1Z2el92agM9DvF9wYHTMO9divjspjKzSK6iL66DZElf9tUdA/Ft/XiApyP2S+b7sBQG7Iy1EsT9sBny2kXxZ2f6brfFVnUdPoNxTT8gwSG0WcYiXWsqZ0hqGYvWeAm0v7N0eWn/K6hS1PVlm+l/F9jqiwX0PB9w9T43IySBw8gzoz30eN1dJRQT0Sn1UqSGc06uxMQ8HuQ2P7OqIhjOM2QB2ptmOSUC9+OiHKS/t7vag8Ch/4JmpQ76brtDa1v3dNZeOyKBeFRaTy+edQx6lYgeU2uhHzyPJ6BzVMqDyT/BXC7m4aYSy1TVyLhEDREehieaEh7C5DAwIqncIl6oDHkGj4LhKxY1Gn8gnUoX3PSjyl/G2MOqY7oVCS6ajtWQBZtK6N53tOH/NVTmsMjQ7TFlF/FIP0BkWdUttAvaa87B336Xwalsy5o/6ar/n4vpaD0vdbUSe3LOzejLLwKv000XWv8z7QGaj9At/bwziMcA+iIPSisi9MrH2qMJCr9j804i3GoGDULksb9TWvdB0ZWby0s6Me3A2Ulozq5/tZCLsJaN6y61DcxktUFEPXw/0ogqbXRe6nSte4bLrH20YFeELsWxY18n12nXeTzto04oLKjfegSPd+GrGDdcSiTEKWj9lRb/eVqLQOKd+DCtMrC7sVkLD7eJThUchKOIlejkCdSVrFwJajUPB2sc7yXlHRd2sFbCpnGwBfju8XIPF7G7B71c+iqdw111PlRuVqZB0fQg2TGkeddT9yz+3fU9kjBgXUdQ9m8PuwqE+/RikAvoZ8zI68HxOQFe4kuhd2h6LOdUtL5PWQ9iKoPSoGNByPYhWnlNLtcSYGZJR4GbUP7yIL4srIynQz6jStiowMp7eYx+PjGXwv3uHVUPs3HTi4jmfSXVmhqzV7L2TJ3AZ5B9aKOm2mc07OrDzGuQp39R1RhxTC7mNRP0zpj+vuU/4HOgM1F4ChwCbxfQXUoG6DLCHlwNM9kYVutplVMD2k80Xgp6XtRZB4vIZeLmpN14blYBQDMbxcmcTfYg3L2pceKaU9R9N2IeyWA/4PmfVXab6OFtNcglgovJvrXpVYaaGm6y3SGoamK3gcxUY+Tiwh1+Z9XAGJm+/T6EyUhd0wSu6tGp/rIkiIPxbbJ6DpYPahogazqTwXwu5+1NAMo82VBygNjKHJsoQam1PQckCfZwZrgSLL3uj4PgZZoceiyX2fQFaOq1BQfi3L7iHX8ylxj8rW4HLZqNy9Q9fG8VgknM6nNHUONc8tVno3JiPr14d6OG4YNa0U05ROEfv8Y5o6qXQVdpUJujjnnMidOLm07xpkEZqKLIg9xXsOQrFfE5AonU5jLdxhUcYXQO3Gd1u5j0jgfBvVw+sjwXs6aqOmok7vPD3lsc17M4SGuC6sqOWye0Ck/xAatLFjBWlujQYrrV/adweylg5rysuAxtC9J+8DnYFaL64x/cTXkCVp0ai0vxIV6DjkJn2JXgRT0hRcStfe9B2osS4K30LAiBbyfGi8lOPKBSe+17b0UDf5KCqwdeKFWbJpfyHslqHN2bnp2jN6Ebla3iNuojJduvw/FVznak0VaVlE7ogsdqu3myZypbxIY8DACzTW/K1zSamyuCqX14MIFzOyXN9FezF03VkPyumNRr37h2lzCpB4NocgEbobGo04tOlah6P50zamm4lZi/uOLBqHoV7312NfQrGrW8dxn0Su2MpHl6PQjTfiep5Crp21uimPVbtdi3duO2TJSfEun4asUAsicbsVNQm7Uh2yOTHwAXk9Dq/6evtwP0ZEOXgEtQ3Duzuu4vSK6X5Oj/qhmCZlQ9Sx6HE6DiTiJqNph06n6zQr+9IYvT9fPNeJvczfJGSsKPK5BdEJjO2JKCSlGLVfy7xsSMzujGLfd0bidTDvndh4H9TxKqb+aqeuXgSFwRTz1pbb4PtQJ7/2iZRbzv9AZ6D2C1Qc1p+AB0r7tkQj4R5Egm+Gw5CjAA1HvaZPNP1W7k3fhOaU6/UD570N0YNISM2LLHa3EjELA3DvtqRh6fgJjRGoXYTdjO5dH9N6CsX1vB7PpxZrZCn/q6HldZ6ha4+sbLFr2+Ua57qcxuLvQ5FQKC81VmklQSn2iW4G6CCr1HRkOXyFClxrSAAcDxxY2tcs7MZVdH2Lo4FIv6LRc25l/eTRqHH6H0qWGSRAf48saD+mAvdwN2kvi1y7R8b2/MhSdlnVafWQ/tbIZVe+7iXjmh8G3qKGoHckGItwirmRqFwFhVZ8h4oHCPUiP0V9sBAS9fMg688NNNyfi1DhfIRxzsLC9fV4FougTuStaFDPK4SnqYf/Xz3K7nLIcvZ/NIwBq8azLceu9ikeFNXH15Se062oPS3E+OXAbv3wfNZH7uOf8t5Y2XL7uWhF6c0Z7+XSUR4KQ82I+DuxP8tnn/M/0BnohwIxMl6eC+KFmSv2L4nMuoXrpTcu0omoR/mxpv1lcXNtbxuApgJZNO5HIGF4NxogcAiyoszZm3NWeN+Wjhep6K1ciMRdMflpJSIECebZkfXqoNg3AsWC3E59AeLbIPF4HJou4stEr7bK6yvOhcTj2aXtFZGYfLSqyqgpzX1RT/tAtKbqyG6OWTx+r2K5saVRp+eTqDd7Q+m3SgYXNL0vi8R1fRc4vNXzxPb+qMH6BKVJyOPeHE8PrtsKrmcrZBF6oPT+z41ilmpdmB41VmejBnMUCq6fhqw+C6EpZioPAEd17nnxbhdi/AQ080B5cuWDgM3qvAdN+dom6rcrifgwVBdfh0bd/4KKJleOcy+L3K3rIQvln5A1bAgKjfgkM5gWCo2GvgH4fGnfzUiIXY3E8dTuyvtM8vXfmDXU0X4LTbMyBMXjXYrqy8NQZ2eJGp9J+X2/Dnk6NqOpLaRiNyiyat5HaTYHZCm8hpqmaan0vg10Bmq9uK5WghXRtBtXIpfMtfRi+gQavbiioE9EvvZmYddyw4WExZdoLGUymYaY2QFV/O+ZZqDmezd/VBLlGJ97kNArRhZVKXw+hYJPiwErY1Dg9qk1Xd95pUpvYSSev0qpZ1tBGquhHvMQ5Mp6hRjgEpX5lUjstT3PXinNckX4Kpr+pShXlc4nVno3lokGoJjsdxSKn7u+pus6Egmioahxe57GZLgbMgOrY9N5NkNxSAshMXUNmjJjHHL1bFhVQ9F0v5aLfA+NeulyZBlcConjl+jBZVzVPYztE1EYwNeQiLgIWehGVp12U7orIBH3+Xg3DkQW11Xi95XjXWkrrKMP+VkZiZWt0ZyNV9EYJLUNslxWtjB7lK+7gVtL+7ZCluFeDciJsnJhPLvNSvu3QJ6eYqLtVkd/HoM6uvuh9u4WZMFaAYncs6ips1POd7wPc6KO/wYo3nG3Ujlqawqk7tKM7+uhztVFcb2vMsArRfT6OgY6A3UUhJ5+Q72jYu6n3sTQdTHt0rDqrRTnOLaCPO+LLDaFUBpV+n446p1UNsHpzK4VuRxnixfpYWI0XPy2TTQ4z9KGQCilNSFezOFIaN+HXDBzoIbvASQi96rheq8CvljanohiJe6kjYDs0rVNRu6Cx1EDtkZc0w+RWP5lpHkWsa5vVc8wvs+HhMLjwFdqLC9bIIvnq8jaOrZUjh+l1HBVlO5RyG28dGnfKiie9QEUzD3TlSJoLLt1AbLSrY5CHq5Cloj/oc2lhXpId0rcq/OiDIxCYuKLyOr4KDWMqCs9r43j2g9BsUmrEfNcolU/nu7N/WsxD+Xg9vHIonQZqpvPRx2BO+L5Tq0jD035GYQGEPwvcFvsmwtZKa9E8YXvmTqkzTQXj7/HItG0GQ2L5TaRl0Xo3cT3Y9B0J+cAG1V4X+ZARoayW/454J7yvavxuRRldUtUhz5IY4WdzZCwOxNNq9WyNbmUzkp0HZxX3n8AstZvWFUZqPsz4BmooSBMZgajqOKYhcv/04tznxCF/GmiJwUsj3qTbc3NhgZGnIAClouVGa5CDdVB1Ngb6iYv26PA3ItQr2g8aizPoNGrXw1ZOVsapUnD4rkF8BvUA/wGimPZKyr1+5FoHo8a8UriNpDVrAgcHo0a80+XfrsDmfmntpnOumgC0WVQ/FDhXloZieVlkOtzg7i/lU4VERXgp2iMWn4UeDK+b9vu9TVd541IrK5FYy3bYoHzUcQgk4rSmzeuZWVkWdsTCddVkLXtk/QwETdqKIvpCLYAvhrfP4fE3R0oOHxwXE+loxsjraWQe2wJ1IC/SSNOZ51470+iEW9WdcjB5lHeToz37lUaHcjd47e2Rw52k27ZYzKGhrBZEnlPLqExUGMdGstZ1dKANp8XeUP+QYgYZEHdAtVzlU3sjrwfNxDGACQWrkEishB2Pc4DGOVz5aZ9SyPx+VlanOaJbjwuyPixW2l7eTRVykV1PJNu0l8r7v+qSNydj9qhOVFn+CAqWLWIxhKUa5f2zdbdPZlVPgOegYoKQK9GUfW2kmj6n0NpTP0wDVmODo3tlZBlYL4WzltU3BuhXuHTyPS/RVRyY/v5Hi6FxNQ+SBR/HfXqF0Om+EtQY7pJVP59EnWU1vRE1rnP0piJ/WwkGOdFjfWaqPLfIp5ny6KHhtjfBAnFb6GGZHJUGI8hofCTqLhOB07sYxqLISFcpHUumm29GDG8NKrAryVcJUiw3kjFQbdRXr9JU5weGu7/LRQ83bYFKiq+q1AsUDHx5+ZxTcdSgfuw+X1FgutzKMb0fmTpuXVmzwtZ2T8X92aOuPfj0ECkryPX+G1IcFW2Wkg3+RiBJn4+ANUbxUjuKchqtAVySR5JDZMco9VSDiptX4g6cYOQGN+iu/veZpoLIW9EMcH7D+M+34s8J8vH+3gD/RA3XHpHNwJORY36MNSp/gtdhV3b0wvRtc4fjtqmz9MYHHMcstxvRtd4tuayv0q5zDT9Nh5Z/NvqHKL6fqUop9uhuLw1onxMjXeo7ljPFM/jUeDlprydF5/Fmv+nxbQm0HV6qQWoOGZ8ID4DnoE2C0Dlo6iaXsJipv8lUUP1IAoo/jVwfBzTKzdk03k/EpXYA2juvMVLv22PXK6VWwq6uXcT4yVaHgmek+O3YZGPx4g4qdi/PrIu9Mk9iaxiR0RlMQdyOzxP16D0TyPBXMyvtAiyoKzc4vWVXT2rxrNbAomRc6JyKNYlXQbF1W2IXInjW0hvZSQOiqDdG1DjNbKUxonEfGMolmjuVq5tJvm4BtgVCcmjkQXqkPhti3bKFY0GsbAqDEMC6xEajdFWyJU4ts3rKL8vU+K9WzE+U2m4eQ+K92gOeqjco4zvj0YU7kNjNNu5wBrx/Zz4VDZtSel+zRnPe04UavEWjY7omvEuFAJvCyoacd1Nfs6m5FmI/NxIDWu3ltLYLN69o5GQWyX2X47EzZyofr2KfggzibS3RmEkByK34mmxfydkjaosfi7OuymNCcWHxzO+Hvhw7PsEM6hTkYXuNmbQeaEFQdz0jh2M2rXr4n2aH1nCv4Li/35ATZNPl/NCo/4cj9rBi0rHbB7vcCXWUyTsn0Ad/NNRx/cvlKYUmhU/A56BNh5IraOoohL6CmoQFqDrQIYHUGPW55EwaO6z7yJLwdlRmU1FjdIeyKXbH5NsHo2ERuGiu5auC0fPEZXcU8jSMSjy3OfRTlFpL4l67UsiQXk/CkCet3TcOZSmUKCFuY/ieS0Yz2swEnHHA38tzo1E5llx74t9y0SF1qeGha6upQeR5acQDZehQOZiHqqinFY1cni25u9oVNqXorI6AVlZL20znQWBSfF9a+S6uxx1SBZClpYHS3mobALluJ5X4l35MSHKojx+OH7rMUSBRmNxAOpMfBstLzQ4ytuPUIzZD6jBOo7crF+O9+vDyAL9DhL4n0SWgqk1pFuetmcNZB0fiwYf7RG/rYc6v4tTk6sz0pmCOhfP0nUt3a8CZ8X3WuY56yYvc6A4yrEo/OG7dI2n2pnqV8Y5GInFQtjNE8/+O8ARvfj/icj6fgsVDgwonX9bVB8uFnn7OGr7FqIRLlKbkaFUVjdHHo+DaQwmegI4r3Rsr7xiM0lngdK+85EHY08Us3c8AzSFWGX3c6Az0GZhqGUUVRTyrxC9diQUbigVuC/1tgFAvbTDS9snEVNbxPYhUdkNiwq48lFvTfkpC4GFkLApGuwvoMD6srBreULa4t7F30FIhF+KxOEiaCDGyTSJACpoYJBrZ1kaguqceG5F2Rgd+Vm+9D8tWc7ieop4rbuRwCl6nNci1/pg6pvEdV/kSjoiKsNlaIwi3iUqrZEtnnsI6gDcikbCvRDvx+fifdgfuc3vBB5uLmPtlJson4/RmFB0QxR/uT2yzJ9LL2JOUazm91DjeEnkvYiN/WiUjco7UpHf6aieOg/4fuyfiAT3SURcEE2TqVaU/lao/rsCrcRSrPH7MurAvEIvBoy1+vyatifFe3EkjelbdqfFJavazNsZUa6eoxHftx2lOdBqeBYHAP+PxhRRW6O6d2JP9w6JmtGl74+hDkglFn7U4R0a5eA7RDwfmgbsBGRBrjWmm4bFemPkJdk0/p5fuu7ngYsrSm/rON8XaYrJQ/Gcr/M+W8u1z9c40Blo8cHUOooK9aL+lxhRhATJZBQH9kxfGgDUS/4PcFipUN1IKa4pKrvKAnJnkJdhNGYbXwFZzS6Ne7dK7L8GiYC25uNpekabol7YSsjNeh4NYfckCvRtO4YIWRRvI9xJqDH7HQ1hdxJyARUrRLxnyZk+pNW8CsYdNCxV90U6xfnrHPq/P2qkd0JWwrOQaBgav71Gm/NrRVk5Nq7pwuLeIYvXF1EPdxhtxgfSTUMa78q2NCzKewN3x/c5enneM2lMUTE7EqnPxLkqi11DFv09aQj87ZCw2wYJiHGxv/KVKbrJyzzIylHEyS2G3L47o0Z7sVJdUNeAhGK1imNQeEOxSsEtSEz/kJqW/GsuU6idKMItNox6p4iNXhuFn0yuOm261oMHAX9EovIXM0oPdVyeQ8aE01AndGlkbDiJFutnmsKL4u/8yBJ4Yem3eeM9qWsk9JI06schcY3ro1Ho36Ex2Goo6qSuXUGaayAv2/qoE3w1ClWZD8XXvVF3eeyPz4BnoI8PpdZRVMjisVB8Px352AsrVtFg97mXFAX1j8iSWASYfwpZUXZBDW9bFrFe5mP5KMwXoAp+QdTInRf3b2IcdyNtxBVEBXQyDXf1p2jMCbcCsoycHc9tUSKuqaJrfBS55Ise4CXIbVdeiuchZOlpy6KERmU9iQTPj5BALo84fajGZ1lM2nw9sF3pvn8unm9CS2i13FkolflBSAici3r1ZRf5k1QzCq3c2IwnOk7IRf9fixyyut3Ql2eHRjc+QEncoo7LhbSwlN8Mnsde8Tz2RyJ3V7Sm7jdpjHLdLN61kdTr8hyERiNPKO3bCriqrjSb0l8cdTKORaL6XiQkV0TegOtpWK1qnSYCierXUOfnM8iafRTqfD2M4uu2qzC95Ur1T/NyVlsgN3yP3iMacZajo+y/igwKCyHvwxO0FgZTzscBcc79o6zMi0ITLuzu+BqeyRl0HXF6ALLCTyfc4aht/HBF6Y2OZ31nad+RKIxkz7j+SpegHKjPgGegDw+l9lFU8YD/h4YYOSFe/Kp6Cf8PNbTzoJ7qXZH/fgkQjnx8HPgXERwc++ZEQut6YNUK0lgXjej9NBoccRpwQOn3CWgk3gVEnFkFaRa9vhXQYI6v0uilfw7FTBXTN7Q1gisqwaFoMub9Yt9o1Iu+tZRuZWI1ztedJetTSJQXbprC+jlnO5VT6RomIpfrknHNJyM3/fao8/QGFbou4734TrzbtyHrztXIwnNP5KVPg2eQgDo7Ppsiy99j1LOSx3HEYJXYvgw1VHNHuq9RcSB+0/MaiywPs6EO3POlY6ZGfVbLwIhSHpZHrvrCO7EgGgxwD7LQr0Z4Bur6lPKSUMdgeWQReiDuy5i4TxOpoDFvel9+ToQilPLQmxWLyrFlk1As4vT4+yVk9RxHm3UmilN9Bs0I8BYKo1gYCZsfEXGONT2XhUvfx0T9UcxL+jiNQV2rog7kVhWlOyeNiZT3Lu0/FoVv1bIk5UB8BjwDfXgotY2iohTThdy3vyBGoCFB8kV66eqZSTqFsCsXqkrXE+wh3fLM/6ujXuqVqIdSWCbnjWtv2VVH157guqgneDrqHe9Jw7o0N+qxVz0/27aEWwX1bh8vXfvno7Ktws1bCMgz0EjmYum5ZZC795Tu7kkVzzC+T0ZutLHIxXUxshItENtfp4LAc9R5uhTFoz2D3D9zI7H+NhLOlcVkoYbsORoxnZegjtrccW83p0V3EBK7R8W9+SotjqqeSRpbImvDk/F3zyjvn0N11iM01hKtqlwsQXSYUGjHT5AYfgyJ8EuRVfIsZKmqJYaulJ/NkDB4LtIt4pJHIzH1JfppdRzU8fhiPIvCDb1gPIvPMYM54VpMb+uoc45Encj7S/XPDCfGL/IWfwsr38XAevH9fGR57fN0RE11x+LI8DEvisF9FnXmr4lnNIJ6l/66l5IHI7ano5jjnSIf34x8TW0jnf92rJHXboXY3g15avYsHTu2P8pjf30GPAN9fFCVj6JCDeQFlCxU8TL9gobFruURN92kNwmNhDqoqnP2Mt1iipJVYnufqPynooDlM/p677pJo3iRVkRxVhuW7uXvUXD2M8haUWnFgQTjLZRGkyFz+5M03Igtx7aVrm1VJAxGINFzN3KXDEK9zWmoYd211bRmko+PoMb5+ri23VDw9GXxfL9BBXPfIRfoL9EIyQnI0jIddZzmRHGnbVmYaWro4tz30XU04hNUsHJL6XxzUUNHCgnqb9JwEx+GOpg7lo6pI91VgD+gOKvL4p0bhETAK0hUbhnvfzHSu64YulWQcC1WqLgDCfNisvcF6OW62BXkZbl4Pw5GncsvESElNEbHV7ZiCBIldwMHlvY9CXy5tN3jKgyobfs6qocvQFbFy5FlejMUt9vnkBi6Croj4n2eF3Xui/lXVwZ+i0ZkVz4/Yjf5eAK4trR9a9QtxawB42nE1LVjPd0aieuj4/rWj/27RB5m6VGuPV73QGegL4UhttsaRdXN+cbRWLR5YuybDcVhfYsaRiwiYVDbnD/dpDcxKvhiFOHwqOyL+J6XqGj9USR0fkpj7cF1UVzIlTTi2irtIZfSPpWuom40mnfozuK5tnn+Yp6kH0YZHIbiJO9AYqRYBeMYYOcarm8xFKtX9Oh3irJbzLU2ptV7ixqlIh5wCBp1dnPp9zlQrOIzVDOxcDmAfCRqaIaijsY2NNY+Po5YYP39/In8f4vGckJDosy/iOKFBlVdl9Cw6KyCRu19k5IbCVmnj+un6x+ERvL/Bdgh9s2DLGWfp4U5Q9vIy4rxnpwZ26NQZ+h+GpavITWkexYRjhHbiyPBfeVM/m81YlJwJOS+Qtdpke6j/VVupiLXcxGHvgHwvfi+ddyb2p8RspxdhzxWZRf1jcDPqMAjFucbj6arWTqu/WdoQvjCYrsbES/faZ8Bz0AvH1Alo6jo2lvYHTWKm0djcjVyFa4dD/wMajRD99N9K6xL26Ge6YrIwvJVZIVZAAmThcrHt5HeGNSIbdC0f6OorM5DjV3b6waWrm1lFFM5X1RULyIhOQg1dtfS4vI5TemthCbn3BCZ8y9BDccwJB7XRe7QYlWTtkU7TSIgrukBuk4IfVq8By0LhngmW6De+25IhC+I3GjHlY47ArlLbkYu0VZncl+ehvg5FrmsXo1y+mHUwFyGLBavU5p25v38iWs5lcYgjy3jWuqctHVsPL/lkFXiI035Ob3GtIt3cATqJM6O6uiHaUzVMk+UmbqnxijX7bMj4fAVGpOZz4/iiR9GnYi26iC6eiWWjPdhS2RxWiV+WzXqn5eYgVWIxtKW66PBCoWxouiEz9V8jX3M66Kovr85tgehTty1yE3+Mm2OkO9lPlZBHf5JKGzgKWBa6fdbqGgNWxorx6xHQ7wei7xkfZribFb7DHgGevFwKh9FhWJrvolcEv9AjfRY1Jh9EYnEWaIh6eH6igqnsIwNQcHt05HVYH408q/SdR7jHt5d2h5aSn+tqu5p6fo2QWb1m5Dbc/F4po9HBfFTKlr6CFk7r4nvg5C181EklosBGGPQqLW247UoxR0hEbRKfD8BWa+KiUz3RHFT7TZSU5EV7sc0LC0r01h8fhfUOO2KrLstWTqQm/wcZL05IJ7V/Mg69wgaqboc6nSdTD9M9VPVJ+qls1Cn6Wxkue3zxOe9uYfxd60o96eVntePUGO9FzXOQ1fKyw5IuN6FOgRLopjWB4DN45jaFn9vuh8bRvncJLY/j1zghStvfmJamTbTK8I5Nov652bULo2O9/HrNCxPK6DwiF27yW95cMUv4tmNiH1boDp7REX3aKfI64dK++ZARoxaVy8qpbcicGvTvjeAr3T3PFssA0vQdbqwfWjMeTcFeVhqWwrw/fAZ8AzM5AFVPooKWafuiQJ9LJrtvQh8T8hqV/v0Iv1wD7dEvdJrkRAor706CfXq16zoORWugqFIOB5bOmZzFFdXtetpErJSrYNivIog+CWQdWA52ogta65YkGB9i5i0NvadEPf4vyKHCuKmIu/HISvgkciN8BoSQ/ug0Wp3owl/X6b1pdT+OyoPCe970QoYk2m4P8ehjtNlqPGZjMRfn+NMacwfmJD4uYtSJY8sur+hH1ZUqeuDLDZbRN2yUY3pbI0sHdeihvGY2D8BWWWm0QgnqSuGbg3UiZkPdYa/EvXqfMjd+Uh8r1XURV62RaOmD0Sdj72Qxe4GJLqqCBkYUvq+OvLmrIsslSegTt5CqI1ZLd6dTdGqIcs1nWtD1GlZO96Hj8X7vCmN9bW3r+EevQTsVvfz6K7cobr5cbrGwx8Z5bVtS2Fc34tIUH8LdbJ3RjF7Z6E2b9Xu8tZJnwHPwAweUCWjqLopWPMh0/xnUA+zmCj0MCqYzuP98EGN70+igvgQcmPdgOJ+1oj72tYkizTEwOZx/v2RmFoL9YauQtadF6lwGSQiNgkFuv6IRlD2PFFBPE9YsSq4tk0JiyYKsF8v0jw6KpBvI5F1ScXPbzsUDnAqahgHx/WdgwLixyCX81TamByUhsVhDGqM50KWl1uJmEBkkSymS9kgKsY+D5BADd8Gcb6NkBg/GXWqJtOw6n6emgP6Z+UPEgAjkIAqLFJbIIH8ydhekXoFZfF+7IysclNRPV1eGH1YO2Wzj/djGOrkLIAsvM/SiB0bgkRdu4N6FkaCca6og76JrNiFe3ckWmLqGRpiegwavFRsFzGQGyAr6mXxd1dkZd0dCfVbacw9WfXKFlOQiKrUSzODMrJF1FuHRB22P+r474dCLR6jmmm0lkWd+gVRff16lIuE2sBTqNlq/X75DHgGenhAq1DBKKryC0HJjYME3b9pWFf2jILWL2boGu9b8SJtAFwe3wejHtINSJT8d+b/disMZA18DVkNfhTPaO2ozK5B7vJKpnAoXdvc8Xd2ZI24rnTMPEhwtb0gMxrw8SpadeA5FBO4HOqB34kC+leOSutJ2lyBo5vyui0Sdi/SaCznR6PhDmwznaWBveL71shN/QUUczQYNS43o3CEt2n0bifTYpwpslocj0Tcm6XneXaUldORO/YXVOAi69QPDWvn54HDaQiFfVBjvX935amitP+7fFX8XTee5ws04sB2QQKrpblCW8hLMbjnxihDT9JoN3akohGuqA5dHomGUVHXPAl8tnTMvMhit1Zp3387RbE9Hk2psVls7xT1WLEe72w0PB91WVg3px9GIdOwnu6GjDD3RR22Vbz391DRpM/xXD6C6v/nS3Xm+k3HdXxHccAz0M3DqWQUFV0byKNQnNxNSMANRW6L52kMG5+VXT7N1sjxaE62KaV9N1LhNBvI5XkrcvdsgnqcN8QzWnJG+Wv1+pCIfBD1uvZAwu6blEaXUc0gjAXiOpamsRbhxcj6OLbIE7I4vUEFk0d3d4+QVfWLyJVXNJqnROXVzlD/NVDA8CeQlXXjuLefRb3qQagD8BEqjD9BltS/oOk2injPOZD18XuRfr+NCp/VPvHcbovvB0TDWIzmXB5Zr/87yr2mPEyJNJZCXo/rUThA4TZ8mf5b+msyMTAEuS//TGPaivVRh3P1NtMaTKPzP1fUcefHtY9EbchF5ePL+aQRz1wI4a1Re3Nt6TqmxrPbr4r66/3wiTr0gign2yOvxgVIwBbWzf+GPbVRBuaIezw/cn+/SMP4sz5yY3+g6pQBz0DTAxpBxaOookBdG4XrIGRNKtb8m4wa5ll2lGtTBXcJErBro0b6UWTuXoMW5zkqpTMXjXmeNkGCZwSKNXs6Xq4FkGXnHKLRrvA6N0ANxlpoEMSDsX8YsrJ+oc3zD2raXiCu8VnUA18JubQvie05UE906aqeYXw/CM0XdXC8B+sjMfkocse2NRqUhmVnTTRR8kOxPQRZXi5G4mp4OX/tVLyl7aFRTs9GrtfxsX8MEqsdM6t7VZ+msjE/soINQZaJ81DH6p4oF0sigVX54IxSmfkhpVhcFEN2GhI7dxEurlbKSx/zsjka1DM5toej1VVeR5Njv0ybVqB4xzdGbccOyCAwEbUnpyNhN4JwpXbz/yPi75xo8uzTY3tTZJ0uxx7vSIdMsRH37JAoj8sgEbtUbL+MXK7DaX9w1w7IUnwZqp/XRDGDH0Ed1lfaLQOz4mfAM9D0gO6nwlFUaCj3L4DrY3t25Fq6FFk/2p51//3wiUrih2h6l7OR+D0EBeM+jlyFbcVQROU1jUZwfjHieAIK5B8aL+6jVDP6c1Hkhi/ivnZFcZbrRCUxppSvobS4lBultXyRcDwg7tvcyGX4Qvy2HE0TllK9e+ujqMe+E7JAXhsNwkQUjvA52ljijEYHoJjCZg00+vvA2J4t7sFltGntoasYOQQ1tB9BnYNV4h38OOoAXNYp72IdnyiP+6HYoGmEGC6Vy52QdX5y1APjKk6/KDfboymRJkRZfRmFCBTlaZ7y8TXfk5uLOo2ucx5ugTqda7abF9SZOSTeyZ8AW8b+Ccj6dgoS2iMJi2npf+dAovNjsb1s3K9PxfYUNI/hJwe6fFX8XMajNmfZ0r0q2t910KCytlctinv+AGrPD0VGixWirjw26pvJ/VUe30+fAc9A3PTaRlFFhfdrYtQiarj2Q/FClVqTBvD+HU1jDdIRKGbhJtSjH0obZu7insXfzdHKEF9o2n8ZGszSq/kCe5nmcWh1hNVjexs0+vRFGlOIbIlEQUuzoCPB9BQK+F4O9fJvQq7qm+L3u6Js/ojqR6OtQKxtiCye18Uz+0S8A1cj99aweEcWbCOt8jQYT9FYWmodNBFoWdiNrPAaP4oCmIvRmnegwU4rIovkE1SwAkanfpCw2Cfu20VoAtWX4r6eQKPxXAW5mqpch7c5bm1J1KF6FFmSJ6CGtV+sc5HGtpHuWcgrMbiUz5WpYGJz1PYUo78XivL7pTh/MWfccqitOrOn+iferbeBw2N7PBpIcWpsbxfv/CzrKWq63jHIs3EbDY/ACBRXdxNaV73t9iHqsMPpuhzjfsi4sNFA34eB/gx0IeiXUVRIELxEV2E3dzvnHOD71uwq/ATwTGl7YRR71vbos9IzWh6Jug2i8TitdMz8UWFVOnoYuei+hKYvGY5cnzfRmGj4lXYrCeT2eD4q7nVj3zgk+k9GjeqWhPWxqoYryvVRyJW8aexbEFldvxmN1RTU27+mivJCY2Hw+6KCLd6HtVCM3SFVlZf4viiKWZ0DDZJ4BI0mvouGdaetxck/aB/UgboDuQLvJVYTid8qn4oJiahHiWXhUKdjWPy2FOpkrdZP174m6jxuhCxon6OrqH2MCuY1RBbPvVBn+QrUCTkJhUEUAxwGo2lNZhhPG3XXH2kIu2VRZ/Xs2B7dbn7fDx8acWzHIOG6Ng1jwggU2jExttuJoVsXxTEXA3Q2LqVzIOqYj6ZDYhNbehYDVAD6fRQVjaHclSyHNUD3rdlV+GHUGxyF4muui99WiMpvfEXpbo8C2Yulv5ZCIvkkJEKeqPA5dSdYH4rKcVU0N9S3o6HZvlye2khzM+BPNFwjg1FH4IaanmNR/ueJ67uJxmTCWwAXx/f9kBth0RbTKY+6WxB1mDaK7d2ijOwX2+vR5qAIugq6orFdIN7vp5EgWC8q3tspWVn8mem9LazihwAfb/qtrvU6l0XC8XBkVb2FxuC1bZE7cYd+uv6Fop4pvASzI8F1K+qkvEj7ISaLRTrLIEv5b4APF/c46p7LUQzhz+ilhY33CrvlUUey7XjcAS6TZQvpF2iM4D2uVGdXthwb6nx+jRDSUTd+Don8QtgtMtD3ZaA/A1kg+n0UFf00lLum+9WTq/CmqNjWRDFY30Dm7krmIUI94BdpBLUvTmNY/73I+tL2Oqe8V7AeREPoHI1iiQpX7HAikJ/qLGc7oqk2ioppIyQeF6gqjW7SPBJZVL+HXDmbICvrG/Fcf00LsW10HXW3ZGn/TUg0Fpa749FgiS3K/1vBdR2OBjmNiu3JwFXxfR9kBe23tUA76YMsEw8h60fl65eWys+KaN3SI2LfGDTo6kbU4RlBY+BUf7hd50Iu558S814ij8tKaDDRSu3kBXWwdozrTpHWfSj8Z8XScQegQRJ9CsBHAudtGqN1a53ypR/L43aozXkGxdIV9efHkPdjjQrT2gJNRXZsbA9BQvt6Onzprz7dpwEqCO+bUVSz0ofuXYVLoLiOIk5jMRoLvlfRQC8fFfmhyB35OOoxb0bEPbabFj0L1ltoxJkdHelWVkl0k4/toiF7EA0IqW3kFJrv7iUU8zgRCbwbUNzSfMh9Ma7Fc48o3ddlgAti+wzUu128lIenkZitZI5GZNX9PjH1S+xbGHXgbgN+Rc3rgHbyB4287pclDJE19Zel7UWiHriTmuORaViBVo/3clU0eGlPFEJQ2USyyLPxZJTTBdCAvXHxuRSNqh0V1782Lc4jhyxNf0UCudIVdgbigzr336SxRu1hKA5419j+RNX1NQrRehXYM7YHo7jq2teunVU+/V0I3nejqGa1Dz27Cm+sKb3hKPbrWTToZFlkielxgeoW05lRbFtxrWdQ87D/uMZXaFgJ67LSbQA8W9oej6yeXyFWVGjxvN2NunuJWCoOieXr0ZQKryLRdykVjFiO9A6jsbLBkFIDOA9y07S9XJM/1X9KdfOaaKR54T6/GVmSC/fvotQ4STtdl+LaErk5L4l38jDUAdobdfC2riK9eBcOQaJuE9TxuR0ZGpZHU/zcjKza67eZXtuTlL9fPqiD8SyNuRKHRDv+DDWu3oAGXX2H0kTb/pTuTz89/PfdKKpZ+cPAuAqLmezXQCJ80xrS6E6wbk1NgnUG+ejzuqYzOV851mxY6fsdwAml7XPQaidtuSbpftTdc8BxpfJyZDRYk9HSX1VZ6qYgYbpsad/+fADni5rVPsgK8h1k+f8GjaXibqG0CkiN6a+M3PbDkZX5bhrTWW2ArPa7IffoAVTQwUMTbZ+KrI/PIavdKORivSvq1PmiXLfc2Sqll8p/Z/UPip87hXBRIyH+EOo81jYIChmGXkPW0w/soIhu700/Pvz3zSiqTvjQj67CSG8QcoU8T4VruXaTTk+CdUFmQZdFk6A7CgX2no9GDE9Boxm/jEaNvUZFc4zR/ai7p4BzS8eshsIgqpwGYx5k6Tg33vk9UAeu7VGJ/tT3QfN+3R7Pb2c0ofcipd/vqELUzCD9ISg2+Hg0enHOeDeOoxEEvwty981eRUNOw/q4IVqB567Sb4uEWPkyTXNDdoogq+i5LRbv+yNojtQ3kLV3GjVPVUSHjByu+lP0GmolpbQsskI8hgJsVwDuzTk/kFLaFjUAp+ScH6g9Mx1ESmkn1Ks+OOf8XEop5RofaEppLjRtwk/rTCultB3q6T2NJse9Nef8pTrS6i9SSkcgK8OeyJ31IJp89DfI6jAbcH/O+dUK05yERot9Mud8VUppeeR6/XDO+QdxzMI5599UlWZxTmT12R5ZXs/NOb9UZRqmWuLdvhj4X9Qh2Dfn/JOU0hTg5ZzzW3FcLe99Smkw6vRMQHFruyNX6ypo1ZOnU0orovpu75zz39tML+Wcc1zfAchCfhwSdxfknN9JKS2K3LIP5py/2056nUxKaR5iyhJkaZ0TLbO4ec75twOZtw8itYq6lFJCAu4p5FK7MqU0BsUtTEbm9SLQ8vm6RUknklKaL+f8h4HOR9X0t2Ctk6j0LkY9/12RS/kd5OY5Juf8wxrTnoQq2rNyzpellObMOf89pTRbzvndutKNtGcHyDn/s850TDWklI4CjkBl8msppY3QiPo9+kPUpJR2QfFt90c+ZkeWu6XRvI5LA2fmnO+tKL110cCPG3LOT6aUFoz0XwM+G8Judpff3pNS2hgZaQ7NOX9/oPPzQaS/LHW3owDTxWN7EeQ+3AQ4LOf8x9ozYWY5OkmwppTmQCN7L8k5bxwdnndQYPGZdTYcKaW10KjlCcBbdYs5M2sSouZoNErz+8h9flzO+cs1pvnfzlpKaRwqo9ugybE/jwYnjEHhA7/JOb/Ybgcv3r3ZkGDdGY3U/lP8NgqN0n4FODHn/K9W0/kgElb62XPOPx/ovHxQqVzUlczaa6Klj17KOb+RUroZxdKtnnN+N0zbqTDrG9PppJSWQe7PI9C7sQ8aKPGLfkh7npzzn+tOx8zahBt2EhrZ+Kuc8wv9ENaxCZpD9OFws45HsddvAHfnnN+sKJ2ibSqs1SPQqNaUc96+dNxotBrPd6pI15j+pBZLXUppKhpR9GUU6H5ZzvnelNItaGTeMrOqK82YVglr3UfRKN9F0HxOr/VT2kWDNsu6sU3nkFIalHP+T0ppHbRKw7Noep0voXkxF0bru76MrNt/qyjdKWjAxc/Q3HSvoyl9Zss571FFGsYMJHVY6kaiNfIORb2vk9ByTr+O3+8Arsg5P11pwsbMAqSUhqD5r97NOf9qoPNjTH+SUlog5/x2fF8OuVhPzTk/EYPmismrb0Rz4g2tapBNSml9FDO3B5oe5UU05+ZwZEGfLee8YxVpGTNQDK7hnP8C/oyC3CcBH8o5/7o0imp3qG8UlTHvZyJG55cDnQ9j+puU0iDghpTSMeFSHY7cvAcDT+ScH0op/QfYC01xclnF8Z+roFVxhqK57s4Oa+FsaATsEhWmZcyAMFvVJwwz+ctonbYzYlj8RmhW8AVKx1nQGWPMB4Sc83+AHYAhKaVzc87T0eoQg1JKZ8Uxj6A58R6vStCllJYPq+APgY8ja93UnPPPY8TtkcBfcs4vVpGeMQNJ5aIuuBsthvzxlNJn0Et0rOf6McaYDy5hqf4TcGRK6ewQUhcA46KtIOf8UM755SrSSynNCXwYrR37PTSq9jYgp5RWR7Hf3/OIcNMp1DalyUCMojLGGPP+ojRIZwkUt/bjmDpkOnBbzvnkmC3hBODkqudtTCntgWK7N0FLkW0OrI8mWr4i5/yg2ybTKfTLPHXGGGM+uKSUdgSOBX6BLHUno8mFn0MrqRxX5bQ7MS3KsjlWokkpnQn8LibgHoomMx4cEwxb0JmOoS73qzHGGFMIrI+hxd5fQ8tJDcpaQmpdYM+kpST/UlF6Ca0hvUtK6SsppaWAt4iBEDnnf+Sc/5hzfie2LehMx2BLnTHGmFpIKS0AzA/siyYTPgTYJ1ywa+acv13FUlwlF+/SwCDgbWQRPDXSHw7sh2K7L2knLWPez9QxpYkxxpgPKCWBtQFwGRJ0S6ClIXcOQbcVcFpKaVeg7fkaI72pwBnA/wN+i9y6p6eUxqLlx9ZAc9MZ07FY1BljjKmMEFhrISvZsTnnl1NKzyCxtWdK6Q0UU/eJqpaJTCnNjyYS3ivn/GpKaR9gzZTST3POzwM/Tyk9nXP+q2PoTCfjmDpjjDFVMwKNNl0ztq8GHorvKwEfi8mGU0Xp/RuYGxgV23egwRC7l475GziGznQ2jqkzxhhTOeEOvQA4Ped8e2n/oJiIuOr0jkWxc/flnF+JVYymAMe3G7NnzKyC3a/GGGMqJ+Z/+xfw6ZTS4JzzLbG/ckEX3AkcBnw2pfQcsA9wpAWd+SBhS50xxpjaCIvducCmwP/U6f5MKc0NrAMsDbyYc362rrSMeT9iUWeMMaZWUkqji3nhjDH1YVFnjDHGGNMBePSrMcYYY0wHYFFnjDHGGNMBWNQZY4wxxnQAFnXGGGOMMR2ARZ0xZpYjpfSflNKLKaXvp5S+m1JaN/YvklK6Z6DzZ4wxA4FHvxpjZjlSSn/NOQ+P71sCn8w5b1TBeQfnnP/ddgaNMWYAsKXOGDOrMw/wR4CU0riU0ivdHZRSWiOl9FJY+C4sjksp7Z9SmpZS+jrweEppeErp8bAAvhyT5xbn/kFK6caU0g9TSrellDZLKT2TUvpRSmnNOG6jSOPFlNL3YkJcY4ypHS8TZoyZFRmWUnoRGAosjBaPnxk3AAfnnJ9LKZ3X9NtqwMo55z+klAYDO+ac/5xSGgV8K6U0LY5bGtgVOAB4AdgTWB/YHvgksANwPFqe6pmU0nDgH21cpzHG9Bpb6owxsyL/m3NeJee8HLAVcHNKKfV0cEppJDB3zvm52PXFpkO+lnP+Q3E4cE5K6SXgMWBRYMH47ac555dzzu8CrwKPx7JXLwPj4phngItTSh8BRtqda4zpLyzqjDGzNCHURgGjy/tTSjeEC/ThXpzmb6Xve8W5Vs85rwL8FlkEAf6vdNy7pe13Cc9Hzvk84CBgGPBMSmm5Pl2QMca0iN2vxphZmhBNg4DfA3MW+3POH2467i8ppbVyzs8Du8/glCOAt3PO/0opbQyM7WN+lso5vwy8nFJaA1gO+EFfzmGMMa1gUWeMmRUpYupA7tL9cs7/mYEHFuBA4PMppXeBbwB/6uG424AvpZReBqbTd0H20RCDhYv2kT7+vzHGtISnNDHGfCBIKQ3POf81vp8ILJxzPmaAs2WMMZVhS50x5oPCNimlk1C993Ng/4HNjjHGVIstdcYYY4wxHYBHvxpjjDHGdAAWdcYYY4wxHYBFnTHGGGNMB2BRZ4wxxhjTAVjUGWOMMcZ0ABZ1xhhjjDEdwP8HsBKlPJXd/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A4EDD-B3B4-493E-B2FD-1957C703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65" y="904909"/>
            <a:ext cx="8436078" cy="50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214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572</Words>
  <Application>Microsoft Office PowerPoint</Application>
  <PresentationFormat>On-screen Show (4:3)</PresentationFormat>
  <Paragraphs>76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Noto Sans Symbols</vt:lpstr>
      <vt:lpstr>Times New Roman</vt:lpstr>
      <vt:lpstr>Verdana</vt:lpstr>
      <vt:lpstr>Parallax</vt:lpstr>
      <vt:lpstr>Custom Design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DEPLOYMENT: Streamlit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Dixit</dc:creator>
  <cp:lastModifiedBy>Amruta Kumbar</cp:lastModifiedBy>
  <cp:revision>65</cp:revision>
  <dcterms:modified xsi:type="dcterms:W3CDTF">2021-10-18T06:48:40Z</dcterms:modified>
</cp:coreProperties>
</file>