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94F6-7704-33DE-C198-5BBD5AA28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5A789-73C3-CC72-D9E5-1C4114594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0C93-D315-BC8D-C9DA-D1FA7721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6E69-534D-A17E-A19E-B8B9226F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1290-5386-B557-96BC-87B71FD9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3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3581-4679-4F9E-E9A2-89E5514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802B-A9BD-D5E4-7659-477B2DB5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24A0-772E-6B76-3A75-C00FEFEE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2031-936C-2775-1DEB-CEB50BE9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180F-0245-DBA3-FE0F-E33203E1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F8FAD-D0B7-4226-1648-60C8814BF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4CF23-C86A-12A2-36E1-BA90804D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6376-8EF6-BD59-8321-3B06F584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A449-4D7C-E834-F48A-008BEA1C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7173-AAD3-DCB3-EDAC-CC0F4FE8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481-E304-1D3B-F699-83F4EC15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F713-636E-AE12-A4B7-6270EEAC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7BD6-0D55-9E29-3C92-68D13EB4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7F50-9CBC-4660-91CB-DD76BE3F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98DB-15D3-4214-779E-CE7D9D4E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BEDE-2620-956B-E554-88A7D380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30BC4-E08E-7923-45D0-76BF3E92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6920-7CDF-CC50-75F1-B78D47FE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1D1E-0019-D045-509D-49EA7433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11EB-AE6F-BC76-E4EB-740F6D29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2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69CC-33E9-98F4-98C1-FBB40593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432D-1738-636F-782C-674791512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1F002-2518-30AE-65D3-460D3ABD3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AE663-88AF-50C4-04CC-C1134AA4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86725-F5D4-AD2D-86F7-33A66C32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2DD3-8F01-43B5-345E-42537659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0A20-2275-0512-7F3E-9F8F809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E900-3B62-353A-5BB3-D3635EDE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61AD5-DB98-808D-AC50-77BB29A93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9E04E-F593-8789-81BA-062A861F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628E4-8C7E-1956-C2D5-46264666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0096B-776D-D653-F6B4-BC2A2E63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ABB7F-B7F9-5FBD-DD9B-85461A96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D5817-6D8C-96CF-AD0D-043D59B1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5D24-FA06-89A2-3FE7-A2649913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CDB8B-24B2-1FAB-C36E-51B8C8CD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38BF5-F99E-8DEF-DE83-56402F69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2BA74-5DDE-2357-475F-FD0656A6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2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34D36-4033-F682-394B-FE359F0A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E24DF-3179-BB32-3952-C89B3F84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2D54-A787-8EF6-5852-D8D9BDA7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5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AFE-6C7A-C669-5087-7FFFA11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033C-CE33-87CD-5E20-B15708C0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65ED-C9FC-B798-C7FE-D09523F8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483B4-2786-CA45-C1FF-019618A9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38F7-3A47-BAB3-6FFD-35FA5513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C22C-7D6C-0922-382A-27B66458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7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00F6-4963-242F-854C-7FE2E82D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E8468-8D93-D7EE-7E21-4F50B9BC5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63B83-3998-717A-4322-26A1742D0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5034F-0E3E-1B13-F560-29FE0905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2329-FC81-4636-89E6-89C89CA6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9264-586C-57BA-0A87-F4EAF46D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9C3C3-6EA8-2139-997A-9C6FFF3F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81AB7-6E09-A603-9966-7DAB09F9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C3BA-1716-051A-AFD9-45E2F146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CC29-B71C-4C19-A08F-290FFD4FB0DA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F70C-5E3F-E223-E769-3BE4312C7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3C06-14F7-F838-2545-5A37C0DC2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871A-AC59-4875-884E-100FF7E6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3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DE1E6-4A2D-F057-D8FD-88D6053D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" y="2508694"/>
            <a:ext cx="3577400" cy="2215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26046-698A-4A80-8A1A-36AB8C57BB8E}"/>
              </a:ext>
            </a:extLst>
          </p:cNvPr>
          <p:cNvSpPr txBox="1"/>
          <p:nvPr/>
        </p:nvSpPr>
        <p:spPr>
          <a:xfrm>
            <a:off x="4431792" y="2590800"/>
            <a:ext cx="476097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>
                <a:highlight>
                  <a:srgbClr val="FFFF00"/>
                </a:highlight>
              </a:rPr>
              <a:t>Number Plate</a:t>
            </a:r>
            <a:r>
              <a:rPr lang="en-IN" sz="1050" dirty="0"/>
              <a:t>: DL 8 CAF 5030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OWNER NAME</a:t>
            </a:r>
            <a:r>
              <a:rPr lang="en-IN" sz="1050" dirty="0"/>
              <a:t>: Sachin Kapoor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REGISTER RTO</a:t>
            </a:r>
            <a:r>
              <a:rPr lang="en-IN" sz="1050" dirty="0"/>
              <a:t>: </a:t>
            </a:r>
            <a:r>
              <a:rPr lang="en-IN" sz="1050" dirty="0" err="1"/>
              <a:t>Wazirpur</a:t>
            </a:r>
            <a:r>
              <a:rPr lang="en-IN" sz="1050" dirty="0"/>
              <a:t>, Delhi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MODEL </a:t>
            </a:r>
            <a:r>
              <a:rPr lang="en-IN" sz="1050" dirty="0">
                <a:highlight>
                  <a:srgbClr val="FFFF00"/>
                </a:highlight>
              </a:rPr>
              <a:t>:</a:t>
            </a:r>
            <a:r>
              <a:rPr lang="en-IN" sz="1050" dirty="0"/>
              <a:t> MERCEDES-BENZ INDIA PVT LTD, CLA 45 AMG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VEHICLE CLASS</a:t>
            </a:r>
            <a:r>
              <a:rPr lang="en-IN" sz="1050" dirty="0"/>
              <a:t>: Motor Car(LMV)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FUEL TYPE</a:t>
            </a:r>
            <a:r>
              <a:rPr lang="en-IN" sz="1050" dirty="0"/>
              <a:t>: Petrol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FUEL NORMS</a:t>
            </a:r>
            <a:r>
              <a:rPr lang="en-IN" sz="1050" dirty="0"/>
              <a:t>: Bharat Stage IV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ENGINE NO</a:t>
            </a:r>
            <a:r>
              <a:rPr lang="en-IN" sz="1050" dirty="0"/>
              <a:t>.: 133980800XXXXX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REGISTRATION DATES</a:t>
            </a:r>
            <a:r>
              <a:rPr lang="en-IN" sz="1050" dirty="0"/>
              <a:t>:13-JUN-2014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VEHICLE AGE</a:t>
            </a:r>
            <a:r>
              <a:rPr lang="en-IN" sz="1050" dirty="0"/>
              <a:t>: 8 YEARS 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INSURANCE EXPIRY</a:t>
            </a:r>
            <a:r>
              <a:rPr lang="en-IN" sz="1050" dirty="0"/>
              <a:t>: 19-MAR-2023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COLOUR</a:t>
            </a:r>
            <a:r>
              <a:rPr lang="en-IN" sz="1050" dirty="0"/>
              <a:t>: P JUPITER RED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NUMBER OF SEATS</a:t>
            </a:r>
            <a:r>
              <a:rPr lang="en-IN" sz="1050" dirty="0"/>
              <a:t>: 5</a:t>
            </a:r>
          </a:p>
          <a:p>
            <a:r>
              <a:rPr lang="en-IN" sz="1050" u="sng" dirty="0">
                <a:highlight>
                  <a:srgbClr val="FFFF00"/>
                </a:highlight>
              </a:rPr>
              <a:t>RC STATUS</a:t>
            </a:r>
            <a:r>
              <a:rPr lang="en-IN" sz="1050" dirty="0"/>
              <a:t>: Active.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BC747-A15C-DB73-7ECD-F848BD8FB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437" y="512662"/>
            <a:ext cx="1691787" cy="2712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1D026-B10B-4893-9142-8CB0969C40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7" t="829" r="2513" b="-829"/>
          <a:stretch/>
        </p:blipFill>
        <p:spPr>
          <a:xfrm>
            <a:off x="9412224" y="512662"/>
            <a:ext cx="1944771" cy="2758679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B43062EC-99D4-8F36-A446-317A2CC14C8F}"/>
              </a:ext>
            </a:extLst>
          </p:cNvPr>
          <p:cNvSpPr/>
          <p:nvPr/>
        </p:nvSpPr>
        <p:spPr>
          <a:xfrm>
            <a:off x="9502588" y="699247"/>
            <a:ext cx="268941" cy="2061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6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Kumbar</dc:creator>
  <cp:lastModifiedBy>Amruta Kumbar</cp:lastModifiedBy>
  <cp:revision>2</cp:revision>
  <dcterms:created xsi:type="dcterms:W3CDTF">2022-07-09T13:20:33Z</dcterms:created>
  <dcterms:modified xsi:type="dcterms:W3CDTF">2022-07-09T16:19:45Z</dcterms:modified>
</cp:coreProperties>
</file>