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8" r:id="rId2"/>
  </p:sldMasterIdLst>
  <p:sldIdLst>
    <p:sldId id="256" r:id="rId3"/>
    <p:sldId id="257" r:id="rId4"/>
    <p:sldId id="270" r:id="rId5"/>
    <p:sldId id="260" r:id="rId6"/>
    <p:sldId id="263" r:id="rId7"/>
    <p:sldId id="264" r:id="rId8"/>
    <p:sldId id="261" r:id="rId9"/>
    <p:sldId id="275" r:id="rId10"/>
    <p:sldId id="262" r:id="rId11"/>
    <p:sldId id="265" r:id="rId12"/>
    <p:sldId id="266" r:id="rId13"/>
    <p:sldId id="267" r:id="rId14"/>
    <p:sldId id="274" r:id="rId15"/>
    <p:sldId id="273" r:id="rId16"/>
    <p:sldId id="272" r:id="rId17"/>
    <p:sldId id="268" r:id="rId18"/>
    <p:sldId id="26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11/19/2018</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28818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4" name="PlaceHolder 1"/>
          <p:cNvSpPr>
            <a:spLocks noGrp="1"/>
          </p:cNvSpPr>
          <p:nvPr>
            <p:ph type="title"/>
          </p:nvPr>
        </p:nvSpPr>
        <p:spPr>
          <a:xfrm>
            <a:off x="685800" y="609480"/>
            <a:ext cx="10131120" cy="3123720"/>
          </a:xfrm>
          <a:prstGeom prst="rect">
            <a:avLst/>
          </a:prstGeom>
        </p:spPr>
        <p:txBody>
          <a:bodyPr lIns="0" tIns="0" rIns="0" bIns="0" anchor="ctr"/>
          <a:lstStyle/>
          <a:p>
            <a:endParaRPr lang="en-US" sz="1800" b="0" strike="noStrike" spc="-1">
              <a:solidFill>
                <a:srgbClr val="FFFFFF"/>
              </a:solidFill>
              <a:latin typeface="Calibri"/>
            </a:endParaRPr>
          </a:p>
        </p:txBody>
      </p:sp>
      <p:sp>
        <p:nvSpPr>
          <p:cNvPr id="135" name="PlaceHolder 2"/>
          <p:cNvSpPr>
            <a:spLocks noGrp="1"/>
          </p:cNvSpPr>
          <p:nvPr>
            <p:ph type="subTitle"/>
          </p:nvPr>
        </p:nvSpPr>
        <p:spPr>
          <a:xfrm>
            <a:off x="685800" y="4343400"/>
            <a:ext cx="10131120" cy="1447560"/>
          </a:xfrm>
          <a:prstGeom prst="rect">
            <a:avLst/>
          </a:prstGeom>
        </p:spPr>
        <p:txBody>
          <a:bodyPr lIns="0" tIns="0" rIns="0" bIns="0" anchor="ctr"/>
          <a:lstStyle/>
          <a:p>
            <a:pPr algn="ctr"/>
            <a:endParaRPr lang="en-IN" sz="3200" b="0" strike="noStrike" spc="-1">
              <a:latin typeface="Arial"/>
            </a:endParaRPr>
          </a:p>
        </p:txBody>
      </p:sp>
    </p:spTree>
    <p:extLst>
      <p:ext uri="{BB962C8B-B14F-4D97-AF65-F5344CB8AC3E}">
        <p14:creationId xmlns:p14="http://schemas.microsoft.com/office/powerpoint/2010/main" val="3992544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685800" y="609480"/>
            <a:ext cx="10131120" cy="3123720"/>
          </a:xfrm>
          <a:prstGeom prst="rect">
            <a:avLst/>
          </a:prstGeom>
        </p:spPr>
        <p:txBody>
          <a:bodyPr lIns="0" tIns="0" rIns="0" bIns="0" anchor="ctr"/>
          <a:lstStyle/>
          <a:p>
            <a:endParaRPr lang="en-US" sz="1800" b="0" strike="noStrike" spc="-1">
              <a:solidFill>
                <a:srgbClr val="FFFFFF"/>
              </a:solidFill>
              <a:latin typeface="Calibri"/>
            </a:endParaRPr>
          </a:p>
        </p:txBody>
      </p:sp>
      <p:sp>
        <p:nvSpPr>
          <p:cNvPr id="137" name="PlaceHolder 2"/>
          <p:cNvSpPr>
            <a:spLocks noGrp="1"/>
          </p:cNvSpPr>
          <p:nvPr>
            <p:ph type="body"/>
          </p:nvPr>
        </p:nvSpPr>
        <p:spPr>
          <a:xfrm>
            <a:off x="685800" y="4343400"/>
            <a:ext cx="10131120" cy="1447560"/>
          </a:xfrm>
          <a:prstGeom prst="rect">
            <a:avLst/>
          </a:prstGeom>
        </p:spPr>
        <p:txBody>
          <a:bodyPr lIns="0" tIns="0" rIns="0" bIns="0">
            <a:normAutofit/>
          </a:bodyPr>
          <a:lstStyle/>
          <a:p>
            <a:endParaRPr lang="en-US" sz="1800" b="0" strike="noStrike" spc="-1">
              <a:solidFill>
                <a:srgbClr val="FFFFFF"/>
              </a:solidFill>
              <a:latin typeface="Calibri"/>
            </a:endParaRPr>
          </a:p>
        </p:txBody>
      </p:sp>
    </p:spTree>
    <p:extLst>
      <p:ext uri="{BB962C8B-B14F-4D97-AF65-F5344CB8AC3E}">
        <p14:creationId xmlns:p14="http://schemas.microsoft.com/office/powerpoint/2010/main" val="23313006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685800" y="609480"/>
            <a:ext cx="10131120" cy="3123720"/>
          </a:xfrm>
          <a:prstGeom prst="rect">
            <a:avLst/>
          </a:prstGeom>
        </p:spPr>
        <p:txBody>
          <a:bodyPr lIns="0" tIns="0" rIns="0" bIns="0" anchor="ctr"/>
          <a:lstStyle/>
          <a:p>
            <a:endParaRPr lang="en-US" sz="1800" b="0" strike="noStrike" spc="-1">
              <a:solidFill>
                <a:srgbClr val="FFFFFF"/>
              </a:solidFill>
              <a:latin typeface="Calibri"/>
            </a:endParaRPr>
          </a:p>
        </p:txBody>
      </p:sp>
      <p:sp>
        <p:nvSpPr>
          <p:cNvPr id="139" name="PlaceHolder 2"/>
          <p:cNvSpPr>
            <a:spLocks noGrp="1"/>
          </p:cNvSpPr>
          <p:nvPr>
            <p:ph type="body"/>
          </p:nvPr>
        </p:nvSpPr>
        <p:spPr>
          <a:xfrm>
            <a:off x="685800" y="4343400"/>
            <a:ext cx="4943880" cy="1447560"/>
          </a:xfrm>
          <a:prstGeom prst="rect">
            <a:avLst/>
          </a:prstGeom>
        </p:spPr>
        <p:txBody>
          <a:bodyPr lIns="0" tIns="0" rIns="0" bIns="0">
            <a:normAutofit/>
          </a:bodyPr>
          <a:lstStyle/>
          <a:p>
            <a:endParaRPr lang="en-US" sz="1800" b="0" strike="noStrike" spc="-1">
              <a:solidFill>
                <a:srgbClr val="FFFFFF"/>
              </a:solidFill>
              <a:latin typeface="Calibri"/>
            </a:endParaRPr>
          </a:p>
        </p:txBody>
      </p:sp>
      <p:sp>
        <p:nvSpPr>
          <p:cNvPr id="140" name="PlaceHolder 3"/>
          <p:cNvSpPr>
            <a:spLocks noGrp="1"/>
          </p:cNvSpPr>
          <p:nvPr>
            <p:ph type="body"/>
          </p:nvPr>
        </p:nvSpPr>
        <p:spPr>
          <a:xfrm>
            <a:off x="5877360" y="4343400"/>
            <a:ext cx="4943880" cy="1447560"/>
          </a:xfrm>
          <a:prstGeom prst="rect">
            <a:avLst/>
          </a:prstGeom>
        </p:spPr>
        <p:txBody>
          <a:bodyPr lIns="0" tIns="0" rIns="0" bIns="0">
            <a:normAutofit/>
          </a:bodyPr>
          <a:lstStyle/>
          <a:p>
            <a:endParaRPr lang="en-US" sz="1800" b="0" strike="noStrike" spc="-1">
              <a:solidFill>
                <a:srgbClr val="FFFFFF"/>
              </a:solidFill>
              <a:latin typeface="Calibri"/>
            </a:endParaRPr>
          </a:p>
        </p:txBody>
      </p:sp>
    </p:spTree>
    <p:extLst>
      <p:ext uri="{BB962C8B-B14F-4D97-AF65-F5344CB8AC3E}">
        <p14:creationId xmlns:p14="http://schemas.microsoft.com/office/powerpoint/2010/main" val="1404599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1" name="PlaceHolder 1"/>
          <p:cNvSpPr>
            <a:spLocks noGrp="1"/>
          </p:cNvSpPr>
          <p:nvPr>
            <p:ph type="title"/>
          </p:nvPr>
        </p:nvSpPr>
        <p:spPr>
          <a:xfrm>
            <a:off x="685800" y="609480"/>
            <a:ext cx="10131120" cy="3123720"/>
          </a:xfrm>
          <a:prstGeom prst="rect">
            <a:avLst/>
          </a:prstGeom>
        </p:spPr>
        <p:txBody>
          <a:bodyPr lIns="0" tIns="0" rIns="0" bIns="0" anchor="ctr"/>
          <a:lstStyle/>
          <a:p>
            <a:endParaRPr lang="en-US" sz="1800" b="0" strike="noStrike" spc="-1">
              <a:solidFill>
                <a:srgbClr val="FFFFFF"/>
              </a:solidFill>
              <a:latin typeface="Calibri"/>
            </a:endParaRPr>
          </a:p>
        </p:txBody>
      </p:sp>
    </p:spTree>
    <p:extLst>
      <p:ext uri="{BB962C8B-B14F-4D97-AF65-F5344CB8AC3E}">
        <p14:creationId xmlns:p14="http://schemas.microsoft.com/office/powerpoint/2010/main" val="33814205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2" name="PlaceHolder 1"/>
          <p:cNvSpPr>
            <a:spLocks noGrp="1"/>
          </p:cNvSpPr>
          <p:nvPr>
            <p:ph type="subTitle"/>
          </p:nvPr>
        </p:nvSpPr>
        <p:spPr>
          <a:xfrm>
            <a:off x="685800" y="991800"/>
            <a:ext cx="10131120" cy="13716000"/>
          </a:xfrm>
          <a:prstGeom prst="rect">
            <a:avLst/>
          </a:prstGeom>
        </p:spPr>
        <p:txBody>
          <a:bodyPr lIns="0" tIns="0" rIns="0" bIns="0" anchor="ctr"/>
          <a:lstStyle/>
          <a:p>
            <a:pPr algn="ctr"/>
            <a:endParaRPr lang="en-IN" sz="3200" b="0" strike="noStrike" spc="-1">
              <a:latin typeface="Arial"/>
            </a:endParaRPr>
          </a:p>
        </p:txBody>
      </p:sp>
    </p:spTree>
    <p:extLst>
      <p:ext uri="{BB962C8B-B14F-4D97-AF65-F5344CB8AC3E}">
        <p14:creationId xmlns:p14="http://schemas.microsoft.com/office/powerpoint/2010/main" val="399683493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685800" y="609480"/>
            <a:ext cx="10131120" cy="3123720"/>
          </a:xfrm>
          <a:prstGeom prst="rect">
            <a:avLst/>
          </a:prstGeom>
        </p:spPr>
        <p:txBody>
          <a:bodyPr lIns="0" tIns="0" rIns="0" bIns="0" anchor="ctr"/>
          <a:lstStyle/>
          <a:p>
            <a:endParaRPr lang="en-US" sz="1800" b="0" strike="noStrike" spc="-1">
              <a:solidFill>
                <a:srgbClr val="FFFFFF"/>
              </a:solidFill>
              <a:latin typeface="Calibri"/>
            </a:endParaRPr>
          </a:p>
        </p:txBody>
      </p:sp>
      <p:sp>
        <p:nvSpPr>
          <p:cNvPr id="144" name="PlaceHolder 2"/>
          <p:cNvSpPr>
            <a:spLocks noGrp="1"/>
          </p:cNvSpPr>
          <p:nvPr>
            <p:ph type="body"/>
          </p:nvPr>
        </p:nvSpPr>
        <p:spPr>
          <a:xfrm>
            <a:off x="685800" y="4343400"/>
            <a:ext cx="4943880" cy="690120"/>
          </a:xfrm>
          <a:prstGeom prst="rect">
            <a:avLst/>
          </a:prstGeom>
        </p:spPr>
        <p:txBody>
          <a:bodyPr lIns="0" tIns="0" rIns="0" bIns="0">
            <a:normAutofit/>
          </a:bodyPr>
          <a:lstStyle/>
          <a:p>
            <a:endParaRPr lang="en-US" sz="1800" b="0" strike="noStrike" spc="-1">
              <a:solidFill>
                <a:srgbClr val="FFFFFF"/>
              </a:solidFill>
              <a:latin typeface="Calibri"/>
            </a:endParaRPr>
          </a:p>
        </p:txBody>
      </p:sp>
      <p:sp>
        <p:nvSpPr>
          <p:cNvPr id="145" name="PlaceHolder 3"/>
          <p:cNvSpPr>
            <a:spLocks noGrp="1"/>
          </p:cNvSpPr>
          <p:nvPr>
            <p:ph type="body"/>
          </p:nvPr>
        </p:nvSpPr>
        <p:spPr>
          <a:xfrm>
            <a:off x="685800" y="5099400"/>
            <a:ext cx="4943880" cy="690120"/>
          </a:xfrm>
          <a:prstGeom prst="rect">
            <a:avLst/>
          </a:prstGeom>
        </p:spPr>
        <p:txBody>
          <a:bodyPr lIns="0" tIns="0" rIns="0" bIns="0">
            <a:normAutofit/>
          </a:bodyPr>
          <a:lstStyle/>
          <a:p>
            <a:endParaRPr lang="en-US" sz="1800" b="0" strike="noStrike" spc="-1">
              <a:solidFill>
                <a:srgbClr val="FFFFFF"/>
              </a:solidFill>
              <a:latin typeface="Calibri"/>
            </a:endParaRPr>
          </a:p>
        </p:txBody>
      </p:sp>
      <p:sp>
        <p:nvSpPr>
          <p:cNvPr id="146" name="PlaceHolder 4"/>
          <p:cNvSpPr>
            <a:spLocks noGrp="1"/>
          </p:cNvSpPr>
          <p:nvPr>
            <p:ph type="body"/>
          </p:nvPr>
        </p:nvSpPr>
        <p:spPr>
          <a:xfrm>
            <a:off x="5877360" y="4343400"/>
            <a:ext cx="4943880" cy="1447560"/>
          </a:xfrm>
          <a:prstGeom prst="rect">
            <a:avLst/>
          </a:prstGeom>
        </p:spPr>
        <p:txBody>
          <a:bodyPr lIns="0" tIns="0" rIns="0" bIns="0">
            <a:normAutofit/>
          </a:bodyPr>
          <a:lstStyle/>
          <a:p>
            <a:endParaRPr lang="en-US" sz="1800" b="0" strike="noStrike" spc="-1">
              <a:solidFill>
                <a:srgbClr val="FFFFFF"/>
              </a:solidFill>
              <a:latin typeface="Calibri"/>
            </a:endParaRPr>
          </a:p>
        </p:txBody>
      </p:sp>
    </p:spTree>
    <p:extLst>
      <p:ext uri="{BB962C8B-B14F-4D97-AF65-F5344CB8AC3E}">
        <p14:creationId xmlns:p14="http://schemas.microsoft.com/office/powerpoint/2010/main" val="2566061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685800" y="609480"/>
            <a:ext cx="10131120" cy="3123720"/>
          </a:xfrm>
          <a:prstGeom prst="rect">
            <a:avLst/>
          </a:prstGeom>
        </p:spPr>
        <p:txBody>
          <a:bodyPr lIns="0" tIns="0" rIns="0" bIns="0" anchor="ctr"/>
          <a:lstStyle/>
          <a:p>
            <a:endParaRPr lang="en-US" sz="1800" b="0" strike="noStrike" spc="-1">
              <a:solidFill>
                <a:srgbClr val="FFFFFF"/>
              </a:solidFill>
              <a:latin typeface="Calibri"/>
            </a:endParaRPr>
          </a:p>
        </p:txBody>
      </p:sp>
      <p:sp>
        <p:nvSpPr>
          <p:cNvPr id="148" name="PlaceHolder 2"/>
          <p:cNvSpPr>
            <a:spLocks noGrp="1"/>
          </p:cNvSpPr>
          <p:nvPr>
            <p:ph type="body"/>
          </p:nvPr>
        </p:nvSpPr>
        <p:spPr>
          <a:xfrm>
            <a:off x="685800" y="4343400"/>
            <a:ext cx="4943880" cy="1447560"/>
          </a:xfrm>
          <a:prstGeom prst="rect">
            <a:avLst/>
          </a:prstGeom>
        </p:spPr>
        <p:txBody>
          <a:bodyPr lIns="0" tIns="0" rIns="0" bIns="0">
            <a:normAutofit/>
          </a:bodyPr>
          <a:lstStyle/>
          <a:p>
            <a:endParaRPr lang="en-US" sz="1800" b="0" strike="noStrike" spc="-1">
              <a:solidFill>
                <a:srgbClr val="FFFFFF"/>
              </a:solidFill>
              <a:latin typeface="Calibri"/>
            </a:endParaRPr>
          </a:p>
        </p:txBody>
      </p:sp>
      <p:sp>
        <p:nvSpPr>
          <p:cNvPr id="149" name="PlaceHolder 3"/>
          <p:cNvSpPr>
            <a:spLocks noGrp="1"/>
          </p:cNvSpPr>
          <p:nvPr>
            <p:ph type="body"/>
          </p:nvPr>
        </p:nvSpPr>
        <p:spPr>
          <a:xfrm>
            <a:off x="5877360" y="4343400"/>
            <a:ext cx="4943880" cy="690120"/>
          </a:xfrm>
          <a:prstGeom prst="rect">
            <a:avLst/>
          </a:prstGeom>
        </p:spPr>
        <p:txBody>
          <a:bodyPr lIns="0" tIns="0" rIns="0" bIns="0">
            <a:normAutofit/>
          </a:bodyPr>
          <a:lstStyle/>
          <a:p>
            <a:endParaRPr lang="en-US" sz="1800" b="0" strike="noStrike" spc="-1">
              <a:solidFill>
                <a:srgbClr val="FFFFFF"/>
              </a:solidFill>
              <a:latin typeface="Calibri"/>
            </a:endParaRPr>
          </a:p>
        </p:txBody>
      </p:sp>
      <p:sp>
        <p:nvSpPr>
          <p:cNvPr id="150" name="PlaceHolder 4"/>
          <p:cNvSpPr>
            <a:spLocks noGrp="1"/>
          </p:cNvSpPr>
          <p:nvPr>
            <p:ph type="body"/>
          </p:nvPr>
        </p:nvSpPr>
        <p:spPr>
          <a:xfrm>
            <a:off x="5877360" y="5099400"/>
            <a:ext cx="4943880" cy="690120"/>
          </a:xfrm>
          <a:prstGeom prst="rect">
            <a:avLst/>
          </a:prstGeom>
        </p:spPr>
        <p:txBody>
          <a:bodyPr lIns="0" tIns="0" rIns="0" bIns="0">
            <a:normAutofit/>
          </a:bodyPr>
          <a:lstStyle/>
          <a:p>
            <a:endParaRPr lang="en-US" sz="1800" b="0" strike="noStrike" spc="-1">
              <a:solidFill>
                <a:srgbClr val="FFFFFF"/>
              </a:solidFill>
              <a:latin typeface="Calibri"/>
            </a:endParaRPr>
          </a:p>
        </p:txBody>
      </p:sp>
    </p:spTree>
    <p:extLst>
      <p:ext uri="{BB962C8B-B14F-4D97-AF65-F5344CB8AC3E}">
        <p14:creationId xmlns:p14="http://schemas.microsoft.com/office/powerpoint/2010/main" val="34232461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685800" y="609480"/>
            <a:ext cx="10131120" cy="3123720"/>
          </a:xfrm>
          <a:prstGeom prst="rect">
            <a:avLst/>
          </a:prstGeom>
        </p:spPr>
        <p:txBody>
          <a:bodyPr lIns="0" tIns="0" rIns="0" bIns="0" anchor="ctr"/>
          <a:lstStyle/>
          <a:p>
            <a:endParaRPr lang="en-US" sz="1800" b="0" strike="noStrike" spc="-1">
              <a:solidFill>
                <a:srgbClr val="FFFFFF"/>
              </a:solidFill>
              <a:latin typeface="Calibri"/>
            </a:endParaRPr>
          </a:p>
        </p:txBody>
      </p:sp>
      <p:sp>
        <p:nvSpPr>
          <p:cNvPr id="152" name="PlaceHolder 2"/>
          <p:cNvSpPr>
            <a:spLocks noGrp="1"/>
          </p:cNvSpPr>
          <p:nvPr>
            <p:ph type="body"/>
          </p:nvPr>
        </p:nvSpPr>
        <p:spPr>
          <a:xfrm>
            <a:off x="685800" y="4343400"/>
            <a:ext cx="4943880" cy="690120"/>
          </a:xfrm>
          <a:prstGeom prst="rect">
            <a:avLst/>
          </a:prstGeom>
        </p:spPr>
        <p:txBody>
          <a:bodyPr lIns="0" tIns="0" rIns="0" bIns="0">
            <a:normAutofit/>
          </a:bodyPr>
          <a:lstStyle/>
          <a:p>
            <a:endParaRPr lang="en-US" sz="1800" b="0" strike="noStrike" spc="-1">
              <a:solidFill>
                <a:srgbClr val="FFFFFF"/>
              </a:solidFill>
              <a:latin typeface="Calibri"/>
            </a:endParaRPr>
          </a:p>
        </p:txBody>
      </p:sp>
      <p:sp>
        <p:nvSpPr>
          <p:cNvPr id="153" name="PlaceHolder 3"/>
          <p:cNvSpPr>
            <a:spLocks noGrp="1"/>
          </p:cNvSpPr>
          <p:nvPr>
            <p:ph type="body"/>
          </p:nvPr>
        </p:nvSpPr>
        <p:spPr>
          <a:xfrm>
            <a:off x="5877360" y="4343400"/>
            <a:ext cx="4943880" cy="690120"/>
          </a:xfrm>
          <a:prstGeom prst="rect">
            <a:avLst/>
          </a:prstGeom>
        </p:spPr>
        <p:txBody>
          <a:bodyPr lIns="0" tIns="0" rIns="0" bIns="0">
            <a:normAutofit/>
          </a:bodyPr>
          <a:lstStyle/>
          <a:p>
            <a:endParaRPr lang="en-US" sz="1800" b="0" strike="noStrike" spc="-1">
              <a:solidFill>
                <a:srgbClr val="FFFFFF"/>
              </a:solidFill>
              <a:latin typeface="Calibri"/>
            </a:endParaRPr>
          </a:p>
        </p:txBody>
      </p:sp>
      <p:sp>
        <p:nvSpPr>
          <p:cNvPr id="154" name="PlaceHolder 4"/>
          <p:cNvSpPr>
            <a:spLocks noGrp="1"/>
          </p:cNvSpPr>
          <p:nvPr>
            <p:ph type="body"/>
          </p:nvPr>
        </p:nvSpPr>
        <p:spPr>
          <a:xfrm>
            <a:off x="685800" y="5099400"/>
            <a:ext cx="10131120" cy="690120"/>
          </a:xfrm>
          <a:prstGeom prst="rect">
            <a:avLst/>
          </a:prstGeom>
        </p:spPr>
        <p:txBody>
          <a:bodyPr lIns="0" tIns="0" rIns="0" bIns="0">
            <a:normAutofit/>
          </a:bodyPr>
          <a:lstStyle/>
          <a:p>
            <a:endParaRPr lang="en-US" sz="1800" b="0" strike="noStrike" spc="-1">
              <a:solidFill>
                <a:srgbClr val="FFFFFF"/>
              </a:solidFill>
              <a:latin typeface="Calibri"/>
            </a:endParaRPr>
          </a:p>
        </p:txBody>
      </p:sp>
    </p:spTree>
    <p:extLst>
      <p:ext uri="{BB962C8B-B14F-4D97-AF65-F5344CB8AC3E}">
        <p14:creationId xmlns:p14="http://schemas.microsoft.com/office/powerpoint/2010/main" val="360448904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685800" y="609480"/>
            <a:ext cx="10131120" cy="3123720"/>
          </a:xfrm>
          <a:prstGeom prst="rect">
            <a:avLst/>
          </a:prstGeom>
        </p:spPr>
        <p:txBody>
          <a:bodyPr lIns="0" tIns="0" rIns="0" bIns="0" anchor="ctr"/>
          <a:lstStyle/>
          <a:p>
            <a:endParaRPr lang="en-US" sz="1800" b="0" strike="noStrike" spc="-1">
              <a:solidFill>
                <a:srgbClr val="FFFFFF"/>
              </a:solidFill>
              <a:latin typeface="Calibri"/>
            </a:endParaRPr>
          </a:p>
        </p:txBody>
      </p:sp>
      <p:sp>
        <p:nvSpPr>
          <p:cNvPr id="156" name="PlaceHolder 2"/>
          <p:cNvSpPr>
            <a:spLocks noGrp="1"/>
          </p:cNvSpPr>
          <p:nvPr>
            <p:ph type="body"/>
          </p:nvPr>
        </p:nvSpPr>
        <p:spPr>
          <a:xfrm>
            <a:off x="685800" y="4343400"/>
            <a:ext cx="10131120" cy="690120"/>
          </a:xfrm>
          <a:prstGeom prst="rect">
            <a:avLst/>
          </a:prstGeom>
        </p:spPr>
        <p:txBody>
          <a:bodyPr lIns="0" tIns="0" rIns="0" bIns="0">
            <a:normAutofit/>
          </a:bodyPr>
          <a:lstStyle/>
          <a:p>
            <a:endParaRPr lang="en-US" sz="1800" b="0" strike="noStrike" spc="-1">
              <a:solidFill>
                <a:srgbClr val="FFFFFF"/>
              </a:solidFill>
              <a:latin typeface="Calibri"/>
            </a:endParaRPr>
          </a:p>
        </p:txBody>
      </p:sp>
      <p:sp>
        <p:nvSpPr>
          <p:cNvPr id="157" name="PlaceHolder 3"/>
          <p:cNvSpPr>
            <a:spLocks noGrp="1"/>
          </p:cNvSpPr>
          <p:nvPr>
            <p:ph type="body"/>
          </p:nvPr>
        </p:nvSpPr>
        <p:spPr>
          <a:xfrm>
            <a:off x="685800" y="5099400"/>
            <a:ext cx="10131120" cy="690120"/>
          </a:xfrm>
          <a:prstGeom prst="rect">
            <a:avLst/>
          </a:prstGeom>
        </p:spPr>
        <p:txBody>
          <a:bodyPr lIns="0" tIns="0" rIns="0" bIns="0">
            <a:normAutofit/>
          </a:bodyPr>
          <a:lstStyle/>
          <a:p>
            <a:endParaRPr lang="en-US" sz="1800" b="0" strike="noStrike" spc="-1">
              <a:solidFill>
                <a:srgbClr val="FFFFFF"/>
              </a:solidFill>
              <a:latin typeface="Calibri"/>
            </a:endParaRPr>
          </a:p>
        </p:txBody>
      </p:sp>
    </p:spTree>
    <p:extLst>
      <p:ext uri="{BB962C8B-B14F-4D97-AF65-F5344CB8AC3E}">
        <p14:creationId xmlns:p14="http://schemas.microsoft.com/office/powerpoint/2010/main" val="3553466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685800" y="609480"/>
            <a:ext cx="10131120" cy="3123720"/>
          </a:xfrm>
          <a:prstGeom prst="rect">
            <a:avLst/>
          </a:prstGeom>
        </p:spPr>
        <p:txBody>
          <a:bodyPr lIns="0" tIns="0" rIns="0" bIns="0" anchor="ctr"/>
          <a:lstStyle/>
          <a:p>
            <a:endParaRPr lang="en-US" sz="1800" b="0" strike="noStrike" spc="-1">
              <a:solidFill>
                <a:srgbClr val="FFFFFF"/>
              </a:solidFill>
              <a:latin typeface="Calibri"/>
            </a:endParaRPr>
          </a:p>
        </p:txBody>
      </p:sp>
      <p:sp>
        <p:nvSpPr>
          <p:cNvPr id="159" name="PlaceHolder 2"/>
          <p:cNvSpPr>
            <a:spLocks noGrp="1"/>
          </p:cNvSpPr>
          <p:nvPr>
            <p:ph type="body"/>
          </p:nvPr>
        </p:nvSpPr>
        <p:spPr>
          <a:xfrm>
            <a:off x="685800" y="4343400"/>
            <a:ext cx="4943880" cy="690120"/>
          </a:xfrm>
          <a:prstGeom prst="rect">
            <a:avLst/>
          </a:prstGeom>
        </p:spPr>
        <p:txBody>
          <a:bodyPr lIns="0" tIns="0" rIns="0" bIns="0">
            <a:normAutofit/>
          </a:bodyPr>
          <a:lstStyle/>
          <a:p>
            <a:endParaRPr lang="en-US" sz="1800" b="0" strike="noStrike" spc="-1">
              <a:solidFill>
                <a:srgbClr val="FFFFFF"/>
              </a:solidFill>
              <a:latin typeface="Calibri"/>
            </a:endParaRPr>
          </a:p>
        </p:txBody>
      </p:sp>
      <p:sp>
        <p:nvSpPr>
          <p:cNvPr id="160" name="PlaceHolder 3"/>
          <p:cNvSpPr>
            <a:spLocks noGrp="1"/>
          </p:cNvSpPr>
          <p:nvPr>
            <p:ph type="body"/>
          </p:nvPr>
        </p:nvSpPr>
        <p:spPr>
          <a:xfrm>
            <a:off x="5877360" y="4343400"/>
            <a:ext cx="4943880" cy="690120"/>
          </a:xfrm>
          <a:prstGeom prst="rect">
            <a:avLst/>
          </a:prstGeom>
        </p:spPr>
        <p:txBody>
          <a:bodyPr lIns="0" tIns="0" rIns="0" bIns="0">
            <a:normAutofit/>
          </a:bodyPr>
          <a:lstStyle/>
          <a:p>
            <a:endParaRPr lang="en-US" sz="1800" b="0" strike="noStrike" spc="-1">
              <a:solidFill>
                <a:srgbClr val="FFFFFF"/>
              </a:solidFill>
              <a:latin typeface="Calibri"/>
            </a:endParaRPr>
          </a:p>
        </p:txBody>
      </p:sp>
      <p:sp>
        <p:nvSpPr>
          <p:cNvPr id="161" name="PlaceHolder 4"/>
          <p:cNvSpPr>
            <a:spLocks noGrp="1"/>
          </p:cNvSpPr>
          <p:nvPr>
            <p:ph type="body"/>
          </p:nvPr>
        </p:nvSpPr>
        <p:spPr>
          <a:xfrm>
            <a:off x="5877360" y="5099400"/>
            <a:ext cx="4943880" cy="690120"/>
          </a:xfrm>
          <a:prstGeom prst="rect">
            <a:avLst/>
          </a:prstGeom>
        </p:spPr>
        <p:txBody>
          <a:bodyPr lIns="0" tIns="0" rIns="0" bIns="0">
            <a:normAutofit/>
          </a:bodyPr>
          <a:lstStyle/>
          <a:p>
            <a:endParaRPr lang="en-US" sz="1800" b="0" strike="noStrike" spc="-1">
              <a:solidFill>
                <a:srgbClr val="FFFFFF"/>
              </a:solidFill>
              <a:latin typeface="Calibri"/>
            </a:endParaRPr>
          </a:p>
        </p:txBody>
      </p:sp>
      <p:sp>
        <p:nvSpPr>
          <p:cNvPr id="162" name="PlaceHolder 5"/>
          <p:cNvSpPr>
            <a:spLocks noGrp="1"/>
          </p:cNvSpPr>
          <p:nvPr>
            <p:ph type="body"/>
          </p:nvPr>
        </p:nvSpPr>
        <p:spPr>
          <a:xfrm>
            <a:off x="685800" y="5099400"/>
            <a:ext cx="4943880" cy="690120"/>
          </a:xfrm>
          <a:prstGeom prst="rect">
            <a:avLst/>
          </a:prstGeom>
        </p:spPr>
        <p:txBody>
          <a:bodyPr lIns="0" tIns="0" rIns="0" bIns="0">
            <a:normAutofit/>
          </a:bodyPr>
          <a:lstStyle/>
          <a:p>
            <a:endParaRPr lang="en-US" sz="1800" b="0" strike="noStrike" spc="-1">
              <a:solidFill>
                <a:srgbClr val="FFFFFF"/>
              </a:solidFill>
              <a:latin typeface="Calibri"/>
            </a:endParaRPr>
          </a:p>
        </p:txBody>
      </p:sp>
    </p:spTree>
    <p:extLst>
      <p:ext uri="{BB962C8B-B14F-4D97-AF65-F5344CB8AC3E}">
        <p14:creationId xmlns:p14="http://schemas.microsoft.com/office/powerpoint/2010/main" val="247192858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685800" y="609480"/>
            <a:ext cx="10131120" cy="3123720"/>
          </a:xfrm>
          <a:prstGeom prst="rect">
            <a:avLst/>
          </a:prstGeom>
        </p:spPr>
        <p:txBody>
          <a:bodyPr lIns="0" tIns="0" rIns="0" bIns="0" anchor="ctr"/>
          <a:lstStyle/>
          <a:p>
            <a:endParaRPr lang="en-US" sz="1800" b="0" strike="noStrike" spc="-1">
              <a:solidFill>
                <a:srgbClr val="FFFFFF"/>
              </a:solidFill>
              <a:latin typeface="Calibri"/>
            </a:endParaRPr>
          </a:p>
        </p:txBody>
      </p:sp>
      <p:sp>
        <p:nvSpPr>
          <p:cNvPr id="164" name="PlaceHolder 2"/>
          <p:cNvSpPr>
            <a:spLocks noGrp="1"/>
          </p:cNvSpPr>
          <p:nvPr>
            <p:ph type="body"/>
          </p:nvPr>
        </p:nvSpPr>
        <p:spPr>
          <a:xfrm>
            <a:off x="685800" y="4343400"/>
            <a:ext cx="3261960" cy="690120"/>
          </a:xfrm>
          <a:prstGeom prst="rect">
            <a:avLst/>
          </a:prstGeom>
        </p:spPr>
        <p:txBody>
          <a:bodyPr lIns="0" tIns="0" rIns="0" bIns="0">
            <a:normAutofit/>
          </a:bodyPr>
          <a:lstStyle/>
          <a:p>
            <a:endParaRPr lang="en-US" sz="1800" b="0" strike="noStrike" spc="-1">
              <a:solidFill>
                <a:srgbClr val="FFFFFF"/>
              </a:solidFill>
              <a:latin typeface="Calibri"/>
            </a:endParaRPr>
          </a:p>
        </p:txBody>
      </p:sp>
      <p:sp>
        <p:nvSpPr>
          <p:cNvPr id="165" name="PlaceHolder 3"/>
          <p:cNvSpPr>
            <a:spLocks noGrp="1"/>
          </p:cNvSpPr>
          <p:nvPr>
            <p:ph type="body"/>
          </p:nvPr>
        </p:nvSpPr>
        <p:spPr>
          <a:xfrm>
            <a:off x="4111200" y="4343400"/>
            <a:ext cx="3261960" cy="690120"/>
          </a:xfrm>
          <a:prstGeom prst="rect">
            <a:avLst/>
          </a:prstGeom>
        </p:spPr>
        <p:txBody>
          <a:bodyPr lIns="0" tIns="0" rIns="0" bIns="0">
            <a:normAutofit/>
          </a:bodyPr>
          <a:lstStyle/>
          <a:p>
            <a:endParaRPr lang="en-US" sz="1800" b="0" strike="noStrike" spc="-1">
              <a:solidFill>
                <a:srgbClr val="FFFFFF"/>
              </a:solidFill>
              <a:latin typeface="Calibri"/>
            </a:endParaRPr>
          </a:p>
        </p:txBody>
      </p:sp>
      <p:sp>
        <p:nvSpPr>
          <p:cNvPr id="166" name="PlaceHolder 4"/>
          <p:cNvSpPr>
            <a:spLocks noGrp="1"/>
          </p:cNvSpPr>
          <p:nvPr>
            <p:ph type="body"/>
          </p:nvPr>
        </p:nvSpPr>
        <p:spPr>
          <a:xfrm>
            <a:off x="7536600" y="4343400"/>
            <a:ext cx="3261960" cy="690120"/>
          </a:xfrm>
          <a:prstGeom prst="rect">
            <a:avLst/>
          </a:prstGeom>
        </p:spPr>
        <p:txBody>
          <a:bodyPr lIns="0" tIns="0" rIns="0" bIns="0">
            <a:normAutofit/>
          </a:bodyPr>
          <a:lstStyle/>
          <a:p>
            <a:endParaRPr lang="en-US" sz="1800" b="0" strike="noStrike" spc="-1">
              <a:solidFill>
                <a:srgbClr val="FFFFFF"/>
              </a:solidFill>
              <a:latin typeface="Calibri"/>
            </a:endParaRPr>
          </a:p>
        </p:txBody>
      </p:sp>
      <p:sp>
        <p:nvSpPr>
          <p:cNvPr id="167" name="PlaceHolder 5"/>
          <p:cNvSpPr>
            <a:spLocks noGrp="1"/>
          </p:cNvSpPr>
          <p:nvPr>
            <p:ph type="body"/>
          </p:nvPr>
        </p:nvSpPr>
        <p:spPr>
          <a:xfrm>
            <a:off x="7536600" y="5099400"/>
            <a:ext cx="3261960" cy="690120"/>
          </a:xfrm>
          <a:prstGeom prst="rect">
            <a:avLst/>
          </a:prstGeom>
        </p:spPr>
        <p:txBody>
          <a:bodyPr lIns="0" tIns="0" rIns="0" bIns="0">
            <a:normAutofit/>
          </a:bodyPr>
          <a:lstStyle/>
          <a:p>
            <a:endParaRPr lang="en-US" sz="1800" b="0" strike="noStrike" spc="-1">
              <a:solidFill>
                <a:srgbClr val="FFFFFF"/>
              </a:solidFill>
              <a:latin typeface="Calibri"/>
            </a:endParaRPr>
          </a:p>
        </p:txBody>
      </p:sp>
      <p:sp>
        <p:nvSpPr>
          <p:cNvPr id="168" name="PlaceHolder 6"/>
          <p:cNvSpPr>
            <a:spLocks noGrp="1"/>
          </p:cNvSpPr>
          <p:nvPr>
            <p:ph type="body"/>
          </p:nvPr>
        </p:nvSpPr>
        <p:spPr>
          <a:xfrm>
            <a:off x="4111200" y="5099400"/>
            <a:ext cx="3261960" cy="690120"/>
          </a:xfrm>
          <a:prstGeom prst="rect">
            <a:avLst/>
          </a:prstGeom>
        </p:spPr>
        <p:txBody>
          <a:bodyPr lIns="0" tIns="0" rIns="0" bIns="0">
            <a:normAutofit/>
          </a:bodyPr>
          <a:lstStyle/>
          <a:p>
            <a:endParaRPr lang="en-US" sz="1800" b="0" strike="noStrike" spc="-1">
              <a:solidFill>
                <a:srgbClr val="FFFFFF"/>
              </a:solidFill>
              <a:latin typeface="Calibri"/>
            </a:endParaRPr>
          </a:p>
        </p:txBody>
      </p:sp>
      <p:sp>
        <p:nvSpPr>
          <p:cNvPr id="169" name="PlaceHolder 7"/>
          <p:cNvSpPr>
            <a:spLocks noGrp="1"/>
          </p:cNvSpPr>
          <p:nvPr>
            <p:ph type="body"/>
          </p:nvPr>
        </p:nvSpPr>
        <p:spPr>
          <a:xfrm>
            <a:off x="685800" y="5099400"/>
            <a:ext cx="3261960" cy="690120"/>
          </a:xfrm>
          <a:prstGeom prst="rect">
            <a:avLst/>
          </a:prstGeom>
        </p:spPr>
        <p:txBody>
          <a:bodyPr lIns="0" tIns="0" rIns="0" bIns="0">
            <a:normAutofit/>
          </a:bodyPr>
          <a:lstStyle/>
          <a:p>
            <a:endParaRPr lang="en-US" sz="1800" b="0" strike="noStrike" spc="-1">
              <a:solidFill>
                <a:srgbClr val="FFFFFF"/>
              </a:solidFill>
              <a:latin typeface="Calibri"/>
            </a:endParaRPr>
          </a:p>
        </p:txBody>
      </p:sp>
    </p:spTree>
    <p:extLst>
      <p:ext uri="{BB962C8B-B14F-4D97-AF65-F5344CB8AC3E}">
        <p14:creationId xmlns:p14="http://schemas.microsoft.com/office/powerpoint/2010/main" val="2909339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11/19/2018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image" Target="../media/image3.png"/><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11/19/2018</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pic>
        <p:nvPicPr>
          <p:cNvPr id="128" name="Picture 6"/>
          <p:cNvPicPr/>
          <p:nvPr/>
        </p:nvPicPr>
        <p:blipFill>
          <a:blip r:embed="rId15"/>
          <a:stretch/>
        </p:blipFill>
        <p:spPr>
          <a:xfrm>
            <a:off x="0" y="0"/>
            <a:ext cx="12188520" cy="6855840"/>
          </a:xfrm>
          <a:prstGeom prst="rect">
            <a:avLst/>
          </a:prstGeom>
          <a:ln>
            <a:noFill/>
          </a:ln>
        </p:spPr>
      </p:pic>
      <p:sp>
        <p:nvSpPr>
          <p:cNvPr id="129" name="PlaceHolder 1"/>
          <p:cNvSpPr>
            <a:spLocks noGrp="1"/>
          </p:cNvSpPr>
          <p:nvPr>
            <p:ph type="title"/>
          </p:nvPr>
        </p:nvSpPr>
        <p:spPr>
          <a:xfrm>
            <a:off x="685800" y="609480"/>
            <a:ext cx="10131120" cy="3123720"/>
          </a:xfrm>
          <a:prstGeom prst="rect">
            <a:avLst/>
          </a:prstGeom>
        </p:spPr>
        <p:txBody>
          <a:bodyPr anchor="ctr">
            <a:normAutofit/>
          </a:bodyPr>
          <a:lstStyle/>
          <a:p>
            <a:pPr>
              <a:lnSpc>
                <a:spcPct val="100000"/>
              </a:lnSpc>
            </a:pPr>
            <a:r>
              <a:rPr lang="en-US" sz="3200" b="0" strike="noStrike" spc="-1">
                <a:solidFill>
                  <a:srgbClr val="FFFFFF"/>
                </a:solidFill>
                <a:latin typeface="Calibri Light"/>
              </a:rPr>
              <a:t>Click to edit Master title style</a:t>
            </a:r>
            <a:endParaRPr lang="en-US" sz="3200" b="0" strike="noStrike" spc="-1">
              <a:solidFill>
                <a:srgbClr val="FFFFFF"/>
              </a:solidFill>
              <a:latin typeface="Calibri"/>
            </a:endParaRPr>
          </a:p>
        </p:txBody>
      </p:sp>
      <p:sp>
        <p:nvSpPr>
          <p:cNvPr id="130" name="PlaceHolder 2"/>
          <p:cNvSpPr>
            <a:spLocks noGrp="1"/>
          </p:cNvSpPr>
          <p:nvPr>
            <p:ph type="body"/>
          </p:nvPr>
        </p:nvSpPr>
        <p:spPr>
          <a:xfrm>
            <a:off x="685800" y="4343400"/>
            <a:ext cx="10131120" cy="1447560"/>
          </a:xfrm>
          <a:prstGeom prst="rect">
            <a:avLst/>
          </a:prstGeom>
        </p:spPr>
        <p:txBody>
          <a:bodyPr anchor="ctr">
            <a:normAutofit/>
          </a:bodyPr>
          <a:lstStyle/>
          <a:p>
            <a:pPr>
              <a:lnSpc>
                <a:spcPct val="100000"/>
              </a:lnSpc>
              <a:spcAft>
                <a:spcPts val="1001"/>
              </a:spcAft>
            </a:pPr>
            <a:r>
              <a:rPr lang="en-US" sz="2000" b="0" strike="noStrike" spc="-1">
                <a:solidFill>
                  <a:srgbClr val="FFFFFF"/>
                </a:solidFill>
                <a:latin typeface="Calibri"/>
              </a:rPr>
              <a:t>Edit Master text styles</a:t>
            </a:r>
          </a:p>
        </p:txBody>
      </p:sp>
      <p:sp>
        <p:nvSpPr>
          <p:cNvPr id="131" name="PlaceHolder 3"/>
          <p:cNvSpPr>
            <a:spLocks noGrp="1"/>
          </p:cNvSpPr>
          <p:nvPr>
            <p:ph type="dt"/>
          </p:nvPr>
        </p:nvSpPr>
        <p:spPr>
          <a:xfrm>
            <a:off x="8589600" y="5870520"/>
            <a:ext cx="1599840" cy="377640"/>
          </a:xfrm>
          <a:prstGeom prst="rect">
            <a:avLst/>
          </a:prstGeom>
        </p:spPr>
        <p:txBody>
          <a:bodyPr anchor="ctr"/>
          <a:lstStyle/>
          <a:p>
            <a:pPr algn="r">
              <a:lnSpc>
                <a:spcPct val="100000"/>
              </a:lnSpc>
            </a:pPr>
            <a:fld id="{80ED4E2A-6078-4295-8506-0A9ABA8CC0D6}" type="datetime">
              <a:rPr lang="en-IN" sz="1000" b="0" strike="noStrike" spc="-1">
                <a:solidFill>
                  <a:srgbClr val="FFFFFF"/>
                </a:solidFill>
                <a:latin typeface="Calibri"/>
              </a:rPr>
              <a:t>19-11-2018</a:t>
            </a:fld>
            <a:endParaRPr lang="en-IN" sz="1000" b="0" strike="noStrike" spc="-1">
              <a:latin typeface="Times New Roman"/>
            </a:endParaRPr>
          </a:p>
        </p:txBody>
      </p:sp>
      <p:sp>
        <p:nvSpPr>
          <p:cNvPr id="132" name="PlaceHolder 4"/>
          <p:cNvSpPr>
            <a:spLocks noGrp="1"/>
          </p:cNvSpPr>
          <p:nvPr>
            <p:ph type="ftr"/>
          </p:nvPr>
        </p:nvSpPr>
        <p:spPr>
          <a:xfrm>
            <a:off x="685800" y="5870520"/>
            <a:ext cx="7827120" cy="377640"/>
          </a:xfrm>
          <a:prstGeom prst="rect">
            <a:avLst/>
          </a:prstGeom>
        </p:spPr>
        <p:txBody>
          <a:bodyPr anchor="ctr"/>
          <a:lstStyle/>
          <a:p>
            <a:endParaRPr lang="en-IN" sz="2400" b="0" strike="noStrike" spc="-1">
              <a:latin typeface="Times New Roman"/>
            </a:endParaRPr>
          </a:p>
        </p:txBody>
      </p:sp>
      <p:sp>
        <p:nvSpPr>
          <p:cNvPr id="133" name="PlaceHolder 5"/>
          <p:cNvSpPr>
            <a:spLocks noGrp="1"/>
          </p:cNvSpPr>
          <p:nvPr>
            <p:ph type="sldNum"/>
          </p:nvPr>
        </p:nvSpPr>
        <p:spPr>
          <a:xfrm>
            <a:off x="10266120" y="5870520"/>
            <a:ext cx="550800" cy="377640"/>
          </a:xfrm>
          <a:prstGeom prst="rect">
            <a:avLst/>
          </a:prstGeom>
        </p:spPr>
        <p:txBody>
          <a:bodyPr anchor="ctr"/>
          <a:lstStyle/>
          <a:p>
            <a:pPr algn="r">
              <a:lnSpc>
                <a:spcPct val="100000"/>
              </a:lnSpc>
            </a:pPr>
            <a:fld id="{C6103A7E-9C39-4A27-AA38-C8218C024CFA}" type="slidenum">
              <a:rPr lang="en-IN" sz="1000" b="0" strike="noStrike" spc="-1">
                <a:solidFill>
                  <a:srgbClr val="FFFFFF"/>
                </a:solidFill>
                <a:latin typeface="Calibri"/>
              </a:rPr>
              <a:t>‹#›</a:t>
            </a:fld>
            <a:endParaRPr lang="en-IN" sz="1000" b="0" strike="noStrike" spc="-1">
              <a:latin typeface="Times New Roman"/>
            </a:endParaRPr>
          </a:p>
        </p:txBody>
      </p:sp>
    </p:spTree>
    <p:extLst>
      <p:ext uri="{BB962C8B-B14F-4D97-AF65-F5344CB8AC3E}">
        <p14:creationId xmlns:p14="http://schemas.microsoft.com/office/powerpoint/2010/main" val="3979340945"/>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4.png"/><Relationship Id="rId1" Type="http://schemas.openxmlformats.org/officeDocument/2006/relationships/slideLayout" Target="../slideLayouts/slideLayout11.xml"/><Relationship Id="rId5" Type="http://schemas.microsoft.com/office/2007/relationships/hdphoto" Target="../media/hdphoto6.wdp"/><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1.xml"/><Relationship Id="rId5" Type="http://schemas.microsoft.com/office/2007/relationships/hdphoto" Target="../media/hdphoto9.wdp"/><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microsoft.com/office/2007/relationships/hdphoto" Target="../media/hdphoto10.wdp"/><Relationship Id="rId2" Type="http://schemas.openxmlformats.org/officeDocument/2006/relationships/image" Target="../media/image24.png"/><Relationship Id="rId1" Type="http://schemas.openxmlformats.org/officeDocument/2006/relationships/slideLayout" Target="../slideLayouts/slideLayout11.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1.png"/><Relationship Id="rId1" Type="http://schemas.openxmlformats.org/officeDocument/2006/relationships/slideLayout" Target="../slideLayouts/slideLayout11.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D2C104-96EB-47E8-9954-5C836AB02ECB}"/>
              </a:ext>
            </a:extLst>
          </p:cNvPr>
          <p:cNvSpPr>
            <a:spLocks noGrp="1"/>
          </p:cNvSpPr>
          <p:nvPr>
            <p:ph type="title"/>
          </p:nvPr>
        </p:nvSpPr>
        <p:spPr>
          <a:xfrm>
            <a:off x="3251647" y="901522"/>
            <a:ext cx="5688705" cy="1125710"/>
          </a:xfrm>
        </p:spPr>
        <p:txBody>
          <a:bodyPr>
            <a:normAutofit fontScale="90000"/>
          </a:bodyPr>
          <a:lstStyle/>
          <a:p>
            <a:r>
              <a:rPr lang="en-US" b="1" i="1" dirty="0"/>
              <a:t>INTRODUCTION TO DATA SCIENCE</a:t>
            </a:r>
            <a:endParaRPr lang="en-IN" b="1" i="1" dirty="0"/>
          </a:p>
        </p:txBody>
      </p:sp>
      <p:sp>
        <p:nvSpPr>
          <p:cNvPr id="5" name="Content Placeholder 4">
            <a:extLst>
              <a:ext uri="{FF2B5EF4-FFF2-40B4-BE49-F238E27FC236}">
                <a16:creationId xmlns:a16="http://schemas.microsoft.com/office/drawing/2014/main" id="{A49DD73D-93CF-436D-8B9B-0CDDA10EF4DE}"/>
              </a:ext>
            </a:extLst>
          </p:cNvPr>
          <p:cNvSpPr>
            <a:spLocks noGrp="1"/>
          </p:cNvSpPr>
          <p:nvPr>
            <p:ph idx="1"/>
          </p:nvPr>
        </p:nvSpPr>
        <p:spPr>
          <a:xfrm>
            <a:off x="7353837" y="5453247"/>
            <a:ext cx="4636394" cy="1125710"/>
          </a:xfrm>
        </p:spPr>
        <p:txBody>
          <a:bodyPr>
            <a:normAutofit/>
          </a:bodyPr>
          <a:lstStyle/>
          <a:p>
            <a:pPr marL="0" indent="0">
              <a:buNone/>
            </a:pPr>
            <a:r>
              <a:rPr lang="en-US" sz="2400" dirty="0">
                <a:solidFill>
                  <a:srgbClr val="FFFF00"/>
                </a:solidFill>
              </a:rPr>
              <a:t>SHANKARANARAYANA HEBBAR H S</a:t>
            </a:r>
          </a:p>
          <a:p>
            <a:pPr marL="0" indent="0">
              <a:buNone/>
            </a:pPr>
            <a:r>
              <a:rPr lang="en-US" sz="2400" dirty="0">
                <a:solidFill>
                  <a:srgbClr val="FFFF00"/>
                </a:solidFill>
              </a:rPr>
              <a:t>AMRUTANSHU BHAT</a:t>
            </a:r>
            <a:endParaRPr lang="en-IN" sz="2400" dirty="0">
              <a:solidFill>
                <a:srgbClr val="FFFF00"/>
              </a:solidFill>
            </a:endParaRPr>
          </a:p>
        </p:txBody>
      </p:sp>
    </p:spTree>
    <p:extLst>
      <p:ext uri="{BB962C8B-B14F-4D97-AF65-F5344CB8AC3E}">
        <p14:creationId xmlns:p14="http://schemas.microsoft.com/office/powerpoint/2010/main" val="41954512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75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BB5D04C2-2D4C-4A17-B624-AC18D0D7D9C9}"/>
              </a:ext>
            </a:extLst>
          </p:cNvPr>
          <p:cNvSpPr>
            <a:spLocks noGrp="1"/>
          </p:cNvSpPr>
          <p:nvPr>
            <p:ph type="body" idx="1"/>
          </p:nvPr>
        </p:nvSpPr>
        <p:spPr>
          <a:xfrm>
            <a:off x="922602" y="4961586"/>
            <a:ext cx="10131428" cy="1447800"/>
          </a:xfrm>
        </p:spPr>
        <p:txBody>
          <a:bodyPr>
            <a:normAutofit/>
          </a:bodyPr>
          <a:lstStyle/>
          <a:p>
            <a:r>
              <a:rPr lang="en-US" sz="2400" dirty="0"/>
              <a:t>In Punjab number of male and female graduates are almost same .</a:t>
            </a:r>
          </a:p>
          <a:p>
            <a:r>
              <a:rPr lang="en-US" sz="2400" dirty="0"/>
              <a:t>But in Maharashtra also male graduates are comparatively high.</a:t>
            </a:r>
            <a:endParaRPr lang="en-IN" sz="2400" dirty="0"/>
          </a:p>
        </p:txBody>
      </p:sp>
      <p:pic>
        <p:nvPicPr>
          <p:cNvPr id="5" name="Content Placeholder 4">
            <a:extLst>
              <a:ext uri="{FF2B5EF4-FFF2-40B4-BE49-F238E27FC236}">
                <a16:creationId xmlns:a16="http://schemas.microsoft.com/office/drawing/2014/main" id="{D7650E31-C26A-476E-960D-725A5620518B}"/>
              </a:ext>
            </a:extLst>
          </p:cNvPr>
          <p:cNvPicPr>
            <a:picLocks noGrp="1" noChangeAspect="1"/>
          </p:cNvPicPr>
          <p:nvPr>
            <p:ph idx="4294967295"/>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175566" y="193185"/>
            <a:ext cx="5602288" cy="4360863"/>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2323342D-A017-4DB9-8E68-CBBC436FDB8C}"/>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25000"/>
                    </a14:imgEffect>
                  </a14:imgLayer>
                </a14:imgProps>
              </a:ext>
            </a:extLst>
          </a:blip>
          <a:stretch>
            <a:fillRect/>
          </a:stretch>
        </p:blipFill>
        <p:spPr>
          <a:xfrm>
            <a:off x="5988316" y="193185"/>
            <a:ext cx="6028118" cy="436062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42006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8254A-AB1D-4ADD-980C-FB447ED6E6C9}"/>
              </a:ext>
            </a:extLst>
          </p:cNvPr>
          <p:cNvSpPr>
            <a:spLocks noGrp="1"/>
          </p:cNvSpPr>
          <p:nvPr>
            <p:ph type="title"/>
          </p:nvPr>
        </p:nvSpPr>
        <p:spPr>
          <a:xfrm>
            <a:off x="334851" y="425004"/>
            <a:ext cx="1918952" cy="502277"/>
          </a:xfrm>
        </p:spPr>
        <p:txBody>
          <a:bodyPr>
            <a:normAutofit fontScale="90000"/>
          </a:bodyPr>
          <a:lstStyle/>
          <a:p>
            <a:r>
              <a:rPr lang="en-US" sz="3600" i="1" u="sng" dirty="0"/>
              <a:t>BOX PLOT</a:t>
            </a:r>
            <a:r>
              <a:rPr lang="en-US" i="1" dirty="0"/>
              <a:t>:</a:t>
            </a:r>
            <a:endParaRPr lang="en-IN" i="1" dirty="0"/>
          </a:p>
        </p:txBody>
      </p:sp>
      <p:sp>
        <p:nvSpPr>
          <p:cNvPr id="3" name="Text Placeholder 2">
            <a:extLst>
              <a:ext uri="{FF2B5EF4-FFF2-40B4-BE49-F238E27FC236}">
                <a16:creationId xmlns:a16="http://schemas.microsoft.com/office/drawing/2014/main" id="{8F6E3DD7-047C-495F-AB4E-CBBF30D3DD1D}"/>
              </a:ext>
            </a:extLst>
          </p:cNvPr>
          <p:cNvSpPr>
            <a:spLocks noGrp="1"/>
          </p:cNvSpPr>
          <p:nvPr>
            <p:ph type="body" idx="1"/>
          </p:nvPr>
        </p:nvSpPr>
        <p:spPr>
          <a:xfrm>
            <a:off x="6602568" y="1774066"/>
            <a:ext cx="5383369" cy="3309868"/>
          </a:xfrm>
        </p:spPr>
        <p:txBody>
          <a:bodyPr>
            <a:normAutofit fontScale="92500" lnSpcReduction="10000"/>
          </a:bodyPr>
          <a:lstStyle/>
          <a:p>
            <a:r>
              <a:rPr lang="en-US" sz="2400" dirty="0"/>
              <a:t>this box plot represent the total population in the cities.</a:t>
            </a:r>
          </a:p>
          <a:p>
            <a:r>
              <a:rPr lang="en-US" sz="2400" dirty="0"/>
              <a:t>We can see many outliers in this plot  since the cities like Mumbai , Bangalore ,</a:t>
            </a:r>
          </a:p>
          <a:p>
            <a:r>
              <a:rPr lang="en-US" sz="2400" dirty="0"/>
              <a:t>Hyderabad etc. has large amount of population. </a:t>
            </a:r>
          </a:p>
          <a:p>
            <a:r>
              <a:rPr lang="en-US" sz="2400" dirty="0"/>
              <a:t>But most cities has the population less than 200000 so median is concentrated towards the left of the plot.</a:t>
            </a:r>
            <a:endParaRPr lang="en-IN" sz="2400" dirty="0"/>
          </a:p>
        </p:txBody>
      </p:sp>
      <p:pic>
        <p:nvPicPr>
          <p:cNvPr id="5" name="Picture 4">
            <a:extLst>
              <a:ext uri="{FF2B5EF4-FFF2-40B4-BE49-F238E27FC236}">
                <a16:creationId xmlns:a16="http://schemas.microsoft.com/office/drawing/2014/main" id="{C433247F-81CD-4A1E-8F9D-B76505FC1D8D}"/>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334851" y="1361941"/>
            <a:ext cx="5942236" cy="4134118"/>
          </a:xfrm>
          <a:prstGeom prst="rect">
            <a:avLst/>
          </a:prstGeom>
          <a:ln>
            <a:noFill/>
          </a:ln>
          <a:effectLst>
            <a:softEdge rad="112500"/>
          </a:effectLst>
        </p:spPr>
      </p:pic>
    </p:spTree>
    <p:extLst>
      <p:ext uri="{BB962C8B-B14F-4D97-AF65-F5344CB8AC3E}">
        <p14:creationId xmlns:p14="http://schemas.microsoft.com/office/powerpoint/2010/main" val="21976047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1480D1-8D6E-4976-888A-8B5B8FD410A3}"/>
              </a:ext>
            </a:extLst>
          </p:cNvPr>
          <p:cNvSpPr>
            <a:spLocks noGrp="1"/>
          </p:cNvSpPr>
          <p:nvPr>
            <p:ph type="body" idx="1"/>
          </p:nvPr>
        </p:nvSpPr>
        <p:spPr>
          <a:xfrm>
            <a:off x="1171978" y="4842456"/>
            <a:ext cx="9981126" cy="1811629"/>
          </a:xfrm>
        </p:spPr>
        <p:txBody>
          <a:bodyPr>
            <a:normAutofit fontScale="92500" lnSpcReduction="20000"/>
          </a:bodyPr>
          <a:lstStyle/>
          <a:p>
            <a:r>
              <a:rPr lang="en-US" sz="2400" dirty="0"/>
              <a:t>Above box plot shows the literates of all the cities. In case of male literates we can observe more number between 50000-125000.There are few outliers up to 300000.Median is not at the center of the plot which indicates there are maximum number of cities have literates below 75000.Coming to another plot we can see there are less number of female literates compare to male with mean almost equal to 60000.There are more outliers in female literates.</a:t>
            </a:r>
            <a:endParaRPr lang="en-IN" sz="2400" dirty="0"/>
          </a:p>
        </p:txBody>
      </p:sp>
      <p:pic>
        <p:nvPicPr>
          <p:cNvPr id="5" name="Picture 4">
            <a:extLst>
              <a:ext uri="{FF2B5EF4-FFF2-40B4-BE49-F238E27FC236}">
                <a16:creationId xmlns:a16="http://schemas.microsoft.com/office/drawing/2014/main" id="{109C2246-CA5C-421F-96E9-B74C85D9934C}"/>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1481070" y="314694"/>
            <a:ext cx="9336158" cy="4321699"/>
          </a:xfrm>
          <a:prstGeom prst="rect">
            <a:avLst/>
          </a:prstGeom>
        </p:spPr>
      </p:pic>
    </p:spTree>
    <p:extLst>
      <p:ext uri="{BB962C8B-B14F-4D97-AF65-F5344CB8AC3E}">
        <p14:creationId xmlns:p14="http://schemas.microsoft.com/office/powerpoint/2010/main" val="2592549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1" name="Picture 200"/>
          <p:cNvPicPr/>
          <p:nvPr/>
        </p:nvPicPr>
        <p:blipFill>
          <a:blip r:embed="rId2"/>
          <a:stretch/>
        </p:blipFill>
        <p:spPr>
          <a:xfrm>
            <a:off x="2073684" y="802546"/>
            <a:ext cx="8044631" cy="4170139"/>
          </a:xfrm>
          <a:prstGeom prst="rect">
            <a:avLst/>
          </a:prstGeom>
          <a:ln>
            <a:noFill/>
          </a:ln>
        </p:spPr>
      </p:pic>
      <p:sp>
        <p:nvSpPr>
          <p:cNvPr id="202" name="TextShape 1"/>
          <p:cNvSpPr txBox="1"/>
          <p:nvPr/>
        </p:nvSpPr>
        <p:spPr>
          <a:xfrm>
            <a:off x="2073684" y="5243142"/>
            <a:ext cx="8044631" cy="1370160"/>
          </a:xfrm>
          <a:prstGeom prst="rect">
            <a:avLst/>
          </a:prstGeom>
          <a:noFill/>
          <a:ln>
            <a:noFill/>
          </a:ln>
        </p:spPr>
        <p:txBody>
          <a:bodyPr lIns="90000" tIns="45000" rIns="90000" bIns="4500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1" normalizeH="0" baseline="0" noProof="0" dirty="0">
                <a:ln>
                  <a:noFill/>
                </a:ln>
                <a:solidFill>
                  <a:schemeClr val="bg1"/>
                </a:solidFill>
                <a:effectLst/>
                <a:uLnTx/>
                <a:uFillTx/>
                <a:latin typeface="Arial"/>
              </a:rPr>
              <a:t>This says effective literacy rate and no. of graduates are less related, that means we can’t say that if the literacy increases number of graduates increases.</a:t>
            </a:r>
          </a:p>
        </p:txBody>
      </p:sp>
      <p:sp>
        <p:nvSpPr>
          <p:cNvPr id="2" name="Title 1">
            <a:extLst>
              <a:ext uri="{FF2B5EF4-FFF2-40B4-BE49-F238E27FC236}">
                <a16:creationId xmlns:a16="http://schemas.microsoft.com/office/drawing/2014/main" id="{103EC574-8CD4-4045-B2C1-92CAD4389C9C}"/>
              </a:ext>
            </a:extLst>
          </p:cNvPr>
          <p:cNvSpPr>
            <a:spLocks noGrp="1"/>
          </p:cNvSpPr>
          <p:nvPr>
            <p:ph type="title"/>
          </p:nvPr>
        </p:nvSpPr>
        <p:spPr>
          <a:xfrm>
            <a:off x="222161" y="184359"/>
            <a:ext cx="4800600" cy="472464"/>
          </a:xfrm>
        </p:spPr>
        <p:txBody>
          <a:bodyPr>
            <a:noAutofit/>
          </a:bodyPr>
          <a:lstStyle/>
          <a:p>
            <a:r>
              <a:rPr lang="en-US" sz="3200" i="1" u="sng" dirty="0">
                <a:solidFill>
                  <a:schemeClr val="bg1"/>
                </a:solidFill>
              </a:rPr>
              <a:t>CO-RELATION:</a:t>
            </a:r>
            <a:endParaRPr lang="en-IN" sz="3200" i="1" u="sng" dirty="0">
              <a:solidFill>
                <a:schemeClr val="bg1"/>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8" name="Picture 197"/>
          <p:cNvPicPr/>
          <p:nvPr/>
        </p:nvPicPr>
        <p:blipFill>
          <a:blip r:embed="rId2"/>
          <a:stretch/>
        </p:blipFill>
        <p:spPr>
          <a:xfrm>
            <a:off x="535797" y="1240427"/>
            <a:ext cx="5944203" cy="3498997"/>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199" name="TextShape 1"/>
          <p:cNvSpPr txBox="1"/>
          <p:nvPr/>
        </p:nvSpPr>
        <p:spPr>
          <a:xfrm>
            <a:off x="7022041" y="1497036"/>
            <a:ext cx="4752000" cy="2649960"/>
          </a:xfrm>
          <a:prstGeom prst="rect">
            <a:avLst/>
          </a:prstGeom>
          <a:noFill/>
          <a:ln>
            <a:noFill/>
          </a:ln>
        </p:spPr>
        <p:txBody>
          <a:bodyPr lIns="90000" tIns="45000" rIns="90000" bIns="4500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1" normalizeH="0" baseline="0" noProof="0" dirty="0">
                <a:ln>
                  <a:noFill/>
                </a:ln>
                <a:solidFill>
                  <a:schemeClr val="bg1"/>
                </a:solidFill>
                <a:effectLst/>
                <a:uLnTx/>
                <a:uFillTx/>
                <a:latin typeface="Arial"/>
              </a:rPr>
              <a:t>H0: Male graduates is less than or equal to female graduates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1" normalizeH="0" baseline="0" noProof="0" dirty="0">
                <a:ln>
                  <a:noFill/>
                </a:ln>
                <a:solidFill>
                  <a:schemeClr val="bg1"/>
                </a:solidFill>
                <a:effectLst/>
                <a:uLnTx/>
                <a:uFillTx/>
                <a:latin typeface="Arial"/>
              </a:rPr>
              <a:t>	mu1&lt;=mu2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1" normalizeH="0" baseline="0" noProof="0" dirty="0">
                <a:ln>
                  <a:noFill/>
                </a:ln>
                <a:solidFill>
                  <a:schemeClr val="bg1"/>
                </a:solidFill>
                <a:effectLst/>
                <a:uLnTx/>
                <a:uFillTx/>
                <a:latin typeface="Arial"/>
              </a:rPr>
              <a:t>H1:Male graduates is more than female graduates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1" normalizeH="0" baseline="0" noProof="0" dirty="0">
                <a:ln>
                  <a:noFill/>
                </a:ln>
                <a:solidFill>
                  <a:schemeClr val="bg1"/>
                </a:solidFill>
                <a:effectLst/>
                <a:uLnTx/>
                <a:uFillTx/>
                <a:latin typeface="Arial"/>
              </a:rPr>
              <a:t>	mu1&gt;mu2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1" normalizeH="0" baseline="0" noProof="0" dirty="0">
                <a:ln>
                  <a:noFill/>
                </a:ln>
                <a:solidFill>
                  <a:schemeClr val="bg1"/>
                </a:solidFill>
                <a:effectLst/>
                <a:uLnTx/>
                <a:uFillTx/>
                <a:latin typeface="Arial"/>
              </a:rPr>
              <a:t>It is right tailed z-test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1" normalizeH="0" baseline="0" noProof="0" dirty="0">
              <a:ln>
                <a:noFill/>
              </a:ln>
              <a:solidFill>
                <a:prstClr val="black"/>
              </a:solidFill>
              <a:effectLst/>
              <a:uLnTx/>
              <a:uFillTx/>
              <a:latin typeface="Arial"/>
            </a:endParaRPr>
          </a:p>
        </p:txBody>
      </p:sp>
      <p:sp>
        <p:nvSpPr>
          <p:cNvPr id="200" name="TextShape 2"/>
          <p:cNvSpPr txBox="1"/>
          <p:nvPr/>
        </p:nvSpPr>
        <p:spPr>
          <a:xfrm>
            <a:off x="792000" y="4919729"/>
            <a:ext cx="5688000" cy="903063"/>
          </a:xfrm>
          <a:prstGeom prst="rect">
            <a:avLst/>
          </a:prstGeom>
          <a:noFill/>
          <a:ln>
            <a:noFill/>
          </a:ln>
        </p:spPr>
        <p:txBody>
          <a:bodyPr lIns="90000" tIns="45000" rIns="90000" bIns="4500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1" normalizeH="0" baseline="0" noProof="0" dirty="0">
                <a:ln>
                  <a:noFill/>
                </a:ln>
                <a:solidFill>
                  <a:schemeClr val="bg1"/>
                </a:solidFill>
                <a:effectLst/>
                <a:uLnTx/>
                <a:uFillTx/>
                <a:latin typeface="Arial"/>
              </a:rPr>
              <a:t>From this we can say that it is plausible that female graduates are more in most of the cities than the male graduates, at 5% level of significance</a:t>
            </a:r>
          </a:p>
        </p:txBody>
      </p:sp>
      <p:sp>
        <p:nvSpPr>
          <p:cNvPr id="2" name="Title 1">
            <a:extLst>
              <a:ext uri="{FF2B5EF4-FFF2-40B4-BE49-F238E27FC236}">
                <a16:creationId xmlns:a16="http://schemas.microsoft.com/office/drawing/2014/main" id="{DD5432F3-CE92-44E9-9FEE-A863E4CA6179}"/>
              </a:ext>
            </a:extLst>
          </p:cNvPr>
          <p:cNvSpPr>
            <a:spLocks noGrp="1"/>
          </p:cNvSpPr>
          <p:nvPr>
            <p:ph type="title"/>
          </p:nvPr>
        </p:nvSpPr>
        <p:spPr>
          <a:xfrm>
            <a:off x="373487" y="141669"/>
            <a:ext cx="4803819" cy="772731"/>
          </a:xfrm>
        </p:spPr>
        <p:txBody>
          <a:bodyPr>
            <a:normAutofit/>
          </a:bodyPr>
          <a:lstStyle/>
          <a:p>
            <a:r>
              <a:rPr lang="en-US" sz="3200" i="1" u="sng" dirty="0">
                <a:solidFill>
                  <a:schemeClr val="bg1"/>
                </a:solidFill>
              </a:rPr>
              <a:t>HYPOTHESIS TESTING:</a:t>
            </a:r>
            <a:endParaRPr lang="en-IN" sz="3200" i="1" u="sng" dirty="0">
              <a:solidFill>
                <a:schemeClr val="bg1"/>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5" name="Picture 194"/>
          <p:cNvPicPr/>
          <p:nvPr/>
        </p:nvPicPr>
        <p:blipFill>
          <a:blip r:embed="rId2"/>
          <a:stretch/>
        </p:blipFill>
        <p:spPr>
          <a:xfrm>
            <a:off x="511081" y="1207064"/>
            <a:ext cx="5416920" cy="3249025"/>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196" name="TextShape 1"/>
          <p:cNvSpPr txBox="1"/>
          <p:nvPr/>
        </p:nvSpPr>
        <p:spPr>
          <a:xfrm>
            <a:off x="6431425" y="1113972"/>
            <a:ext cx="5544000" cy="2138040"/>
          </a:xfrm>
          <a:prstGeom prst="rect">
            <a:avLst/>
          </a:prstGeom>
          <a:noFill/>
          <a:ln>
            <a:noFill/>
          </a:ln>
        </p:spPr>
        <p:txBody>
          <a:bodyPr lIns="90000" tIns="45000" rIns="90000" bIns="4500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1" normalizeH="0" baseline="0" noProof="0" dirty="0">
                <a:ln>
                  <a:noFill/>
                </a:ln>
                <a:solidFill>
                  <a:schemeClr val="bg1"/>
                </a:solidFill>
                <a:effectLst/>
                <a:uLnTx/>
                <a:uFillTx/>
                <a:latin typeface="Arial"/>
              </a:rPr>
              <a:t>H0: Male literacy rate is less than or equal to female literacy rate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1" normalizeH="0" baseline="0" noProof="0" dirty="0">
                <a:ln>
                  <a:noFill/>
                </a:ln>
                <a:solidFill>
                  <a:schemeClr val="bg1"/>
                </a:solidFill>
                <a:effectLst/>
                <a:uLnTx/>
                <a:uFillTx/>
                <a:latin typeface="Arial"/>
              </a:rPr>
              <a:t>	mu1&lt;=mu2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1" normalizeH="0" baseline="0" noProof="0" dirty="0">
                <a:ln>
                  <a:noFill/>
                </a:ln>
                <a:solidFill>
                  <a:schemeClr val="bg1"/>
                </a:solidFill>
                <a:effectLst/>
                <a:uLnTx/>
                <a:uFillTx/>
                <a:latin typeface="Arial"/>
              </a:rPr>
              <a:t>H1:Male literacy rate is more than female literacy rate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1" normalizeH="0" baseline="0" noProof="0" dirty="0">
                <a:ln>
                  <a:noFill/>
                </a:ln>
                <a:solidFill>
                  <a:schemeClr val="bg1"/>
                </a:solidFill>
                <a:effectLst/>
                <a:uLnTx/>
                <a:uFillTx/>
                <a:latin typeface="Arial"/>
              </a:rPr>
              <a:t>	mu1&gt;mu2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1" normalizeH="0" baseline="0" noProof="0" dirty="0">
                <a:ln>
                  <a:noFill/>
                </a:ln>
                <a:solidFill>
                  <a:schemeClr val="bg1"/>
                </a:solidFill>
                <a:effectLst/>
                <a:uLnTx/>
                <a:uFillTx/>
                <a:latin typeface="Arial"/>
              </a:rPr>
              <a:t>It is right tailed z-test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1" normalizeH="0" baseline="0" noProof="0" dirty="0">
              <a:ln>
                <a:noFill/>
              </a:ln>
              <a:solidFill>
                <a:prstClr val="black"/>
              </a:solidFill>
              <a:effectLst/>
              <a:uLnTx/>
              <a:uFillTx/>
              <a:latin typeface="Arial"/>
            </a:endParaRPr>
          </a:p>
        </p:txBody>
      </p:sp>
      <p:sp>
        <p:nvSpPr>
          <p:cNvPr id="197" name="TextShape 2"/>
          <p:cNvSpPr txBox="1"/>
          <p:nvPr/>
        </p:nvSpPr>
        <p:spPr>
          <a:xfrm>
            <a:off x="511081" y="4897269"/>
            <a:ext cx="5688000" cy="1693825"/>
          </a:xfrm>
          <a:prstGeom prst="rect">
            <a:avLst/>
          </a:prstGeom>
          <a:noFill/>
          <a:ln>
            <a:noFill/>
          </a:ln>
        </p:spPr>
        <p:txBody>
          <a:bodyPr lIns="90000" tIns="45000" rIns="90000" bIns="4500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1" normalizeH="0" baseline="0" noProof="0" dirty="0">
                <a:ln>
                  <a:noFill/>
                </a:ln>
                <a:solidFill>
                  <a:schemeClr val="bg1"/>
                </a:solidFill>
                <a:effectLst/>
                <a:uLnTx/>
                <a:uFillTx/>
                <a:latin typeface="Arial"/>
              </a:rPr>
              <a:t>From this we can say that male literacy rate is more in most of the cities than the female literacy rate at 5% level of significance</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158B8-D46B-47FB-82CE-54DDB8DA5D16}"/>
              </a:ext>
            </a:extLst>
          </p:cNvPr>
          <p:cNvSpPr>
            <a:spLocks noGrp="1"/>
          </p:cNvSpPr>
          <p:nvPr>
            <p:ph type="title"/>
          </p:nvPr>
        </p:nvSpPr>
        <p:spPr>
          <a:xfrm>
            <a:off x="0" y="0"/>
            <a:ext cx="7649025" cy="897227"/>
          </a:xfrm>
        </p:spPr>
        <p:txBody>
          <a:bodyPr/>
          <a:lstStyle/>
          <a:p>
            <a:r>
              <a:rPr lang="en-US" i="1" u="sng" dirty="0"/>
              <a:t>DATA CLEANING:</a:t>
            </a:r>
            <a:endParaRPr lang="en-IN" i="1" u="sng" dirty="0"/>
          </a:p>
        </p:txBody>
      </p:sp>
      <p:sp>
        <p:nvSpPr>
          <p:cNvPr id="3" name="Text Placeholder 2">
            <a:extLst>
              <a:ext uri="{FF2B5EF4-FFF2-40B4-BE49-F238E27FC236}">
                <a16:creationId xmlns:a16="http://schemas.microsoft.com/office/drawing/2014/main" id="{A0EC3856-C8AC-4F48-A889-AE67C0F933B2}"/>
              </a:ext>
            </a:extLst>
          </p:cNvPr>
          <p:cNvSpPr>
            <a:spLocks noGrp="1"/>
          </p:cNvSpPr>
          <p:nvPr>
            <p:ph type="body" idx="1"/>
          </p:nvPr>
        </p:nvSpPr>
        <p:spPr>
          <a:xfrm>
            <a:off x="123078" y="3721995"/>
            <a:ext cx="12192000" cy="2923504"/>
          </a:xfrm>
        </p:spPr>
        <p:txBody>
          <a:bodyPr>
            <a:normAutofit/>
          </a:bodyPr>
          <a:lstStyle/>
          <a:p>
            <a:pPr marL="457200" indent="-457200">
              <a:buFont typeface="+mj-lt"/>
              <a:buAutoNum type="arabicPeriod"/>
            </a:pPr>
            <a:r>
              <a:rPr lang="en-US" sz="2400" dirty="0"/>
              <a:t>Image shows the total number of missing values in different columns . we can  see that there are total 8 missing data.</a:t>
            </a:r>
          </a:p>
          <a:p>
            <a:pPr marL="457200" indent="-457200">
              <a:buFont typeface="+mj-lt"/>
              <a:buAutoNum type="arabicPeriod"/>
            </a:pPr>
            <a:r>
              <a:rPr lang="en-US" sz="2400" dirty="0" err="1"/>
              <a:t>NaN</a:t>
            </a:r>
            <a:r>
              <a:rPr lang="en-US" sz="2400" dirty="0"/>
              <a:t> in the image represent the missing value in </a:t>
            </a:r>
            <a:r>
              <a:rPr lang="en-US" sz="2400" dirty="0" err="1"/>
              <a:t>sex_ratio</a:t>
            </a:r>
            <a:r>
              <a:rPr lang="en-US" sz="2400" dirty="0"/>
              <a:t> column. </a:t>
            </a:r>
          </a:p>
          <a:p>
            <a:pPr marL="457200" indent="-457200">
              <a:buFont typeface="+mj-lt"/>
              <a:buAutoNum type="arabicPeriod"/>
            </a:pPr>
            <a:r>
              <a:rPr lang="en-US" sz="2400" dirty="0"/>
              <a:t>This is the image after cleaning the data . Missing value is replaced by the median . This replaced value is similar to that of other values in the table.</a:t>
            </a:r>
            <a:endParaRPr lang="en-IN" sz="2400" dirty="0"/>
          </a:p>
        </p:txBody>
      </p:sp>
      <p:pic>
        <p:nvPicPr>
          <p:cNvPr id="5" name="Picture 4">
            <a:extLst>
              <a:ext uri="{FF2B5EF4-FFF2-40B4-BE49-F238E27FC236}">
                <a16:creationId xmlns:a16="http://schemas.microsoft.com/office/drawing/2014/main" id="{4581CF49-A9B5-4DC1-8AC2-81A41ABA18F4}"/>
              </a:ext>
            </a:extLst>
          </p:cNvPr>
          <p:cNvPicPr>
            <a:picLocks noChangeAspect="1"/>
          </p:cNvPicPr>
          <p:nvPr/>
        </p:nvPicPr>
        <p:blipFill>
          <a:blip r:embed="rId2"/>
          <a:stretch>
            <a:fillRect/>
          </a:stretch>
        </p:blipFill>
        <p:spPr>
          <a:xfrm>
            <a:off x="123078" y="897226"/>
            <a:ext cx="4307254" cy="2947117"/>
          </a:xfrm>
          <a:prstGeom prst="rect">
            <a:avLst/>
          </a:prstGeom>
        </p:spPr>
      </p:pic>
      <p:pic>
        <p:nvPicPr>
          <p:cNvPr id="11" name="Picture 10">
            <a:extLst>
              <a:ext uri="{FF2B5EF4-FFF2-40B4-BE49-F238E27FC236}">
                <a16:creationId xmlns:a16="http://schemas.microsoft.com/office/drawing/2014/main" id="{EE1C9DC1-561A-4B40-8B35-4076340BB5A9}"/>
              </a:ext>
            </a:extLst>
          </p:cNvPr>
          <p:cNvPicPr>
            <a:picLocks noChangeAspect="1"/>
          </p:cNvPicPr>
          <p:nvPr/>
        </p:nvPicPr>
        <p:blipFill>
          <a:blip r:embed="rId3"/>
          <a:stretch>
            <a:fillRect/>
          </a:stretch>
        </p:blipFill>
        <p:spPr>
          <a:xfrm>
            <a:off x="5471592" y="774876"/>
            <a:ext cx="2207484" cy="3069467"/>
          </a:xfrm>
          <a:prstGeom prst="rect">
            <a:avLst/>
          </a:prstGeom>
        </p:spPr>
      </p:pic>
      <p:pic>
        <p:nvPicPr>
          <p:cNvPr id="13" name="Picture 12">
            <a:extLst>
              <a:ext uri="{FF2B5EF4-FFF2-40B4-BE49-F238E27FC236}">
                <a16:creationId xmlns:a16="http://schemas.microsoft.com/office/drawing/2014/main" id="{E63DA3F5-78B7-4D4A-B1BF-FB27B0FC49F0}"/>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25000"/>
                    </a14:imgEffect>
                  </a14:imgLayer>
                </a14:imgProps>
              </a:ext>
            </a:extLst>
          </a:blip>
          <a:stretch>
            <a:fillRect/>
          </a:stretch>
        </p:blipFill>
        <p:spPr>
          <a:xfrm>
            <a:off x="8173401" y="774878"/>
            <a:ext cx="2116819" cy="3069467"/>
          </a:xfrm>
          <a:prstGeom prst="rect">
            <a:avLst/>
          </a:prstGeom>
        </p:spPr>
      </p:pic>
    </p:spTree>
    <p:extLst>
      <p:ext uri="{BB962C8B-B14F-4D97-AF65-F5344CB8AC3E}">
        <p14:creationId xmlns:p14="http://schemas.microsoft.com/office/powerpoint/2010/main" val="1661585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5D457AC-0433-4315-AB2C-1F71AAA4654C}"/>
              </a:ext>
            </a:extLst>
          </p:cNvPr>
          <p:cNvSpPr>
            <a:spLocks noGrp="1"/>
          </p:cNvSpPr>
          <p:nvPr>
            <p:ph type="body" idx="1"/>
          </p:nvPr>
        </p:nvSpPr>
        <p:spPr>
          <a:xfrm>
            <a:off x="6845120" y="1223493"/>
            <a:ext cx="4964807" cy="4262907"/>
          </a:xfrm>
        </p:spPr>
        <p:txBody>
          <a:bodyPr>
            <a:normAutofit/>
          </a:bodyPr>
          <a:lstStyle/>
          <a:p>
            <a:r>
              <a:rPr lang="en-US" sz="2400"/>
              <a:t>This </a:t>
            </a:r>
            <a:r>
              <a:rPr lang="en-US" sz="2400" dirty="0"/>
              <a:t>is the image of the column  total literacy rate .There are 3 missing values .</a:t>
            </a:r>
          </a:p>
          <a:p>
            <a:r>
              <a:rPr lang="en-US" sz="2400" dirty="0"/>
              <a:t>So this missing value is replaced by the median of the data which is 85.97.</a:t>
            </a:r>
          </a:p>
          <a:p>
            <a:r>
              <a:rPr lang="en-US" sz="2400" dirty="0"/>
              <a:t>This replaced value is also matches with the other data members.</a:t>
            </a:r>
            <a:endParaRPr lang="en-IN" sz="2400" dirty="0"/>
          </a:p>
        </p:txBody>
      </p:sp>
      <p:pic>
        <p:nvPicPr>
          <p:cNvPr id="5" name="Picture 4">
            <a:extLst>
              <a:ext uri="{FF2B5EF4-FFF2-40B4-BE49-F238E27FC236}">
                <a16:creationId xmlns:a16="http://schemas.microsoft.com/office/drawing/2014/main" id="{184056DD-A191-4B3F-887B-BA60068CA2DB}"/>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475902" y="998500"/>
            <a:ext cx="2537138" cy="4860999"/>
          </a:xfrm>
          <a:prstGeom prst="rect">
            <a:avLst/>
          </a:prstGeom>
        </p:spPr>
      </p:pic>
      <p:pic>
        <p:nvPicPr>
          <p:cNvPr id="7" name="Picture 6">
            <a:extLst>
              <a:ext uri="{FF2B5EF4-FFF2-40B4-BE49-F238E27FC236}">
                <a16:creationId xmlns:a16="http://schemas.microsoft.com/office/drawing/2014/main" id="{37499045-2950-4688-B8CC-2ECA3CA14344}"/>
              </a:ext>
            </a:extLst>
          </p:cNvPr>
          <p:cNvPicPr>
            <a:picLocks noChangeAspect="1"/>
          </p:cNvPicPr>
          <p:nvPr/>
        </p:nvPicPr>
        <p:blipFill>
          <a:blip r:embed="rId4"/>
          <a:stretch>
            <a:fillRect/>
          </a:stretch>
        </p:blipFill>
        <p:spPr>
          <a:xfrm>
            <a:off x="3560391" y="998500"/>
            <a:ext cx="2737378" cy="4860999"/>
          </a:xfrm>
          <a:prstGeom prst="rect">
            <a:avLst/>
          </a:prstGeom>
        </p:spPr>
      </p:pic>
    </p:spTree>
    <p:extLst>
      <p:ext uri="{BB962C8B-B14F-4D97-AF65-F5344CB8AC3E}">
        <p14:creationId xmlns:p14="http://schemas.microsoft.com/office/powerpoint/2010/main" val="270769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92DDD-1513-476D-A714-0E6F6A556B93}"/>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9E2FF42F-8B63-40CC-BE8F-E257B34010BF}"/>
              </a:ext>
            </a:extLst>
          </p:cNvPr>
          <p:cNvSpPr>
            <a:spLocks noGrp="1"/>
          </p:cNvSpPr>
          <p:nvPr>
            <p:ph idx="1"/>
          </p:nvPr>
        </p:nvSpPr>
        <p:spPr/>
        <p:txBody>
          <a:bodyPr>
            <a:normAutofit/>
          </a:bodyPr>
          <a:lstStyle/>
          <a:p>
            <a:pPr marL="0" indent="0">
              <a:buNone/>
            </a:pPr>
            <a:r>
              <a:rPr lang="en-US" sz="2400" dirty="0"/>
              <a:t>We have chosen  </a:t>
            </a:r>
            <a:r>
              <a:rPr lang="en-US" sz="2800" b="1" u="sng" dirty="0"/>
              <a:t>Indian cities  </a:t>
            </a:r>
            <a:r>
              <a:rPr lang="en-US" sz="2400" dirty="0"/>
              <a:t>as our data set. It contains all the states and its cities with total population, population of male and female , literacy rate ,sex ratio etc.</a:t>
            </a:r>
            <a:endParaRPr lang="en-IN" sz="2400" dirty="0"/>
          </a:p>
        </p:txBody>
      </p:sp>
    </p:spTree>
    <p:extLst>
      <p:ext uri="{BB962C8B-B14F-4D97-AF65-F5344CB8AC3E}">
        <p14:creationId xmlns:p14="http://schemas.microsoft.com/office/powerpoint/2010/main" val="41851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4">
            <a:extLst>
              <a:ext uri="{FF2B5EF4-FFF2-40B4-BE49-F238E27FC236}">
                <a16:creationId xmlns:a16="http://schemas.microsoft.com/office/drawing/2014/main" id="{A65022CA-6365-488C-86AB-35BEE2D2D37E}"/>
              </a:ext>
            </a:extLst>
          </p:cNvPr>
          <p:cNvPicPr/>
          <p:nvPr/>
        </p:nvPicPr>
        <p:blipFill>
          <a:blip r:embed="rId2">
            <a:extLst>
              <a:ext uri="{BEBA8EAE-BF5A-486C-A8C5-ECC9F3942E4B}">
                <a14:imgProps xmlns:a14="http://schemas.microsoft.com/office/drawing/2010/main">
                  <a14:imgLayer r:embed="rId3">
                    <a14:imgEffect>
                      <a14:brightnessContrast contrast="-20000"/>
                    </a14:imgEffect>
                  </a14:imgLayer>
                </a14:imgProps>
              </a:ext>
            </a:extLst>
          </a:blip>
          <a:stretch/>
        </p:blipFill>
        <p:spPr>
          <a:xfrm>
            <a:off x="1833120" y="1230120"/>
            <a:ext cx="8525520" cy="4467960"/>
          </a:xfrm>
          <a:prstGeom prst="rect">
            <a:avLst/>
          </a:prstGeom>
          <a:ln w="50760">
            <a:solidFill>
              <a:srgbClr val="FFFFFF"/>
            </a:solidFill>
            <a:miter/>
          </a:ln>
          <a:effectLst>
            <a:outerShdw blurRad="254000" algn="tl" rotWithShape="0">
              <a:srgbClr val="000000">
                <a:alpha val="43000"/>
              </a:srgbClr>
            </a:outerShdw>
          </a:effectLst>
        </p:spPr>
      </p:pic>
      <p:sp>
        <p:nvSpPr>
          <p:cNvPr id="3" name="TextShape 2">
            <a:extLst>
              <a:ext uri="{FF2B5EF4-FFF2-40B4-BE49-F238E27FC236}">
                <a16:creationId xmlns:a16="http://schemas.microsoft.com/office/drawing/2014/main" id="{EE747D02-CF65-49E6-A58E-B869F706AECC}"/>
              </a:ext>
            </a:extLst>
          </p:cNvPr>
          <p:cNvSpPr txBox="1"/>
          <p:nvPr/>
        </p:nvSpPr>
        <p:spPr>
          <a:xfrm>
            <a:off x="2702550" y="6124680"/>
            <a:ext cx="7920000" cy="733320"/>
          </a:xfrm>
          <a:prstGeom prst="rect">
            <a:avLst/>
          </a:prstGeom>
          <a:noFill/>
          <a:ln>
            <a:noFill/>
          </a:ln>
        </p:spPr>
        <p:txBody>
          <a:bodyPr>
            <a:normAutofit/>
          </a:bodyPr>
          <a:lstStyle/>
          <a:p>
            <a:pPr>
              <a:lnSpc>
                <a:spcPct val="100000"/>
              </a:lnSpc>
              <a:spcAft>
                <a:spcPts val="1001"/>
              </a:spcAft>
            </a:pPr>
            <a:r>
              <a:rPr lang="en-US" sz="2400" b="0" strike="noStrike" spc="-1" dirty="0">
                <a:solidFill>
                  <a:srgbClr val="FFFFFF"/>
                </a:solidFill>
                <a:latin typeface="Calibri"/>
              </a:rPr>
              <a:t>This is the plot of sex ratio before normalizing the data.</a:t>
            </a:r>
          </a:p>
        </p:txBody>
      </p:sp>
      <p:sp>
        <p:nvSpPr>
          <p:cNvPr id="4" name="TextShape 1">
            <a:extLst>
              <a:ext uri="{FF2B5EF4-FFF2-40B4-BE49-F238E27FC236}">
                <a16:creationId xmlns:a16="http://schemas.microsoft.com/office/drawing/2014/main" id="{36117255-37D7-4FE7-8CE9-C25AF0EAC024}"/>
              </a:ext>
            </a:extLst>
          </p:cNvPr>
          <p:cNvSpPr txBox="1"/>
          <p:nvPr/>
        </p:nvSpPr>
        <p:spPr>
          <a:xfrm>
            <a:off x="4430160" y="-12960"/>
            <a:ext cx="3522960" cy="842040"/>
          </a:xfrm>
          <a:prstGeom prst="rect">
            <a:avLst/>
          </a:prstGeom>
          <a:noFill/>
          <a:ln>
            <a:noFill/>
          </a:ln>
        </p:spPr>
        <p:txBody>
          <a:bodyPr anchor="b">
            <a:normAutofit/>
          </a:bodyPr>
          <a:lstStyle/>
          <a:p>
            <a:pPr>
              <a:lnSpc>
                <a:spcPct val="100000"/>
              </a:lnSpc>
            </a:pPr>
            <a:r>
              <a:rPr lang="en-US" sz="3200" b="0" strike="noStrike" cap="all" spc="-1" dirty="0">
                <a:solidFill>
                  <a:srgbClr val="FFFFFF"/>
                </a:solidFill>
                <a:latin typeface="Calibri Light"/>
              </a:rPr>
              <a:t>normalization</a:t>
            </a:r>
            <a:endParaRPr lang="en-US" sz="3200" b="0" strike="noStrike" spc="-1" dirty="0">
              <a:solidFill>
                <a:srgbClr val="FFFFFF"/>
              </a:solidFill>
              <a:latin typeface="Calibri"/>
            </a:endParaRPr>
          </a:p>
        </p:txBody>
      </p:sp>
    </p:spTree>
    <p:extLst>
      <p:ext uri="{BB962C8B-B14F-4D97-AF65-F5344CB8AC3E}">
        <p14:creationId xmlns:p14="http://schemas.microsoft.com/office/powerpoint/2010/main" val="476122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88E4525-1751-4EA5-826C-6C31423A61EF}"/>
              </a:ext>
            </a:extLst>
          </p:cNvPr>
          <p:cNvSpPr>
            <a:spLocks noGrp="1"/>
          </p:cNvSpPr>
          <p:nvPr>
            <p:ph type="body" sz="half" idx="2"/>
          </p:nvPr>
        </p:nvSpPr>
        <p:spPr>
          <a:xfrm>
            <a:off x="257578" y="5504444"/>
            <a:ext cx="11771290" cy="868490"/>
          </a:xfrm>
        </p:spPr>
        <p:txBody>
          <a:bodyPr>
            <a:normAutofit/>
          </a:bodyPr>
          <a:lstStyle/>
          <a:p>
            <a:r>
              <a:rPr lang="en-US" sz="2400" dirty="0"/>
              <a:t>Plot after normalizing of the data. In scattered plot we see that there are few outliers in the data , but many are concentrated at the center.</a:t>
            </a:r>
            <a:endParaRPr lang="en-IN" sz="2400" dirty="0"/>
          </a:p>
        </p:txBody>
      </p:sp>
      <p:pic>
        <p:nvPicPr>
          <p:cNvPr id="16" name="Content Placeholder 15">
            <a:extLst>
              <a:ext uri="{FF2B5EF4-FFF2-40B4-BE49-F238E27FC236}">
                <a16:creationId xmlns:a16="http://schemas.microsoft.com/office/drawing/2014/main" id="{A4D76543-E519-439A-8C55-4C7240E3407D}"/>
              </a:ext>
            </a:extLst>
          </p:cNvPr>
          <p:cNvPicPr>
            <a:picLocks noGrp="1" noChangeAspect="1"/>
          </p:cNvPicPr>
          <p:nvPr>
            <p:ph idx="1"/>
          </p:nvPr>
        </p:nvPicPr>
        <p:blipFill>
          <a:blip r:embed="rId2"/>
          <a:stretch>
            <a:fillRect/>
          </a:stretch>
        </p:blipFill>
        <p:spPr>
          <a:xfrm>
            <a:off x="6387922" y="480482"/>
            <a:ext cx="5482956" cy="402069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8" name="Picture 17">
            <a:extLst>
              <a:ext uri="{FF2B5EF4-FFF2-40B4-BE49-F238E27FC236}">
                <a16:creationId xmlns:a16="http://schemas.microsoft.com/office/drawing/2014/main" id="{043A188A-0D31-432D-BAD4-83AC74D20DAF}"/>
              </a:ext>
            </a:extLst>
          </p:cNvPr>
          <p:cNvPicPr>
            <a:picLocks noChangeAspect="1"/>
          </p:cNvPicPr>
          <p:nvPr/>
        </p:nvPicPr>
        <p:blipFill>
          <a:blip r:embed="rId3"/>
          <a:stretch>
            <a:fillRect/>
          </a:stretch>
        </p:blipFill>
        <p:spPr>
          <a:xfrm>
            <a:off x="613044" y="485066"/>
            <a:ext cx="5482956" cy="402069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352751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28902450-7855-43E3-9714-BD60341A8710}"/>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25000"/>
                    </a14:imgEffect>
                    <a14:imgEffect>
                      <a14:colorTemperature colorTemp="7200"/>
                    </a14:imgEffect>
                    <a14:imgEffect>
                      <a14:brightnessContrast contrast="-20000"/>
                    </a14:imgEffect>
                  </a14:imgLayer>
                </a14:imgProps>
              </a:ext>
            </a:extLst>
          </a:blip>
          <a:stretch>
            <a:fillRect/>
          </a:stretch>
        </p:blipFill>
        <p:spPr>
          <a:xfrm>
            <a:off x="1646350" y="463639"/>
            <a:ext cx="8899300" cy="533185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 Placeholder 3">
            <a:extLst>
              <a:ext uri="{FF2B5EF4-FFF2-40B4-BE49-F238E27FC236}">
                <a16:creationId xmlns:a16="http://schemas.microsoft.com/office/drawing/2014/main" id="{7E094747-854B-4861-8C75-2D8724058161}"/>
              </a:ext>
            </a:extLst>
          </p:cNvPr>
          <p:cNvSpPr>
            <a:spLocks noGrp="1"/>
          </p:cNvSpPr>
          <p:nvPr>
            <p:ph type="body" sz="half" idx="2"/>
          </p:nvPr>
        </p:nvSpPr>
        <p:spPr>
          <a:xfrm>
            <a:off x="1171977" y="6021708"/>
            <a:ext cx="10818253" cy="507882"/>
          </a:xfrm>
        </p:spPr>
        <p:txBody>
          <a:bodyPr>
            <a:normAutofit/>
          </a:bodyPr>
          <a:lstStyle/>
          <a:p>
            <a:r>
              <a:rPr lang="en-US" sz="2400" dirty="0"/>
              <a:t>Above plot represent the total literacy rate before normalizing the data.</a:t>
            </a:r>
            <a:endParaRPr lang="en-IN" sz="2400" dirty="0"/>
          </a:p>
        </p:txBody>
      </p:sp>
    </p:spTree>
    <p:extLst>
      <p:ext uri="{BB962C8B-B14F-4D97-AF65-F5344CB8AC3E}">
        <p14:creationId xmlns:p14="http://schemas.microsoft.com/office/powerpoint/2010/main" val="406169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4831A14-94EE-4EC3-B1BE-2104054C73C4}"/>
              </a:ext>
            </a:extLst>
          </p:cNvPr>
          <p:cNvPicPr>
            <a:picLocks noGrp="1" noChangeAspect="1"/>
          </p:cNvPicPr>
          <p:nvPr>
            <p:ph idx="1"/>
          </p:nvPr>
        </p:nvPicPr>
        <p:blipFill>
          <a:blip r:embed="rId2"/>
          <a:stretch>
            <a:fillRect/>
          </a:stretch>
        </p:blipFill>
        <p:spPr>
          <a:xfrm>
            <a:off x="272507" y="1165477"/>
            <a:ext cx="5732230" cy="4333801"/>
          </a:xfrm>
          <a:prstGeom prst="rect">
            <a:avLst/>
          </a:prstGeom>
          <a:ln>
            <a:noFill/>
          </a:ln>
          <a:effectLst>
            <a:softEdge rad="112500"/>
          </a:effectLst>
        </p:spPr>
      </p:pic>
      <p:pic>
        <p:nvPicPr>
          <p:cNvPr id="7" name="Picture 6">
            <a:extLst>
              <a:ext uri="{FF2B5EF4-FFF2-40B4-BE49-F238E27FC236}">
                <a16:creationId xmlns:a16="http://schemas.microsoft.com/office/drawing/2014/main" id="{C2F49899-B3A4-4069-97B3-B369B7E11454}"/>
              </a:ext>
            </a:extLst>
          </p:cNvPr>
          <p:cNvPicPr>
            <a:picLocks noChangeAspect="1"/>
          </p:cNvPicPr>
          <p:nvPr/>
        </p:nvPicPr>
        <p:blipFill>
          <a:blip r:embed="rId3"/>
          <a:stretch>
            <a:fillRect/>
          </a:stretch>
        </p:blipFill>
        <p:spPr>
          <a:xfrm>
            <a:off x="6187264" y="1207191"/>
            <a:ext cx="5732230" cy="4292087"/>
          </a:xfrm>
          <a:prstGeom prst="rect">
            <a:avLst/>
          </a:prstGeom>
          <a:ln>
            <a:noFill/>
          </a:ln>
          <a:effectLst>
            <a:softEdge rad="112500"/>
          </a:effectLst>
        </p:spPr>
      </p:pic>
    </p:spTree>
    <p:extLst>
      <p:ext uri="{BB962C8B-B14F-4D97-AF65-F5344CB8AC3E}">
        <p14:creationId xmlns:p14="http://schemas.microsoft.com/office/powerpoint/2010/main" val="4089782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0B947-76F9-4B85-BFAE-23E8A27EBE7C}"/>
              </a:ext>
            </a:extLst>
          </p:cNvPr>
          <p:cNvSpPr>
            <a:spLocks noGrp="1"/>
          </p:cNvSpPr>
          <p:nvPr>
            <p:ph type="title"/>
          </p:nvPr>
        </p:nvSpPr>
        <p:spPr>
          <a:xfrm>
            <a:off x="4751768" y="0"/>
            <a:ext cx="2688463" cy="1043189"/>
          </a:xfrm>
        </p:spPr>
        <p:txBody>
          <a:bodyPr/>
          <a:lstStyle/>
          <a:p>
            <a:r>
              <a:rPr lang="en-US" dirty="0" err="1"/>
              <a:t>BarGraph</a:t>
            </a:r>
            <a:r>
              <a:rPr lang="en-US" dirty="0"/>
              <a:t>:</a:t>
            </a:r>
            <a:endParaRPr lang="en-IN" dirty="0"/>
          </a:p>
        </p:txBody>
      </p:sp>
      <p:sp>
        <p:nvSpPr>
          <p:cNvPr id="7" name="Text Placeholder 6">
            <a:extLst>
              <a:ext uri="{FF2B5EF4-FFF2-40B4-BE49-F238E27FC236}">
                <a16:creationId xmlns:a16="http://schemas.microsoft.com/office/drawing/2014/main" id="{AE652DF8-8FB7-470E-88CB-E5FC117E889D}"/>
              </a:ext>
            </a:extLst>
          </p:cNvPr>
          <p:cNvSpPr>
            <a:spLocks noGrp="1"/>
          </p:cNvSpPr>
          <p:nvPr>
            <p:ph type="body" idx="1"/>
          </p:nvPr>
        </p:nvSpPr>
        <p:spPr>
          <a:xfrm>
            <a:off x="6510338" y="1803042"/>
            <a:ext cx="5428377" cy="3541689"/>
          </a:xfrm>
        </p:spPr>
        <p:txBody>
          <a:bodyPr>
            <a:normAutofit/>
          </a:bodyPr>
          <a:lstStyle/>
          <a:p>
            <a:r>
              <a:rPr lang="en-US" sz="2400" dirty="0"/>
              <a:t>Bar graph is for discrete data . Figure sows the total number of cities in each states .</a:t>
            </a:r>
            <a:endParaRPr lang="en-IN" sz="2400" dirty="0"/>
          </a:p>
          <a:p>
            <a:r>
              <a:rPr lang="en-US" sz="2400" dirty="0"/>
              <a:t>I</a:t>
            </a:r>
            <a:r>
              <a:rPr lang="en-IN" sz="2400" dirty="0"/>
              <a:t>n West Bengal and Uttar Pradesh there are maximum number of cities.</a:t>
            </a:r>
            <a:endParaRPr lang="en-US" sz="2400" dirty="0"/>
          </a:p>
        </p:txBody>
      </p:sp>
      <p:pic>
        <p:nvPicPr>
          <p:cNvPr id="5" name="Content Placeholder 4">
            <a:extLst>
              <a:ext uri="{FF2B5EF4-FFF2-40B4-BE49-F238E27FC236}">
                <a16:creationId xmlns:a16="http://schemas.microsoft.com/office/drawing/2014/main" id="{4E3DCCB7-C8EF-4508-9C9B-D2012B1C7C0A}"/>
              </a:ext>
            </a:extLst>
          </p:cNvPr>
          <p:cNvPicPr>
            <a:picLocks noGrp="1" noChangeAspect="1"/>
          </p:cNvPicPr>
          <p:nvPr>
            <p:ph idx="4294967295"/>
          </p:nvPr>
        </p:nvPicPr>
        <p:blipFill>
          <a:blip r:embed="rId2">
            <a:extLst>
              <a:ext uri="{BEBA8EAE-BF5A-486C-A8C5-ECC9F3942E4B}">
                <a14:imgProps xmlns:a14="http://schemas.microsoft.com/office/drawing/2010/main">
                  <a14:imgLayer r:embed="rId3">
                    <a14:imgEffect>
                      <a14:sharpenSoften amount="25000"/>
                    </a14:imgEffect>
                    <a14:imgEffect>
                      <a14:colorTemperature colorTemp="4700"/>
                    </a14:imgEffect>
                    <a14:imgEffect>
                      <a14:brightnessContrast contrast="-40000"/>
                    </a14:imgEffect>
                  </a14:imgLayer>
                </a14:imgProps>
              </a:ext>
            </a:extLst>
          </a:blip>
          <a:stretch>
            <a:fillRect/>
          </a:stretch>
        </p:blipFill>
        <p:spPr>
          <a:xfrm>
            <a:off x="0" y="1200474"/>
            <a:ext cx="6510338" cy="5075238"/>
          </a:xfrm>
          <a:prstGeom prst="rect">
            <a:avLst/>
          </a:prstGeom>
          <a:ln>
            <a:noFill/>
          </a:ln>
          <a:effectLst>
            <a:softEdge rad="112500"/>
          </a:effectLst>
        </p:spPr>
      </p:pic>
    </p:spTree>
    <p:extLst>
      <p:ext uri="{BB962C8B-B14F-4D97-AF65-F5344CB8AC3E}">
        <p14:creationId xmlns:p14="http://schemas.microsoft.com/office/powerpoint/2010/main" val="2050880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1B16A-7414-4DCC-8C0B-87FAAADD9157}"/>
              </a:ext>
            </a:extLst>
          </p:cNvPr>
          <p:cNvSpPr>
            <a:spLocks noGrp="1"/>
          </p:cNvSpPr>
          <p:nvPr>
            <p:ph type="title"/>
          </p:nvPr>
        </p:nvSpPr>
        <p:spPr>
          <a:xfrm>
            <a:off x="685800" y="403539"/>
            <a:ext cx="7041524" cy="832833"/>
          </a:xfrm>
        </p:spPr>
        <p:txBody>
          <a:bodyPr>
            <a:normAutofit/>
          </a:bodyPr>
          <a:lstStyle/>
          <a:p>
            <a:r>
              <a:rPr lang="en-US" sz="3600" i="1" u="sng" dirty="0"/>
              <a:t>PIE CHART OF MATROPOLIAN CITIES:</a:t>
            </a:r>
            <a:endParaRPr lang="en-IN" sz="3600" i="1" u="sng" dirty="0"/>
          </a:p>
        </p:txBody>
      </p:sp>
      <p:sp>
        <p:nvSpPr>
          <p:cNvPr id="3" name="Text Placeholder 2">
            <a:extLst>
              <a:ext uri="{FF2B5EF4-FFF2-40B4-BE49-F238E27FC236}">
                <a16:creationId xmlns:a16="http://schemas.microsoft.com/office/drawing/2014/main" id="{18D0C2F8-34FA-4D11-B110-4CD7C3E0FBF1}"/>
              </a:ext>
            </a:extLst>
          </p:cNvPr>
          <p:cNvSpPr>
            <a:spLocks noGrp="1"/>
          </p:cNvSpPr>
          <p:nvPr>
            <p:ph type="body" idx="1"/>
          </p:nvPr>
        </p:nvSpPr>
        <p:spPr>
          <a:xfrm>
            <a:off x="711557" y="5244921"/>
            <a:ext cx="10131428" cy="1447800"/>
          </a:xfrm>
        </p:spPr>
        <p:txBody>
          <a:bodyPr>
            <a:normAutofit/>
          </a:bodyPr>
          <a:lstStyle/>
          <a:p>
            <a:r>
              <a:rPr lang="en-US" sz="2400" dirty="0"/>
              <a:t>Above pie chart represent the population of male and female aged below 6 years . From both the plot male population is more except Kolkata and Delhi has the highest population. </a:t>
            </a:r>
            <a:endParaRPr lang="en-IN" sz="2400" dirty="0"/>
          </a:p>
        </p:txBody>
      </p:sp>
      <p:pic>
        <p:nvPicPr>
          <p:cNvPr id="5" name="Picture 4">
            <a:extLst>
              <a:ext uri="{FF2B5EF4-FFF2-40B4-BE49-F238E27FC236}">
                <a16:creationId xmlns:a16="http://schemas.microsoft.com/office/drawing/2014/main" id="{08D2B13A-04A0-463F-83A6-6A40A83FCE57}"/>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507106" y="1357150"/>
            <a:ext cx="5019541" cy="3511063"/>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C65EFACD-7F76-402B-9806-F833DC8EDF0F}"/>
              </a:ext>
            </a:extLst>
          </p:cNvPr>
          <p:cNvPicPr>
            <a:picLocks noChangeAspect="1"/>
          </p:cNvPicPr>
          <p:nvPr/>
        </p:nvPicPr>
        <p:blipFill>
          <a:blip r:embed="rId4"/>
          <a:stretch>
            <a:fillRect/>
          </a:stretch>
        </p:blipFill>
        <p:spPr>
          <a:xfrm>
            <a:off x="6246253" y="1357150"/>
            <a:ext cx="5019541" cy="3511062"/>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388522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8F7C2-98FB-4413-8CEC-0D282D5066EF}"/>
              </a:ext>
            </a:extLst>
          </p:cNvPr>
          <p:cNvSpPr>
            <a:spLocks noGrp="1"/>
          </p:cNvSpPr>
          <p:nvPr>
            <p:ph type="title"/>
          </p:nvPr>
        </p:nvSpPr>
        <p:spPr>
          <a:xfrm>
            <a:off x="3328335" y="449885"/>
            <a:ext cx="4402965" cy="576330"/>
          </a:xfrm>
        </p:spPr>
        <p:txBody>
          <a:bodyPr>
            <a:noAutofit/>
          </a:bodyPr>
          <a:lstStyle/>
          <a:p>
            <a:r>
              <a:rPr lang="en-US" sz="3600" dirty="0"/>
              <a:t>Stacked Bar graph:</a:t>
            </a:r>
            <a:endParaRPr lang="en-IN" sz="3600" dirty="0"/>
          </a:p>
        </p:txBody>
      </p:sp>
      <p:pic>
        <p:nvPicPr>
          <p:cNvPr id="5" name="Content Placeholder 4">
            <a:extLst>
              <a:ext uri="{FF2B5EF4-FFF2-40B4-BE49-F238E27FC236}">
                <a16:creationId xmlns:a16="http://schemas.microsoft.com/office/drawing/2014/main" id="{2099F36D-C95E-4BB6-B46A-45EC04E5293E}"/>
              </a:ext>
            </a:extLst>
          </p:cNvPr>
          <p:cNvPicPr>
            <a:picLocks noGrp="1" noChangeAspect="1"/>
          </p:cNvPicPr>
          <p:nvPr>
            <p:ph type="pic" idx="1"/>
          </p:nvPr>
        </p:nvPicPr>
        <p:blipFill>
          <a:blip r:embed="rId2"/>
          <a:stretch>
            <a:fillRect/>
          </a:stretch>
        </p:blipFill>
        <p:spPr>
          <a:xfrm>
            <a:off x="94935" y="1426334"/>
            <a:ext cx="5434883" cy="450848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 Placeholder 5">
            <a:extLst>
              <a:ext uri="{FF2B5EF4-FFF2-40B4-BE49-F238E27FC236}">
                <a16:creationId xmlns:a16="http://schemas.microsoft.com/office/drawing/2014/main" id="{83AC55FF-C738-4113-B09D-AFD522438F2F}"/>
              </a:ext>
            </a:extLst>
          </p:cNvPr>
          <p:cNvSpPr>
            <a:spLocks noGrp="1"/>
          </p:cNvSpPr>
          <p:nvPr>
            <p:ph type="body" sz="half" idx="2"/>
          </p:nvPr>
        </p:nvSpPr>
        <p:spPr>
          <a:xfrm>
            <a:off x="5840569" y="1865092"/>
            <a:ext cx="6164653" cy="4069724"/>
          </a:xfrm>
        </p:spPr>
        <p:txBody>
          <a:bodyPr>
            <a:normAutofit/>
          </a:bodyPr>
          <a:lstStyle/>
          <a:p>
            <a:r>
              <a:rPr lang="en-US" sz="2400" dirty="0"/>
              <a:t>Yellow represents  the total female graduates whereas  red indicates male graduates.</a:t>
            </a:r>
          </a:p>
          <a:p>
            <a:r>
              <a:rPr lang="en-US" sz="2400" dirty="0"/>
              <a:t>Length of the bar is the total number of graduates</a:t>
            </a:r>
          </a:p>
          <a:p>
            <a:r>
              <a:rPr lang="en-US" sz="2400" dirty="0"/>
              <a:t>From the graph we can observe that Mysore has highest graduates.</a:t>
            </a:r>
          </a:p>
          <a:p>
            <a:r>
              <a:rPr lang="en-US" sz="2400" dirty="0"/>
              <a:t>We can also analyze that in every district male graduates are more than the female.</a:t>
            </a:r>
            <a:endParaRPr lang="en-IN" sz="2400" dirty="0"/>
          </a:p>
        </p:txBody>
      </p:sp>
    </p:spTree>
    <p:extLst>
      <p:ext uri="{BB962C8B-B14F-4D97-AF65-F5344CB8AC3E}">
        <p14:creationId xmlns:p14="http://schemas.microsoft.com/office/powerpoint/2010/main" val="312778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Celestial</Template>
  <TotalTime>261</TotalTime>
  <Words>628</Words>
  <Application>Microsoft Office PowerPoint</Application>
  <PresentationFormat>Widescreen</PresentationFormat>
  <Paragraphs>49</Paragraphs>
  <Slides>17</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17</vt:i4>
      </vt:variant>
    </vt:vector>
  </HeadingPairs>
  <TitlesOfParts>
    <vt:vector size="24" baseType="lpstr">
      <vt:lpstr>Arial</vt:lpstr>
      <vt:lpstr>Calibri</vt:lpstr>
      <vt:lpstr>Calibri Light</vt:lpstr>
      <vt:lpstr>DejaVu Sans</vt:lpstr>
      <vt:lpstr>Times New Roman</vt:lpstr>
      <vt:lpstr>Celestial</vt:lpstr>
      <vt:lpstr>Office Theme</vt:lpstr>
      <vt:lpstr>INTRODUCTION TO DATA SCIENCE</vt:lpstr>
      <vt:lpstr>INTRODUCTION</vt:lpstr>
      <vt:lpstr>PowerPoint Presentation</vt:lpstr>
      <vt:lpstr>PowerPoint Presentation</vt:lpstr>
      <vt:lpstr>PowerPoint Presentation</vt:lpstr>
      <vt:lpstr>PowerPoint Presentation</vt:lpstr>
      <vt:lpstr>BarGraph:</vt:lpstr>
      <vt:lpstr>PIE CHART OF MATROPOLIAN CITIES:</vt:lpstr>
      <vt:lpstr>Stacked Bar graph:</vt:lpstr>
      <vt:lpstr>PowerPoint Presentation</vt:lpstr>
      <vt:lpstr>BOX PLOT:</vt:lpstr>
      <vt:lpstr>PowerPoint Presentation</vt:lpstr>
      <vt:lpstr>CO-RELATION:</vt:lpstr>
      <vt:lpstr>HYPOTHESIS TESTING:</vt:lpstr>
      <vt:lpstr>PowerPoint Presentation</vt:lpstr>
      <vt:lpstr>DATA CLEANING: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dc:title>
  <dc:creator>amrubht11@gmail.com</dc:creator>
  <cp:lastModifiedBy>amrubht11@gmail.com</cp:lastModifiedBy>
  <cp:revision>41</cp:revision>
  <dcterms:created xsi:type="dcterms:W3CDTF">2018-11-16T16:20:48Z</dcterms:created>
  <dcterms:modified xsi:type="dcterms:W3CDTF">2018-11-19T09:42:38Z</dcterms:modified>
</cp:coreProperties>
</file>