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7" r:id="rId4"/>
    <p:sldId id="278" r:id="rId5"/>
    <p:sldId id="279" r:id="rId6"/>
    <p:sldId id="276" r:id="rId7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" name="Google Shape;15;p23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2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Department of Computer Science &amp;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3200" b="0" i="0" u="none" strike="noStrike" cap="none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UE17CS355 – Web Tech II Laboratory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Evaluation</a:t>
            </a:r>
            <a:endParaRPr sz="4000" b="0" i="0" u="none" strike="noStrike" cap="none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Title     :  REDDIT CLONE </a:t>
            </a:r>
            <a:endParaRPr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Team 	:  PES1201701665     VIKAS MATAM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PES1201701018     AMRUTANSHU BHAT</a:t>
            </a:r>
          </a:p>
          <a:p>
            <a:pPr lvl="0"/>
            <a:r>
              <a:rPr lang="en-US" sz="2000" b="0" i="0" u="none" strike="noStrike" cap="none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PES1201701759     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KRISHNA JADHAV</a:t>
            </a:r>
          </a:p>
          <a:p>
            <a:pPr lvl="0"/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</a:t>
            </a:r>
            <a:endParaRPr lang="en-US" sz="2000" b="0" i="0" u="none" strike="noStrike" cap="none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Description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7AFA2-94C8-4D9D-93F2-9B1E05F71C49}"/>
              </a:ext>
            </a:extLst>
          </p:cNvPr>
          <p:cNvSpPr txBox="1"/>
          <p:nvPr/>
        </p:nvSpPr>
        <p:spPr>
          <a:xfrm>
            <a:off x="313038" y="1812324"/>
            <a:ext cx="7965990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AND WHY REDDIT ?</a:t>
            </a:r>
          </a:p>
          <a:p>
            <a:endParaRPr lang="en-US" b="1" dirty="0"/>
          </a:p>
          <a:p>
            <a:r>
              <a:rPr lang="en-US" b="1" dirty="0"/>
              <a:t>Reddit</a:t>
            </a:r>
            <a:r>
              <a:rPr lang="en-US" dirty="0"/>
              <a:t> is a social news platform that allows users to discuss and vote on content that other users have submitted. It is a website dedicated to social forums and discussion threads. People share their thoughts in the form link/text posts that are open for commenting.</a:t>
            </a:r>
          </a:p>
          <a:p>
            <a:r>
              <a:rPr lang="en-US" dirty="0"/>
              <a:t>There are communities dedicated to subjects of interest such as r/India is the subreddit (reddit community) for discussions concerning India.</a:t>
            </a:r>
          </a:p>
          <a:p>
            <a:endParaRPr lang="en-US" dirty="0"/>
          </a:p>
          <a:p>
            <a:r>
              <a:rPr lang="en-US" dirty="0"/>
              <a:t>We are building a  reddit clone which has the following features:</a:t>
            </a:r>
          </a:p>
          <a:p>
            <a:endParaRPr lang="en-US" dirty="0"/>
          </a:p>
          <a:p>
            <a:r>
              <a:rPr lang="en-US" dirty="0"/>
              <a:t>Our web page deals with the login of already existing user and registering of new user.</a:t>
            </a:r>
          </a:p>
          <a:p>
            <a:r>
              <a:rPr lang="en-US" dirty="0"/>
              <a:t>User can get to know about the page in About tag.</a:t>
            </a:r>
          </a:p>
          <a:p>
            <a:endParaRPr lang="en-US" dirty="0"/>
          </a:p>
          <a:p>
            <a:r>
              <a:rPr lang="en-US" dirty="0"/>
              <a:t>A user can login with account and can add a new post creating a new reddit thread.</a:t>
            </a:r>
          </a:p>
          <a:p>
            <a:r>
              <a:rPr lang="en-US" dirty="0"/>
              <a:t>A user can upvote and downvote based on his likes and dislikes.</a:t>
            </a:r>
          </a:p>
          <a:p>
            <a:r>
              <a:rPr lang="en-US" dirty="0"/>
              <a:t>A user can make a comments and suggestions to any post.</a:t>
            </a:r>
          </a:p>
          <a:p>
            <a:endParaRPr lang="en-US" dirty="0"/>
          </a:p>
          <a:p>
            <a:r>
              <a:rPr lang="en-US" dirty="0"/>
              <a:t>Registered members submit content to the site such as links, text posts, and images, which are then voted up or down by other members.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Technologies Used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768E56-8F58-4420-AB8C-69A6E7A6B1D7}"/>
              </a:ext>
            </a:extLst>
          </p:cNvPr>
          <p:cNvSpPr txBox="1"/>
          <p:nvPr/>
        </p:nvSpPr>
        <p:spPr>
          <a:xfrm>
            <a:off x="749643" y="2055814"/>
            <a:ext cx="77600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have used the following technologies:</a:t>
            </a:r>
          </a:p>
          <a:p>
            <a:r>
              <a:rPr lang="en-IN" b="1" dirty="0"/>
              <a:t>Languages and libraries used :</a:t>
            </a:r>
          </a:p>
          <a:p>
            <a:r>
              <a:rPr lang="en-IN" dirty="0"/>
              <a:t>We used python as a coding language with flask and </a:t>
            </a:r>
            <a:r>
              <a:rPr lang="en-IN" dirty="0" err="1"/>
              <a:t>sqlalchemy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b="1" dirty="0"/>
              <a:t>Frontend-Framework</a:t>
            </a:r>
            <a:r>
              <a:rPr lang="en-IN" dirty="0"/>
              <a:t> :Frontend of web page is done with style.css page with </a:t>
            </a:r>
            <a:r>
              <a:rPr lang="en-IN" dirty="0" err="1"/>
              <a:t>Angularjs</a:t>
            </a:r>
            <a:endParaRPr lang="en-IN" dirty="0"/>
          </a:p>
          <a:p>
            <a:r>
              <a:rPr lang="en-IN" b="1" dirty="0"/>
              <a:t>Backend-Framework</a:t>
            </a:r>
            <a:r>
              <a:rPr lang="en-IN" dirty="0"/>
              <a:t>  :Backend is implemented with a Flask</a:t>
            </a:r>
          </a:p>
          <a:p>
            <a:endParaRPr lang="en-IN" dirty="0"/>
          </a:p>
          <a:p>
            <a:r>
              <a:rPr lang="en-IN" b="1" dirty="0"/>
              <a:t>Ajax patterns followed :</a:t>
            </a:r>
          </a:p>
          <a:p>
            <a:endParaRPr lang="en-IN" dirty="0"/>
          </a:p>
          <a:p>
            <a:r>
              <a:rPr lang="en-IN" dirty="0"/>
              <a:t>We have come up with two ajax patterns </a:t>
            </a:r>
          </a:p>
          <a:p>
            <a:r>
              <a:rPr lang="en-IN" b="1" dirty="0"/>
              <a:t>1)RSS feed </a:t>
            </a:r>
            <a:r>
              <a:rPr lang="en-IN" dirty="0"/>
              <a:t>(</a:t>
            </a:r>
            <a:r>
              <a:rPr lang="en-US" dirty="0"/>
              <a:t>Really Simple Syndication or Rich Site Summary):</a:t>
            </a:r>
            <a:endParaRPr lang="en-IN" dirty="0"/>
          </a:p>
          <a:p>
            <a:r>
              <a:rPr lang="en-US" dirty="0"/>
              <a:t>RSS is a web feed that allows users and applications to access updates to websites in a standardized, computer-readable format. These feeds can, for example, allow a user to keep track of many different websites in a single news aggregator. It will easily distribute a list of headlines, update notices, and sometimes content to a wide number of people.</a:t>
            </a:r>
          </a:p>
          <a:p>
            <a:endParaRPr lang="en-US" dirty="0"/>
          </a:p>
          <a:p>
            <a:r>
              <a:rPr lang="en-US" dirty="0"/>
              <a:t>It refers to files easily read by a computer called XML files that automatically update information. This information is fetched by a user's </a:t>
            </a:r>
            <a:r>
              <a:rPr lang="en-US" b="1" dirty="0"/>
              <a:t>RSS feed</a:t>
            </a:r>
            <a:r>
              <a:rPr lang="en-US" dirty="0"/>
              <a:t> reader that converts the files into the latest updates from websites in an easy to read format.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Techniques Implemented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82DF7-831E-4541-8D34-4856269610B1}"/>
              </a:ext>
            </a:extLst>
          </p:cNvPr>
          <p:cNvSpPr txBox="1"/>
          <p:nvPr/>
        </p:nvSpPr>
        <p:spPr>
          <a:xfrm>
            <a:off x="856735" y="2314832"/>
            <a:ext cx="71010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2)RESTful API:</a:t>
            </a:r>
          </a:p>
          <a:p>
            <a:endParaRPr lang="en-IN" dirty="0"/>
          </a:p>
          <a:p>
            <a:r>
              <a:rPr lang="en-US" dirty="0"/>
              <a:t>A </a:t>
            </a:r>
            <a:r>
              <a:rPr lang="en-US" b="1" dirty="0"/>
              <a:t>RESTful API</a:t>
            </a:r>
            <a:r>
              <a:rPr lang="en-US" dirty="0"/>
              <a:t> is an application program interface (</a:t>
            </a:r>
            <a:r>
              <a:rPr lang="en-US" b="1" dirty="0"/>
              <a:t>API</a:t>
            </a:r>
            <a:r>
              <a:rPr lang="en-US" dirty="0"/>
              <a:t>) that uses HTTP requests to GET, PUT, POST and DELETE data. An </a:t>
            </a:r>
            <a:r>
              <a:rPr lang="en-US" b="1" dirty="0"/>
              <a:t>API</a:t>
            </a:r>
            <a:r>
              <a:rPr lang="en-US" dirty="0"/>
              <a:t> for a website is code that allows two software programs to communicate with each other.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Intelligent Functionality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2D8F36-767C-481B-87F5-4D6297D0BEF4}"/>
              </a:ext>
            </a:extLst>
          </p:cNvPr>
          <p:cNvSpPr txBox="1"/>
          <p:nvPr/>
        </p:nvSpPr>
        <p:spPr>
          <a:xfrm>
            <a:off x="642551" y="1982450"/>
            <a:ext cx="762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Intelligent functionality used :</a:t>
            </a:r>
          </a:p>
          <a:p>
            <a:r>
              <a:rPr lang="en-IN" b="1" dirty="0"/>
              <a:t>Text summarization for targeted adds:</a:t>
            </a:r>
          </a:p>
          <a:p>
            <a:endParaRPr lang="en-IN" dirty="0"/>
          </a:p>
          <a:p>
            <a:r>
              <a:rPr lang="en-US" dirty="0"/>
              <a:t>Text summarization is the problem of creating a short, accurate, and fluent summary of a longer text document.</a:t>
            </a:r>
          </a:p>
          <a:p>
            <a:endParaRPr lang="en-US" dirty="0"/>
          </a:p>
          <a:p>
            <a:r>
              <a:rPr lang="en-US" dirty="0"/>
              <a:t>Approach followed :</a:t>
            </a:r>
          </a:p>
          <a:p>
            <a:endParaRPr lang="en-US" dirty="0"/>
          </a:p>
          <a:p>
            <a:r>
              <a:rPr lang="en-US" dirty="0"/>
              <a:t>Uses:</a:t>
            </a:r>
          </a:p>
          <a:p>
            <a:pPr fontAlgn="base"/>
            <a:r>
              <a:rPr lang="en-US" dirty="0"/>
              <a:t>Summaries reduce reading time</a:t>
            </a:r>
          </a:p>
          <a:p>
            <a:pPr fontAlgn="base"/>
            <a:r>
              <a:rPr lang="en-US" dirty="0"/>
              <a:t>When researching documents, summaries make the selection process easier.</a:t>
            </a:r>
          </a:p>
          <a:p>
            <a:pPr fontAlgn="base"/>
            <a:r>
              <a:rPr lang="en-US" dirty="0"/>
              <a:t>Automatic summarization improves the effectiveness of indexing.</a:t>
            </a:r>
          </a:p>
          <a:p>
            <a:pPr fontAlgn="base"/>
            <a:r>
              <a:rPr lang="en-US" dirty="0"/>
              <a:t>Automatic summarization algorithms are less biased than human summarizers.</a:t>
            </a:r>
          </a:p>
          <a:p>
            <a:pPr fontAlgn="base"/>
            <a:r>
              <a:rPr lang="en-US" dirty="0"/>
              <a:t>Personalized summaries are useful in question-answering systems as they provide personalized information.</a:t>
            </a:r>
          </a:p>
          <a:p>
            <a:pPr fontAlgn="base"/>
            <a:r>
              <a:rPr lang="en-US" dirty="0"/>
              <a:t>Using automatic or semi-automatic summarization systems enables commercial abstract services to increase the number of texts they are able to process.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578</Words>
  <Application>Microsoft Office PowerPoint</Application>
  <PresentationFormat>On-screen Show (4:3)</PresentationFormat>
  <Paragraphs>113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</dc:creator>
  <cp:lastModifiedBy>Amrutanshu Bhat</cp:lastModifiedBy>
  <cp:revision>48</cp:revision>
  <dcterms:created xsi:type="dcterms:W3CDTF">2020-04-04T14:48:00Z</dcterms:created>
  <dcterms:modified xsi:type="dcterms:W3CDTF">2020-04-16T05:10:59Z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