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Options:</a:t>
            </a:r>
            <a:br>
              <a:rPr lang="en-US" b="1" u="sng" spc="0" dirty="0">
                <a:ln/>
              </a:rPr>
            </a:br>
            <a:r>
              <a:rPr lang="en-US" b="1" u="sng" spc="0" dirty="0" err="1">
                <a:ln/>
              </a:rPr>
              <a:t>DryRun</a:t>
            </a:r>
            <a:r>
              <a:rPr lang="en-US" b="1" u="sng" spc="0" dirty="0">
                <a:ln/>
              </a:rPr>
              <a:t> &amp; Monochrome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Options: </a:t>
            </a:r>
            <a:r>
              <a:rPr lang="en-US" b="1" dirty="0" err="1"/>
              <a:t>dryRun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2800" b="1" i="1" dirty="0" err="1"/>
              <a:t>dryRun</a:t>
            </a:r>
            <a:r>
              <a:rPr lang="en-US" sz="2800" dirty="0"/>
              <a:t> option can either set as </a:t>
            </a:r>
            <a:r>
              <a:rPr lang="en-US" sz="2800" b="1" i="1" dirty="0"/>
              <a:t>true</a:t>
            </a:r>
            <a:r>
              <a:rPr lang="en-US" sz="2800" i="1" dirty="0"/>
              <a:t> </a:t>
            </a:r>
            <a:r>
              <a:rPr lang="en-US" sz="2800" dirty="0"/>
              <a:t>or </a:t>
            </a:r>
            <a:r>
              <a:rPr lang="en-US" sz="2800" b="1" i="1" dirty="0"/>
              <a:t>false</a:t>
            </a:r>
            <a:r>
              <a:rPr lang="en-US" sz="2800" dirty="0"/>
              <a:t>. If it is set as </a:t>
            </a:r>
            <a:r>
              <a:rPr lang="en-US" sz="2800" i="1" dirty="0"/>
              <a:t>true</a:t>
            </a:r>
            <a:r>
              <a:rPr lang="en-US" sz="2800" dirty="0"/>
              <a:t>, it means that </a:t>
            </a:r>
            <a:r>
              <a:rPr lang="en-US" sz="2800" i="1" dirty="0"/>
              <a:t>Cucumber</a:t>
            </a:r>
            <a:r>
              <a:rPr lang="en-US" sz="2800" dirty="0"/>
              <a:t> will only checks that every </a:t>
            </a:r>
            <a:r>
              <a:rPr lang="en-US" sz="2800" i="1" dirty="0"/>
              <a:t>Step</a:t>
            </a:r>
            <a:r>
              <a:rPr lang="en-US" sz="2800" dirty="0"/>
              <a:t> mentioned in the </a:t>
            </a:r>
            <a:r>
              <a:rPr lang="en-US" sz="2800" i="1" dirty="0"/>
              <a:t>Feature File</a:t>
            </a:r>
            <a:r>
              <a:rPr lang="en-US" sz="2800" dirty="0"/>
              <a:t> have corresponding code written in </a:t>
            </a:r>
            <a:r>
              <a:rPr lang="en-US" sz="2800" i="1" dirty="0"/>
              <a:t>Step Definition</a:t>
            </a:r>
            <a:r>
              <a:rPr lang="en-US" sz="2800" dirty="0"/>
              <a:t> file or not. </a:t>
            </a:r>
          </a:p>
          <a:p>
            <a:pPr marL="0" indent="0">
              <a:buNone/>
            </a:pPr>
            <a:r>
              <a:rPr lang="en-US" sz="2800" dirty="0"/>
              <a:t>So in case any of the function is missed in the </a:t>
            </a:r>
            <a:r>
              <a:rPr lang="en-US" sz="2800" i="1" dirty="0"/>
              <a:t>Step Definition</a:t>
            </a:r>
            <a:r>
              <a:rPr lang="en-US" sz="2800" dirty="0"/>
              <a:t> for any </a:t>
            </a:r>
            <a:r>
              <a:rPr lang="en-US" sz="2800" i="1" dirty="0"/>
              <a:t>Step </a:t>
            </a:r>
            <a:r>
              <a:rPr lang="en-US" sz="2800" dirty="0"/>
              <a:t>in</a:t>
            </a:r>
            <a:r>
              <a:rPr lang="en-US" sz="2800" i="1" dirty="0"/>
              <a:t> Feature File</a:t>
            </a:r>
            <a:r>
              <a:rPr lang="en-US" sz="2800" dirty="0"/>
              <a:t>, it will give us the message. 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Options: </a:t>
            </a:r>
            <a:r>
              <a:rPr lang="en-US" b="1" dirty="0" err="1"/>
              <a:t>monoChrome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This option can either set as </a:t>
            </a:r>
            <a:r>
              <a:rPr lang="en-US" sz="3200" b="1" i="1" dirty="0"/>
              <a:t>true</a:t>
            </a:r>
            <a:r>
              <a:rPr lang="en-US" sz="3200" i="1" dirty="0"/>
              <a:t> </a:t>
            </a:r>
            <a:r>
              <a:rPr lang="en-US" sz="3200" dirty="0"/>
              <a:t>or </a:t>
            </a:r>
            <a:r>
              <a:rPr lang="en-US" sz="3200" b="1" i="1" dirty="0"/>
              <a:t>false</a:t>
            </a:r>
            <a:r>
              <a:rPr lang="en-US" sz="3200" dirty="0"/>
              <a:t>. If it is set as </a:t>
            </a:r>
            <a:r>
              <a:rPr lang="en-US" sz="3200" i="1" dirty="0"/>
              <a:t>true</a:t>
            </a:r>
            <a:r>
              <a:rPr lang="en-US" sz="3200" dirty="0"/>
              <a:t>, it means that the </a:t>
            </a:r>
            <a:r>
              <a:rPr lang="en-US" sz="3200" i="1" dirty="0"/>
              <a:t>console output</a:t>
            </a:r>
            <a:r>
              <a:rPr lang="en-US" sz="3200" dirty="0"/>
              <a:t> for the </a:t>
            </a:r>
            <a:r>
              <a:rPr lang="en-US" sz="3200" i="1" dirty="0"/>
              <a:t>Cucumber test </a:t>
            </a:r>
            <a:r>
              <a:rPr lang="en-US" sz="3200" dirty="0"/>
              <a:t>are much more readable. And if it is set as </a:t>
            </a:r>
            <a:r>
              <a:rPr lang="en-US" sz="3200" i="1" dirty="0"/>
              <a:t>false</a:t>
            </a:r>
            <a:r>
              <a:rPr lang="en-US" sz="3200" dirty="0"/>
              <a:t>, then the </a:t>
            </a:r>
            <a:r>
              <a:rPr lang="en-US" sz="3200" i="1" dirty="0"/>
              <a:t>console output</a:t>
            </a:r>
            <a:r>
              <a:rPr lang="en-US" sz="3200" dirty="0"/>
              <a:t> is not as readable as it should be.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2577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Cucumber Options: DryRun &amp; Monochrome</vt:lpstr>
      <vt:lpstr>Cucumber Options: dryRun</vt:lpstr>
      <vt:lpstr>Cucumber Options: monoChrome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117</cp:revision>
  <dcterms:created xsi:type="dcterms:W3CDTF">2017-05-21T14:24:41Z</dcterms:created>
  <dcterms:modified xsi:type="dcterms:W3CDTF">2023-08-03T06:50:41Z</dcterms:modified>
</cp:coreProperties>
</file>