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7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4956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98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848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752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1992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58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594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696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33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253A470-2277-496B-898F-90229206436B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516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356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253A470-2277-496B-898F-90229206436B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12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EAA41881-C96D-4FE6-A858-86A92AFA85D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7D05C67-AEA8-44AF-9D3E-F91A6AC894B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11847C2-F7D7-4030-B73F-3448F05DD57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BAC2DA94-AD94-4F7A-A685-AF900F3D7B63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b="1" u="sng" spc="0" dirty="0">
                <a:ln/>
              </a:rPr>
              <a:t>Cucumber:</a:t>
            </a:r>
            <a:br>
              <a:rPr lang="en-US" b="1" u="sng" spc="0" dirty="0">
                <a:ln/>
              </a:rPr>
            </a:br>
            <a:r>
              <a:rPr lang="en-US" b="1" u="sng" spc="0" dirty="0">
                <a:ln/>
              </a:rPr>
              <a:t>Script Step Definition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1C2A04-CA08-4558-AAE0-F27B36E6B3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14" y="1067175"/>
            <a:ext cx="5224072" cy="182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592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b="1" dirty="0"/>
              <a:t>Step Definition: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EF666-88D5-42B9-B960-0A54EC42E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</a:rPr>
              <a:t> Create Step Definition Class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</a:rPr>
              <a:t> Implement the Annotations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</a:rPr>
              <a:t> Define Annotation</a:t>
            </a:r>
          </a:p>
          <a:p>
            <a:pPr marL="742950" indent="-742950">
              <a:buAutoNum type="arabicPeriod"/>
            </a:pPr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162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sz="6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E9B0937-1500-4100-B453-251ECDDED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Picture 8" descr="A picture containing keyboard, electronics&#10;&#10;Description generated with very high confidence">
            <a:extLst>
              <a:ext uri="{FF2B5EF4-FFF2-40B4-BE49-F238E27FC236}">
                <a16:creationId xmlns:a16="http://schemas.microsoft.com/office/drawing/2014/main" id="{6D001D4C-133B-41DD-B4D2-0B0D53E505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74" y="177281"/>
            <a:ext cx="11448671" cy="5784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67511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2496</TotalTime>
  <Words>18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Retrospect</vt:lpstr>
      <vt:lpstr>Cucumber: Script Step Definition</vt:lpstr>
      <vt:lpstr>Step Definition: Implementation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 Introduction www.EasyBix.com</dc:title>
  <dc:creator>Chauhan, Anshul</dc:creator>
  <cp:lastModifiedBy>Admin</cp:lastModifiedBy>
  <cp:revision>112</cp:revision>
  <dcterms:created xsi:type="dcterms:W3CDTF">2017-05-21T14:24:41Z</dcterms:created>
  <dcterms:modified xsi:type="dcterms:W3CDTF">2023-08-03T06:52:55Z</dcterms:modified>
</cp:coreProperties>
</file>