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3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 Framework: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Terminology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Cucumber have 3 components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Feature File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Step Definition File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Test Runner</a:t>
            </a: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Feature: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Feature file should have .feature extension.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Feature file have all keywords.(</a:t>
            </a:r>
            <a:r>
              <a:rPr lang="en-US" sz="4000" dirty="0">
                <a:solidFill>
                  <a:srgbClr val="FF0000"/>
                </a:solidFill>
              </a:rPr>
              <a:t>feature, Given, When, Then, As,* ….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Feature file contains scenario related to that feature.</a:t>
            </a:r>
            <a:endParaRPr lang="en-US" sz="2400" dirty="0"/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5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Step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In step definition file, Tester will use the Test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Selenium + Java + Annotations </a:t>
            </a:r>
            <a:r>
              <a:rPr lang="en-US" sz="4000" dirty="0">
                <a:solidFill>
                  <a:schemeClr val="tx1"/>
                </a:solidFill>
              </a:rPr>
              <a:t>(Cucumber Annotations)</a:t>
            </a:r>
          </a:p>
        </p:txBody>
      </p:sp>
    </p:spTree>
    <p:extLst>
      <p:ext uri="{BB962C8B-B14F-4D97-AF65-F5344CB8AC3E}">
        <p14:creationId xmlns:p14="http://schemas.microsoft.com/office/powerpoint/2010/main" val="8807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Test Runner: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0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 Used to Execute to Run your Test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 Will use Junit to Execute the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 Use to Run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 To Generate report &amp; output. </a:t>
            </a:r>
          </a:p>
        </p:txBody>
      </p:sp>
    </p:spTree>
    <p:extLst>
      <p:ext uri="{BB962C8B-B14F-4D97-AF65-F5344CB8AC3E}">
        <p14:creationId xmlns:p14="http://schemas.microsoft.com/office/powerpoint/2010/main" val="34204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2321</TotalTime>
  <Words>118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Cucumber Framework: Terminology</vt:lpstr>
      <vt:lpstr>Cucumber Framework:</vt:lpstr>
      <vt:lpstr>Feature:</vt:lpstr>
      <vt:lpstr>Step Definition:</vt:lpstr>
      <vt:lpstr>Test Runner: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Admin</cp:lastModifiedBy>
  <cp:revision>102</cp:revision>
  <dcterms:created xsi:type="dcterms:W3CDTF">2017-05-21T14:24:41Z</dcterms:created>
  <dcterms:modified xsi:type="dcterms:W3CDTF">2023-08-03T06:51:03Z</dcterms:modified>
</cp:coreProperties>
</file>