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80" r:id="rId4"/>
    <p:sldId id="279" r:id="rId5"/>
    <p:sldId id="2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Cucumber:</a:t>
            </a:r>
            <a:br>
              <a:rPr lang="en-US" b="1" u="sng" spc="0" dirty="0">
                <a:ln/>
              </a:rPr>
            </a:br>
            <a:r>
              <a:rPr lang="en-US" b="1" u="sng" spc="0" dirty="0">
                <a:ln/>
              </a:rPr>
              <a:t>Cucumber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C2A04-CA08-4558-AAE0-F27B36E6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4" y="1067175"/>
            <a:ext cx="5224072" cy="18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Cucumber Options: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In layman language </a:t>
            </a:r>
            <a:r>
              <a:rPr lang="en-US" sz="4000" dirty="0">
                <a:solidFill>
                  <a:srgbClr val="FF0000"/>
                </a:solidFill>
              </a:rPr>
              <a:t>@</a:t>
            </a:r>
            <a:r>
              <a:rPr lang="en-US" sz="4000" dirty="0" err="1">
                <a:solidFill>
                  <a:srgbClr val="FF0000"/>
                </a:solidFill>
              </a:rPr>
              <a:t>CucumberOptions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are like property file or Setting for your Test Case.</a:t>
            </a: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Cucumber Options: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Number of cucumber Options are available:</a:t>
            </a:r>
          </a:p>
          <a:p>
            <a:pPr marL="742950" indent="-742950">
              <a:buAutoNum type="arabicPeriod"/>
            </a:pPr>
            <a:r>
              <a:rPr lang="en-US" sz="4000" dirty="0" err="1">
                <a:solidFill>
                  <a:srgbClr val="FF0000"/>
                </a:solidFill>
              </a:rPr>
              <a:t>dryRun</a:t>
            </a:r>
            <a:r>
              <a:rPr lang="en-US" sz="4000" dirty="0">
                <a:solidFill>
                  <a:schemeClr val="tx1"/>
                </a:solidFill>
              </a:rPr>
              <a:t>: Checks if all the Steps have Step Definition</a:t>
            </a: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rgbClr val="FF0000"/>
                </a:solidFill>
              </a:rPr>
              <a:t>Features</a:t>
            </a:r>
            <a:r>
              <a:rPr lang="en-US" sz="4000" dirty="0">
                <a:solidFill>
                  <a:schemeClr val="tx1"/>
                </a:solidFill>
              </a:rPr>
              <a:t>: The Path of Feature File</a:t>
            </a: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rgbClr val="FF0000"/>
                </a:solidFill>
              </a:rPr>
              <a:t>Tags</a:t>
            </a:r>
            <a:r>
              <a:rPr lang="en-US" sz="4000" dirty="0">
                <a:solidFill>
                  <a:schemeClr val="tx1"/>
                </a:solidFill>
              </a:rPr>
              <a:t>: What Tags in the Feature File Should be Executed</a:t>
            </a: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rgbClr val="FF0000"/>
                </a:solidFill>
              </a:rPr>
              <a:t>Glue</a:t>
            </a:r>
            <a:r>
              <a:rPr lang="en-US" sz="4000" dirty="0">
                <a:solidFill>
                  <a:schemeClr val="tx1"/>
                </a:solidFill>
              </a:rPr>
              <a:t>: The Path of Step Definition File</a:t>
            </a: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rgbClr val="FF0000"/>
                </a:solidFill>
              </a:rPr>
              <a:t>Monochrome</a:t>
            </a:r>
            <a:r>
              <a:rPr lang="en-US" sz="4000" dirty="0">
                <a:solidFill>
                  <a:schemeClr val="tx1"/>
                </a:solidFill>
              </a:rPr>
              <a:t>: Display the Console Output in readable way</a:t>
            </a: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rgbClr val="FF0000"/>
                </a:solidFill>
              </a:rPr>
              <a:t>Format</a:t>
            </a:r>
            <a:r>
              <a:rPr lang="en-US" sz="4000" dirty="0">
                <a:solidFill>
                  <a:schemeClr val="tx1"/>
                </a:solidFill>
              </a:rPr>
              <a:t>: What all Report Format to Use</a:t>
            </a: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rgbClr val="FF0000"/>
                </a:solidFill>
              </a:rPr>
              <a:t>Strict</a:t>
            </a:r>
            <a:r>
              <a:rPr lang="en-US" sz="4000" dirty="0">
                <a:solidFill>
                  <a:schemeClr val="tx1"/>
                </a:solidFill>
              </a:rPr>
              <a:t>: Will Fail Execution if there are pending steps</a:t>
            </a:r>
          </a:p>
        </p:txBody>
      </p:sp>
    </p:spTree>
    <p:extLst>
      <p:ext uri="{BB962C8B-B14F-4D97-AF65-F5344CB8AC3E}">
        <p14:creationId xmlns:p14="http://schemas.microsoft.com/office/powerpoint/2010/main" val="375111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Cucumber Options: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All Cucumber Options must be defined in your </a:t>
            </a:r>
            <a:r>
              <a:rPr lang="en-US" sz="4000" dirty="0" err="1">
                <a:solidFill>
                  <a:schemeClr val="tx1"/>
                </a:solidFill>
              </a:rPr>
              <a:t>TestRunner</a:t>
            </a:r>
            <a:r>
              <a:rPr lang="en-US" sz="4000" dirty="0">
                <a:solidFill>
                  <a:schemeClr val="tx1"/>
                </a:solidFill>
              </a:rPr>
              <a:t>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“Tags” is the only cucumber option need to be defined in feature file.</a:t>
            </a:r>
          </a:p>
        </p:txBody>
      </p:sp>
    </p:spTree>
    <p:extLst>
      <p:ext uri="{BB962C8B-B14F-4D97-AF65-F5344CB8AC3E}">
        <p14:creationId xmlns:p14="http://schemas.microsoft.com/office/powerpoint/2010/main" val="267724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2514</TotalTime>
  <Words>128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Cucumber: Cucumber Options</vt:lpstr>
      <vt:lpstr>Cucumber Options:</vt:lpstr>
      <vt:lpstr>Cucumber Options:</vt:lpstr>
      <vt:lpstr>Cucumber Options: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Admin</cp:lastModifiedBy>
  <cp:revision>114</cp:revision>
  <dcterms:created xsi:type="dcterms:W3CDTF">2017-05-21T14:24:41Z</dcterms:created>
  <dcterms:modified xsi:type="dcterms:W3CDTF">2023-08-03T06:51:15Z</dcterms:modified>
</cp:coreProperties>
</file>