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53A470-2277-496B-898F-90229206436B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EAC220-1C4D-4634-82F0-64B48C740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AA41881-C96D-4FE6-A858-86A92AFA85D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7D05C67-AEA8-44AF-9D3E-F91A6AC894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1847C2-F7D7-4030-B73F-3448F05DD5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C2DA94-AD94-4F7A-A685-AF900F3D7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u="sng" spc="0" dirty="0">
                <a:ln/>
              </a:rPr>
              <a:t>Cucumber Framework:</a:t>
            </a:r>
            <a:br>
              <a:rPr lang="en-US" b="1" u="sng" spc="0" dirty="0">
                <a:ln/>
              </a:rPr>
            </a:br>
            <a:r>
              <a:rPr lang="en-US" b="1" u="sng" spc="0" dirty="0">
                <a:ln/>
              </a:rPr>
              <a:t>Set-Up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C2A04-CA08-4558-AAE0-F27B36E6B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4" y="1067175"/>
            <a:ext cx="5224072" cy="182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9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Cucumber Framework: </a:t>
            </a:r>
            <a:r>
              <a:rPr lang="en-US" b="1" dirty="0" err="1"/>
              <a:t>SetUp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666-88D5-42B9-B960-0A54EC42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Create Maven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1"/>
                </a:solidFill>
              </a:rPr>
              <a:t> Add Dependencies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Latest Junit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Add Cucumber Dependencies</a:t>
            </a:r>
          </a:p>
          <a:p>
            <a:pPr marL="742950" indent="-742950"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Download Eclipse Natural plug-in</a:t>
            </a: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9B0937-1500-4100-B453-251ECDDE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 descr="A picture containing keyboard, electronics&#10;&#10;Description generated with very high confidence">
            <a:extLst>
              <a:ext uri="{FF2B5EF4-FFF2-40B4-BE49-F238E27FC236}">
                <a16:creationId xmlns:a16="http://schemas.microsoft.com/office/drawing/2014/main" id="{6D001D4C-133B-41DD-B4D2-0B0D53E50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4" y="177281"/>
            <a:ext cx="11448671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51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2374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Retrospect</vt:lpstr>
      <vt:lpstr>Cucumber Framework: Set-Up</vt:lpstr>
      <vt:lpstr>Cucumber Framework: 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Introduction www.EasyBix.com</dc:title>
  <dc:creator>Chauhan, Anshul</dc:creator>
  <cp:lastModifiedBy>Admin</cp:lastModifiedBy>
  <cp:revision>105</cp:revision>
  <dcterms:created xsi:type="dcterms:W3CDTF">2017-05-21T14:24:41Z</dcterms:created>
  <dcterms:modified xsi:type="dcterms:W3CDTF">2023-08-03T08:07:38Z</dcterms:modified>
</cp:coreProperties>
</file>