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Cucumber:</a:t>
            </a:r>
            <a:br>
              <a:rPr lang="en-US" b="1" u="sng" spc="0" dirty="0">
                <a:ln/>
              </a:rPr>
            </a:br>
            <a:r>
              <a:rPr lang="en-US" b="1" u="sng" spc="0" dirty="0">
                <a:ln/>
              </a:rPr>
              <a:t>Feature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C2A04-CA08-4558-AAE0-F27B36E6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" y="1067175"/>
            <a:ext cx="5224072" cy="18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Create feature in Cucumber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Create Scenario in Cucumber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Define Proper Steps in Feature File</a:t>
            </a:r>
          </a:p>
          <a:p>
            <a:pPr marL="742950" indent="-742950"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 Sample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Feature: Login Action Feature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Scenario: Application Login Scenario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Given User is already on Login Page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When Tittle of Login Page is FREE CRM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Then User enter username and User Enter password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And User clicks on Login Button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And User is on Home Page</a:t>
            </a:r>
          </a:p>
        </p:txBody>
      </p:sp>
    </p:spTree>
    <p:extLst>
      <p:ext uri="{BB962C8B-B14F-4D97-AF65-F5344CB8AC3E}">
        <p14:creationId xmlns:p14="http://schemas.microsoft.com/office/powerpoint/2010/main" val="38883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2396</TotalTime>
  <Words>73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Cucumber: Feature File</vt:lpstr>
      <vt:lpstr>Cucumber Framework: Implementation</vt:lpstr>
      <vt:lpstr>Cucumber Framework: Sample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Admin</cp:lastModifiedBy>
  <cp:revision>107</cp:revision>
  <dcterms:created xsi:type="dcterms:W3CDTF">2017-05-21T14:24:41Z</dcterms:created>
  <dcterms:modified xsi:type="dcterms:W3CDTF">2023-08-03T08:07:55Z</dcterms:modified>
</cp:coreProperties>
</file>