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90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77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27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5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EDE8-8599-2E94-1DED-B37E2624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latin typeface="Lucida Calligraphy" panose="03010101010101010101" pitchFamily="66" charset="0"/>
              </a:rPr>
              <a:t>Capstone project </a:t>
            </a:r>
            <a:br>
              <a:rPr lang="en-IN" dirty="0"/>
            </a:br>
            <a:r>
              <a:rPr lang="en-IN" sz="2700" dirty="0"/>
              <a:t>     </a:t>
            </a:r>
            <a:r>
              <a:rPr lang="en-IN" sz="2700" dirty="0" err="1"/>
              <a:t>analyzing</a:t>
            </a:r>
            <a:r>
              <a:rPr lang="en-IN" sz="2700" dirty="0"/>
              <a:t> and </a:t>
            </a:r>
            <a:r>
              <a:rPr lang="en-IN" sz="2700" dirty="0" err="1"/>
              <a:t>visualyzing</a:t>
            </a:r>
            <a:r>
              <a:rPr lang="en-IN" sz="2700" dirty="0"/>
              <a:t> the crime data set and also applying 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FE2BD-5903-6062-7597-79B4BF51D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34" y="4317163"/>
            <a:ext cx="7766936" cy="1646302"/>
          </a:xfrm>
        </p:spPr>
        <p:txBody>
          <a:bodyPr>
            <a:normAutofit fontScale="55000" lnSpcReduction="20000"/>
          </a:bodyPr>
          <a:lstStyle/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Amruta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shinde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Bhuvaneshwari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Prathap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Shiva </a:t>
            </a:r>
            <a:r>
              <a:rPr lang="en-IN" sz="2800" dirty="0" err="1">
                <a:solidFill>
                  <a:schemeClr val="tx1">
                    <a:lumMod val="95000"/>
                  </a:schemeClr>
                </a:solidFill>
              </a:rPr>
              <a:t>balan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41386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B2B-9098-6BF1-54E3-6DFF74ED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960" y="408881"/>
            <a:ext cx="7766936" cy="1752834"/>
          </a:xfrm>
        </p:spPr>
        <p:txBody>
          <a:bodyPr/>
          <a:lstStyle/>
          <a:p>
            <a:pPr algn="l"/>
            <a:r>
              <a:rPr lang="en-IN" dirty="0"/>
              <a:t>PYTHON</a:t>
            </a:r>
            <a:br>
              <a:rPr lang="en-IN" dirty="0"/>
            </a:b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73DA7-1C69-7FD8-CCEF-3E45F0F7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60" y="2161715"/>
            <a:ext cx="7947652" cy="174446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Import the essential libraries and load the target data set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Read the dataset as in the data format type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We have to see the shape and type of the data of the column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4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455C-8017-E308-BAF5-CF5005F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519F-174C-8830-7C07-9B230DDC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683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Then verify the information of the data</a:t>
            </a:r>
          </a:p>
          <a:p>
            <a:pPr>
              <a:buFont typeface="+mj-lt"/>
              <a:buAutoNum type="arabicPeriod"/>
            </a:pPr>
            <a:r>
              <a:rPr lang="en-IN" dirty="0"/>
              <a:t>Sort out the data set with unique(constant) columns as state and district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the report for the Andhra Pradesh, sort it out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8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97D9-82CC-A94B-A667-381EDA26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EAED-998E-85F6-4DC7-28D4F729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Then sort the column murder</a:t>
            </a:r>
          </a:p>
          <a:p>
            <a:pPr>
              <a:buFont typeface="+mj-lt"/>
              <a:buAutoNum type="arabicPeriod"/>
            </a:pPr>
            <a:r>
              <a:rPr lang="en-IN" dirty="0"/>
              <a:t>Arrange the state as ascending and find the mean of the each</a:t>
            </a:r>
          </a:p>
          <a:p>
            <a:pPr>
              <a:buFont typeface="+mj-lt"/>
              <a:buAutoNum type="arabicPeriod"/>
            </a:pPr>
            <a:r>
              <a:rPr lang="en-IN" dirty="0"/>
              <a:t>See the values count for the </a:t>
            </a:r>
            <a:r>
              <a:rPr lang="en-IN" dirty="0" err="1"/>
              <a:t>stae</a:t>
            </a:r>
            <a:r>
              <a:rPr lang="en-IN" dirty="0"/>
              <a:t> and district</a:t>
            </a:r>
          </a:p>
        </p:txBody>
      </p:sp>
    </p:spTree>
    <p:extLst>
      <p:ext uri="{BB962C8B-B14F-4D97-AF65-F5344CB8AC3E}">
        <p14:creationId xmlns:p14="http://schemas.microsoft.com/office/powerpoint/2010/main" val="102763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B638-D9F0-4F0F-5D8B-07B37FB8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8FAC-86CF-744A-5063-C76D9A46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For the crime report have to see the </a:t>
            </a:r>
            <a:r>
              <a:rPr lang="en-IN" dirty="0" err="1"/>
              <a:t>UttarPradesh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Performing the visualization as counterplot and </a:t>
            </a:r>
            <a:r>
              <a:rPr lang="en-IN" dirty="0" err="1"/>
              <a:t>lineplot</a:t>
            </a:r>
            <a:r>
              <a:rPr lang="en-IN" dirty="0"/>
              <a:t> for murder and state conclude that in the state of Uttar Pradesh has the high number </a:t>
            </a:r>
            <a:r>
              <a:rPr lang="en-IN"/>
              <a:t>of murder.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65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CB9D-229E-58EC-D5DA-00020653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</a:t>
            </a:r>
            <a:br>
              <a:rPr lang="en-IN" dirty="0"/>
            </a:br>
            <a:r>
              <a:rPr lang="en-IN" sz="2200" dirty="0"/>
              <a:t>for the given crime dataset its essential to perform the KNN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0BB9-4655-04CF-FD5C-D9F165CE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08561"/>
          </a:xfrm>
        </p:spPr>
        <p:txBody>
          <a:bodyPr/>
          <a:lstStyle/>
          <a:p>
            <a:r>
              <a:rPr lang="en-IN" dirty="0"/>
              <a:t>Perform the </a:t>
            </a:r>
            <a:r>
              <a:rPr lang="en-IN" dirty="0" err="1"/>
              <a:t>knn</a:t>
            </a:r>
            <a:r>
              <a:rPr lang="en-IN" dirty="0"/>
              <a:t> clustering the algorithm and achieved the accuracy of more than 70 percent</a:t>
            </a:r>
          </a:p>
        </p:txBody>
      </p:sp>
    </p:spTree>
    <p:extLst>
      <p:ext uri="{BB962C8B-B14F-4D97-AF65-F5344CB8AC3E}">
        <p14:creationId xmlns:p14="http://schemas.microsoft.com/office/powerpoint/2010/main" val="412934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Lucida Calligraphy</vt:lpstr>
      <vt:lpstr>Trebuchet MS</vt:lpstr>
      <vt:lpstr>Wingdings 3</vt:lpstr>
      <vt:lpstr>Facet</vt:lpstr>
      <vt:lpstr>Capstone project       analyzing and visualyzing the crime data set and also applying machine learning algorithm</vt:lpstr>
      <vt:lpstr>PYTHON </vt:lpstr>
      <vt:lpstr>python</vt:lpstr>
      <vt:lpstr>python</vt:lpstr>
      <vt:lpstr>python</vt:lpstr>
      <vt:lpstr>Machine learning for the given crime dataset its essential to perform the KNN clustering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    analyzing and visualyzing the crime data set and also applying machine learning algorithm</dc:title>
  <dc:creator>Siva Balan R</dc:creator>
  <cp:lastModifiedBy>Siva Balan R</cp:lastModifiedBy>
  <cp:revision>1</cp:revision>
  <dcterms:created xsi:type="dcterms:W3CDTF">2023-01-04T08:01:46Z</dcterms:created>
  <dcterms:modified xsi:type="dcterms:W3CDTF">2023-01-04T08:58:42Z</dcterms:modified>
</cp:coreProperties>
</file>