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9" r:id="rId4"/>
  </p:sldMasterIdLst>
  <p:notesMasterIdLst>
    <p:notesMasterId r:id="rId11"/>
  </p:notesMasterIdLst>
  <p:handoutMasterIdLst>
    <p:handoutMasterId r:id="rId12"/>
  </p:handoutMasterIdLst>
  <p:sldIdLst>
    <p:sldId id="576" r:id="rId5"/>
    <p:sldId id="256" r:id="rId6"/>
    <p:sldId id="578" r:id="rId7"/>
    <p:sldId id="579" r:id="rId8"/>
    <p:sldId id="580" r:id="rId9"/>
    <p:sldId id="5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" initials="AN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D4F53"/>
    <a:srgbClr val="37133E"/>
    <a:srgbClr val="B90F37"/>
    <a:srgbClr val="000000"/>
    <a:srgbClr val="8B0C54"/>
    <a:srgbClr val="0000FF"/>
    <a:srgbClr val="FFCCCC"/>
    <a:srgbClr val="92959A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4" autoAdjust="0"/>
    <p:restoredTop sz="95565" autoAdjust="0"/>
  </p:normalViewPr>
  <p:slideViewPr>
    <p:cSldViewPr showGuides="1">
      <p:cViewPr varScale="1">
        <p:scale>
          <a:sx n="87" d="100"/>
          <a:sy n="87" d="100"/>
        </p:scale>
        <p:origin x="816" y="84"/>
      </p:cViewPr>
      <p:guideLst>
        <p:guide orient="horz" pos="4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howGuides="1">
      <p:cViewPr varScale="1">
        <p:scale>
          <a:sx n="51" d="100"/>
          <a:sy n="51" d="100"/>
        </p:scale>
        <p:origin x="-28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2AFDB-8B56-433D-8DAA-9CBA4461E9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6A2A2-022B-420B-A313-FFD44CE182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6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8B32A-E9F4-4486-975F-C9AD8A3CF37F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A3354-9A0B-49EE-95FD-23EABDFEF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48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06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14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7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67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0480"/>
            <a:ext cx="12192000" cy="691896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09600" y="283304"/>
            <a:ext cx="3265113" cy="1012097"/>
            <a:chOff x="2330450" y="-4186361"/>
            <a:chExt cx="8245475" cy="2555875"/>
          </a:xfrm>
        </p:grpSpPr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594225" y="-3840286"/>
              <a:ext cx="4986338" cy="1023938"/>
            </a:xfrm>
            <a:custGeom>
              <a:avLst/>
              <a:gdLst>
                <a:gd name="T0" fmla="*/ 1038 w 1328"/>
                <a:gd name="T1" fmla="*/ 188 h 272"/>
                <a:gd name="T2" fmla="*/ 1125 w 1328"/>
                <a:gd name="T3" fmla="*/ 235 h 272"/>
                <a:gd name="T4" fmla="*/ 1136 w 1328"/>
                <a:gd name="T5" fmla="*/ 259 h 272"/>
                <a:gd name="T6" fmla="*/ 1006 w 1328"/>
                <a:gd name="T7" fmla="*/ 164 h 272"/>
                <a:gd name="T8" fmla="*/ 1149 w 1328"/>
                <a:gd name="T9" fmla="*/ 175 h 272"/>
                <a:gd name="T10" fmla="*/ 1038 w 1328"/>
                <a:gd name="T11" fmla="*/ 159 h 272"/>
                <a:gd name="T12" fmla="*/ 1119 w 1328"/>
                <a:gd name="T13" fmla="*/ 156 h 272"/>
                <a:gd name="T14" fmla="*/ 1216 w 1328"/>
                <a:gd name="T15" fmla="*/ 188 h 272"/>
                <a:gd name="T16" fmla="*/ 1303 w 1328"/>
                <a:gd name="T17" fmla="*/ 235 h 272"/>
                <a:gd name="T18" fmla="*/ 1314 w 1328"/>
                <a:gd name="T19" fmla="*/ 259 h 272"/>
                <a:gd name="T20" fmla="*/ 1184 w 1328"/>
                <a:gd name="T21" fmla="*/ 164 h 272"/>
                <a:gd name="T22" fmla="*/ 1328 w 1328"/>
                <a:gd name="T23" fmla="*/ 175 h 272"/>
                <a:gd name="T24" fmla="*/ 1216 w 1328"/>
                <a:gd name="T25" fmla="*/ 159 h 272"/>
                <a:gd name="T26" fmla="*/ 1297 w 1328"/>
                <a:gd name="T27" fmla="*/ 156 h 272"/>
                <a:gd name="T28" fmla="*/ 194 w 1328"/>
                <a:gd name="T29" fmla="*/ 9 h 272"/>
                <a:gd name="T30" fmla="*/ 15 w 1328"/>
                <a:gd name="T31" fmla="*/ 0 h 272"/>
                <a:gd name="T32" fmla="*/ 15 w 1328"/>
                <a:gd name="T33" fmla="*/ 272 h 272"/>
                <a:gd name="T34" fmla="*/ 97 w 1328"/>
                <a:gd name="T35" fmla="*/ 217 h 272"/>
                <a:gd name="T36" fmla="*/ 194 w 1328"/>
                <a:gd name="T37" fmla="*/ 73 h 272"/>
                <a:gd name="T38" fmla="*/ 225 w 1328"/>
                <a:gd name="T39" fmla="*/ 257 h 272"/>
                <a:gd name="T40" fmla="*/ 297 w 1328"/>
                <a:gd name="T41" fmla="*/ 7 h 272"/>
                <a:gd name="T42" fmla="*/ 316 w 1328"/>
                <a:gd name="T43" fmla="*/ 26 h 272"/>
                <a:gd name="T44" fmla="*/ 297 w 1328"/>
                <a:gd name="T45" fmla="*/ 84 h 272"/>
                <a:gd name="T46" fmla="*/ 297 w 1328"/>
                <a:gd name="T47" fmla="*/ 272 h 272"/>
                <a:gd name="T48" fmla="*/ 512 w 1328"/>
                <a:gd name="T49" fmla="*/ 150 h 272"/>
                <a:gd name="T50" fmla="*/ 368 w 1328"/>
                <a:gd name="T51" fmla="*/ 86 h 272"/>
                <a:gd name="T52" fmla="*/ 370 w 1328"/>
                <a:gd name="T53" fmla="*/ 133 h 272"/>
                <a:gd name="T54" fmla="*/ 402 w 1328"/>
                <a:gd name="T55" fmla="*/ 256 h 272"/>
                <a:gd name="T56" fmla="*/ 480 w 1328"/>
                <a:gd name="T57" fmla="*/ 153 h 272"/>
                <a:gd name="T58" fmla="*/ 512 w 1328"/>
                <a:gd name="T59" fmla="*/ 256 h 272"/>
                <a:gd name="T60" fmla="*/ 625 w 1328"/>
                <a:gd name="T61" fmla="*/ 272 h 272"/>
                <a:gd name="T62" fmla="*/ 622 w 1328"/>
                <a:gd name="T63" fmla="*/ 84 h 272"/>
                <a:gd name="T64" fmla="*/ 682 w 1328"/>
                <a:gd name="T65" fmla="*/ 6 h 272"/>
                <a:gd name="T66" fmla="*/ 714 w 1328"/>
                <a:gd name="T67" fmla="*/ 258 h 272"/>
                <a:gd name="T68" fmla="*/ 628 w 1328"/>
                <a:gd name="T69" fmla="*/ 111 h 272"/>
                <a:gd name="T70" fmla="*/ 629 w 1328"/>
                <a:gd name="T71" fmla="*/ 244 h 272"/>
                <a:gd name="T72" fmla="*/ 837 w 1328"/>
                <a:gd name="T73" fmla="*/ 270 h 272"/>
                <a:gd name="T74" fmla="*/ 829 w 1328"/>
                <a:gd name="T75" fmla="*/ 241 h 272"/>
                <a:gd name="T76" fmla="*/ 837 w 1328"/>
                <a:gd name="T77" fmla="*/ 113 h 272"/>
                <a:gd name="T78" fmla="*/ 794 w 1328"/>
                <a:gd name="T79" fmla="*/ 86 h 272"/>
                <a:gd name="T80" fmla="*/ 762 w 1328"/>
                <a:gd name="T81" fmla="*/ 48 h 272"/>
                <a:gd name="T82" fmla="*/ 734 w 1328"/>
                <a:gd name="T83" fmla="*/ 100 h 272"/>
                <a:gd name="T84" fmla="*/ 762 w 1328"/>
                <a:gd name="T85" fmla="*/ 191 h 272"/>
                <a:gd name="T86" fmla="*/ 887 w 1328"/>
                <a:gd name="T87" fmla="*/ 86 h 272"/>
                <a:gd name="T88" fmla="*/ 889 w 1328"/>
                <a:gd name="T89" fmla="*/ 133 h 272"/>
                <a:gd name="T90" fmla="*/ 921 w 1328"/>
                <a:gd name="T91" fmla="*/ 256 h 272"/>
                <a:gd name="T92" fmla="*/ 961 w 1328"/>
                <a:gd name="T93" fmla="*/ 114 h 272"/>
                <a:gd name="T94" fmla="*/ 999 w 1328"/>
                <a:gd name="T95" fmla="*/ 101 h 272"/>
                <a:gd name="T96" fmla="*/ 887 w 1328"/>
                <a:gd name="T97" fmla="*/ 8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272">
                  <a:moveTo>
                    <a:pt x="1149" y="175"/>
                  </a:moveTo>
                  <a:cubicBezTo>
                    <a:pt x="1149" y="182"/>
                    <a:pt x="1145" y="188"/>
                    <a:pt x="1137" y="188"/>
                  </a:cubicBezTo>
                  <a:cubicBezTo>
                    <a:pt x="1038" y="188"/>
                    <a:pt x="1038" y="188"/>
                    <a:pt x="1038" y="188"/>
                  </a:cubicBezTo>
                  <a:cubicBezTo>
                    <a:pt x="1038" y="193"/>
                    <a:pt x="1038" y="193"/>
                    <a:pt x="1038" y="193"/>
                  </a:cubicBezTo>
                  <a:cubicBezTo>
                    <a:pt x="1038" y="222"/>
                    <a:pt x="1050" y="245"/>
                    <a:pt x="1079" y="245"/>
                  </a:cubicBezTo>
                  <a:cubicBezTo>
                    <a:pt x="1097" y="245"/>
                    <a:pt x="1109" y="242"/>
                    <a:pt x="1125" y="235"/>
                  </a:cubicBezTo>
                  <a:cubicBezTo>
                    <a:pt x="1126" y="234"/>
                    <a:pt x="1128" y="233"/>
                    <a:pt x="1130" y="233"/>
                  </a:cubicBezTo>
                  <a:cubicBezTo>
                    <a:pt x="1138" y="233"/>
                    <a:pt x="1143" y="240"/>
                    <a:pt x="1143" y="247"/>
                  </a:cubicBezTo>
                  <a:cubicBezTo>
                    <a:pt x="1143" y="253"/>
                    <a:pt x="1140" y="256"/>
                    <a:pt x="1136" y="259"/>
                  </a:cubicBezTo>
                  <a:cubicBezTo>
                    <a:pt x="1120" y="269"/>
                    <a:pt x="1096" y="272"/>
                    <a:pt x="1078" y="272"/>
                  </a:cubicBezTo>
                  <a:cubicBezTo>
                    <a:pt x="1030" y="272"/>
                    <a:pt x="1006" y="238"/>
                    <a:pt x="1006" y="192"/>
                  </a:cubicBezTo>
                  <a:cubicBezTo>
                    <a:pt x="1006" y="164"/>
                    <a:pt x="1006" y="164"/>
                    <a:pt x="1006" y="164"/>
                  </a:cubicBezTo>
                  <a:cubicBezTo>
                    <a:pt x="1006" y="118"/>
                    <a:pt x="1030" y="84"/>
                    <a:pt x="1078" y="84"/>
                  </a:cubicBezTo>
                  <a:cubicBezTo>
                    <a:pt x="1127" y="84"/>
                    <a:pt x="1149" y="114"/>
                    <a:pt x="1149" y="160"/>
                  </a:cubicBezTo>
                  <a:lnTo>
                    <a:pt x="1149" y="175"/>
                  </a:lnTo>
                  <a:close/>
                  <a:moveTo>
                    <a:pt x="1119" y="156"/>
                  </a:moveTo>
                  <a:cubicBezTo>
                    <a:pt x="1119" y="129"/>
                    <a:pt x="1109" y="110"/>
                    <a:pt x="1079" y="110"/>
                  </a:cubicBezTo>
                  <a:cubicBezTo>
                    <a:pt x="1051" y="110"/>
                    <a:pt x="1038" y="132"/>
                    <a:pt x="1038" y="159"/>
                  </a:cubicBezTo>
                  <a:cubicBezTo>
                    <a:pt x="1038" y="162"/>
                    <a:pt x="1038" y="162"/>
                    <a:pt x="1038" y="162"/>
                  </a:cubicBezTo>
                  <a:cubicBezTo>
                    <a:pt x="1119" y="162"/>
                    <a:pt x="1119" y="162"/>
                    <a:pt x="1119" y="162"/>
                  </a:cubicBezTo>
                  <a:lnTo>
                    <a:pt x="1119" y="156"/>
                  </a:lnTo>
                  <a:close/>
                  <a:moveTo>
                    <a:pt x="1328" y="175"/>
                  </a:moveTo>
                  <a:cubicBezTo>
                    <a:pt x="1328" y="182"/>
                    <a:pt x="1323" y="188"/>
                    <a:pt x="1316" y="188"/>
                  </a:cubicBezTo>
                  <a:cubicBezTo>
                    <a:pt x="1216" y="188"/>
                    <a:pt x="1216" y="188"/>
                    <a:pt x="1216" y="188"/>
                  </a:cubicBezTo>
                  <a:cubicBezTo>
                    <a:pt x="1216" y="193"/>
                    <a:pt x="1216" y="193"/>
                    <a:pt x="1216" y="193"/>
                  </a:cubicBezTo>
                  <a:cubicBezTo>
                    <a:pt x="1216" y="222"/>
                    <a:pt x="1228" y="245"/>
                    <a:pt x="1257" y="245"/>
                  </a:cubicBezTo>
                  <a:cubicBezTo>
                    <a:pt x="1275" y="245"/>
                    <a:pt x="1287" y="242"/>
                    <a:pt x="1303" y="235"/>
                  </a:cubicBezTo>
                  <a:cubicBezTo>
                    <a:pt x="1305" y="234"/>
                    <a:pt x="1306" y="233"/>
                    <a:pt x="1308" y="233"/>
                  </a:cubicBezTo>
                  <a:cubicBezTo>
                    <a:pt x="1316" y="233"/>
                    <a:pt x="1321" y="240"/>
                    <a:pt x="1321" y="247"/>
                  </a:cubicBezTo>
                  <a:cubicBezTo>
                    <a:pt x="1321" y="253"/>
                    <a:pt x="1318" y="256"/>
                    <a:pt x="1314" y="259"/>
                  </a:cubicBezTo>
                  <a:cubicBezTo>
                    <a:pt x="1298" y="269"/>
                    <a:pt x="1274" y="272"/>
                    <a:pt x="1256" y="272"/>
                  </a:cubicBezTo>
                  <a:cubicBezTo>
                    <a:pt x="1208" y="272"/>
                    <a:pt x="1184" y="238"/>
                    <a:pt x="1184" y="192"/>
                  </a:cubicBezTo>
                  <a:cubicBezTo>
                    <a:pt x="1184" y="164"/>
                    <a:pt x="1184" y="164"/>
                    <a:pt x="1184" y="164"/>
                  </a:cubicBezTo>
                  <a:cubicBezTo>
                    <a:pt x="1184" y="118"/>
                    <a:pt x="1209" y="84"/>
                    <a:pt x="1256" y="84"/>
                  </a:cubicBezTo>
                  <a:cubicBezTo>
                    <a:pt x="1305" y="84"/>
                    <a:pt x="1328" y="114"/>
                    <a:pt x="1328" y="160"/>
                  </a:cubicBezTo>
                  <a:lnTo>
                    <a:pt x="1328" y="175"/>
                  </a:lnTo>
                  <a:close/>
                  <a:moveTo>
                    <a:pt x="1297" y="156"/>
                  </a:moveTo>
                  <a:cubicBezTo>
                    <a:pt x="1297" y="129"/>
                    <a:pt x="1287" y="110"/>
                    <a:pt x="1257" y="110"/>
                  </a:cubicBezTo>
                  <a:cubicBezTo>
                    <a:pt x="1229" y="110"/>
                    <a:pt x="1216" y="132"/>
                    <a:pt x="1216" y="159"/>
                  </a:cubicBezTo>
                  <a:cubicBezTo>
                    <a:pt x="1216" y="162"/>
                    <a:pt x="1216" y="162"/>
                    <a:pt x="1216" y="162"/>
                  </a:cubicBezTo>
                  <a:cubicBezTo>
                    <a:pt x="1297" y="162"/>
                    <a:pt x="1297" y="162"/>
                    <a:pt x="1297" y="162"/>
                  </a:cubicBezTo>
                  <a:lnTo>
                    <a:pt x="1297" y="156"/>
                  </a:lnTo>
                  <a:close/>
                  <a:moveTo>
                    <a:pt x="225" y="15"/>
                  </a:moveTo>
                  <a:cubicBezTo>
                    <a:pt x="225" y="6"/>
                    <a:pt x="218" y="0"/>
                    <a:pt x="209" y="0"/>
                  </a:cubicBezTo>
                  <a:cubicBezTo>
                    <a:pt x="202" y="0"/>
                    <a:pt x="197" y="3"/>
                    <a:pt x="194" y="9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8" y="3"/>
                    <a:pt x="23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65"/>
                    <a:pt x="6" y="272"/>
                    <a:pt x="15" y="272"/>
                  </a:cubicBezTo>
                  <a:cubicBezTo>
                    <a:pt x="23" y="272"/>
                    <a:pt x="30" y="265"/>
                    <a:pt x="30" y="257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100" y="223"/>
                    <a:pt x="106" y="226"/>
                    <a:pt x="112" y="226"/>
                  </a:cubicBezTo>
                  <a:cubicBezTo>
                    <a:pt x="119" y="226"/>
                    <a:pt x="124" y="223"/>
                    <a:pt x="127" y="217"/>
                  </a:cubicBezTo>
                  <a:cubicBezTo>
                    <a:pt x="194" y="73"/>
                    <a:pt x="194" y="73"/>
                    <a:pt x="194" y="73"/>
                  </a:cubicBezTo>
                  <a:cubicBezTo>
                    <a:pt x="194" y="257"/>
                    <a:pt x="194" y="257"/>
                    <a:pt x="194" y="257"/>
                  </a:cubicBezTo>
                  <a:cubicBezTo>
                    <a:pt x="194" y="265"/>
                    <a:pt x="201" y="272"/>
                    <a:pt x="210" y="272"/>
                  </a:cubicBezTo>
                  <a:cubicBezTo>
                    <a:pt x="218" y="272"/>
                    <a:pt x="225" y="265"/>
                    <a:pt x="225" y="257"/>
                  </a:cubicBezTo>
                  <a:lnTo>
                    <a:pt x="225" y="15"/>
                  </a:lnTo>
                  <a:close/>
                  <a:moveTo>
                    <a:pt x="316" y="26"/>
                  </a:moveTo>
                  <a:cubicBezTo>
                    <a:pt x="316" y="15"/>
                    <a:pt x="307" y="7"/>
                    <a:pt x="297" y="7"/>
                  </a:cubicBezTo>
                  <a:cubicBezTo>
                    <a:pt x="287" y="7"/>
                    <a:pt x="278" y="16"/>
                    <a:pt x="278" y="26"/>
                  </a:cubicBezTo>
                  <a:cubicBezTo>
                    <a:pt x="278" y="36"/>
                    <a:pt x="287" y="44"/>
                    <a:pt x="297" y="44"/>
                  </a:cubicBezTo>
                  <a:cubicBezTo>
                    <a:pt x="307" y="44"/>
                    <a:pt x="316" y="36"/>
                    <a:pt x="316" y="26"/>
                  </a:cubicBezTo>
                  <a:close/>
                  <a:moveTo>
                    <a:pt x="313" y="256"/>
                  </a:moveTo>
                  <a:cubicBezTo>
                    <a:pt x="313" y="100"/>
                    <a:pt x="313" y="100"/>
                    <a:pt x="313" y="100"/>
                  </a:cubicBezTo>
                  <a:cubicBezTo>
                    <a:pt x="313" y="91"/>
                    <a:pt x="306" y="84"/>
                    <a:pt x="297" y="84"/>
                  </a:cubicBezTo>
                  <a:cubicBezTo>
                    <a:pt x="288" y="84"/>
                    <a:pt x="281" y="91"/>
                    <a:pt x="281" y="100"/>
                  </a:cubicBezTo>
                  <a:cubicBezTo>
                    <a:pt x="281" y="256"/>
                    <a:pt x="281" y="256"/>
                    <a:pt x="281" y="256"/>
                  </a:cubicBezTo>
                  <a:cubicBezTo>
                    <a:pt x="281" y="265"/>
                    <a:pt x="288" y="272"/>
                    <a:pt x="297" y="272"/>
                  </a:cubicBezTo>
                  <a:cubicBezTo>
                    <a:pt x="306" y="272"/>
                    <a:pt x="313" y="265"/>
                    <a:pt x="313" y="256"/>
                  </a:cubicBezTo>
                  <a:close/>
                  <a:moveTo>
                    <a:pt x="512" y="256"/>
                  </a:moveTo>
                  <a:cubicBezTo>
                    <a:pt x="512" y="150"/>
                    <a:pt x="512" y="150"/>
                    <a:pt x="512" y="150"/>
                  </a:cubicBezTo>
                  <a:cubicBezTo>
                    <a:pt x="512" y="110"/>
                    <a:pt x="496" y="84"/>
                    <a:pt x="452" y="84"/>
                  </a:cubicBezTo>
                  <a:cubicBezTo>
                    <a:pt x="431" y="84"/>
                    <a:pt x="410" y="89"/>
                    <a:pt x="395" y="106"/>
                  </a:cubicBezTo>
                  <a:cubicBezTo>
                    <a:pt x="391" y="94"/>
                    <a:pt x="380" y="86"/>
                    <a:pt x="368" y="86"/>
                  </a:cubicBezTo>
                  <a:cubicBezTo>
                    <a:pt x="359" y="86"/>
                    <a:pt x="353" y="90"/>
                    <a:pt x="352" y="98"/>
                  </a:cubicBezTo>
                  <a:cubicBezTo>
                    <a:pt x="352" y="105"/>
                    <a:pt x="355" y="108"/>
                    <a:pt x="362" y="112"/>
                  </a:cubicBezTo>
                  <a:cubicBezTo>
                    <a:pt x="367" y="116"/>
                    <a:pt x="370" y="123"/>
                    <a:pt x="370" y="133"/>
                  </a:cubicBezTo>
                  <a:cubicBezTo>
                    <a:pt x="370" y="256"/>
                    <a:pt x="370" y="256"/>
                    <a:pt x="370" y="256"/>
                  </a:cubicBezTo>
                  <a:cubicBezTo>
                    <a:pt x="370" y="265"/>
                    <a:pt x="377" y="272"/>
                    <a:pt x="386" y="272"/>
                  </a:cubicBezTo>
                  <a:cubicBezTo>
                    <a:pt x="395" y="272"/>
                    <a:pt x="402" y="265"/>
                    <a:pt x="402" y="256"/>
                  </a:cubicBezTo>
                  <a:cubicBezTo>
                    <a:pt x="402" y="137"/>
                    <a:pt x="402" y="137"/>
                    <a:pt x="402" y="137"/>
                  </a:cubicBezTo>
                  <a:cubicBezTo>
                    <a:pt x="411" y="121"/>
                    <a:pt x="428" y="114"/>
                    <a:pt x="446" y="114"/>
                  </a:cubicBezTo>
                  <a:cubicBezTo>
                    <a:pt x="473" y="114"/>
                    <a:pt x="480" y="129"/>
                    <a:pt x="480" y="153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65"/>
                    <a:pt x="487" y="272"/>
                    <a:pt x="496" y="272"/>
                  </a:cubicBezTo>
                  <a:cubicBezTo>
                    <a:pt x="505" y="272"/>
                    <a:pt x="512" y="265"/>
                    <a:pt x="512" y="256"/>
                  </a:cubicBezTo>
                  <a:close/>
                  <a:moveTo>
                    <a:pt x="699" y="272"/>
                  </a:moveTo>
                  <a:cubicBezTo>
                    <a:pt x="688" y="272"/>
                    <a:pt x="677" y="265"/>
                    <a:pt x="672" y="256"/>
                  </a:cubicBezTo>
                  <a:cubicBezTo>
                    <a:pt x="659" y="266"/>
                    <a:pt x="642" y="272"/>
                    <a:pt x="625" y="272"/>
                  </a:cubicBezTo>
                  <a:cubicBezTo>
                    <a:pt x="576" y="272"/>
                    <a:pt x="557" y="244"/>
                    <a:pt x="557" y="198"/>
                  </a:cubicBezTo>
                  <a:cubicBezTo>
                    <a:pt x="557" y="165"/>
                    <a:pt x="557" y="165"/>
                    <a:pt x="557" y="165"/>
                  </a:cubicBezTo>
                  <a:cubicBezTo>
                    <a:pt x="557" y="121"/>
                    <a:pt x="572" y="84"/>
                    <a:pt x="622" y="84"/>
                  </a:cubicBezTo>
                  <a:cubicBezTo>
                    <a:pt x="638" y="84"/>
                    <a:pt x="654" y="89"/>
                    <a:pt x="666" y="98"/>
                  </a:cubicBezTo>
                  <a:cubicBezTo>
                    <a:pt x="666" y="22"/>
                    <a:pt x="666" y="22"/>
                    <a:pt x="666" y="22"/>
                  </a:cubicBezTo>
                  <a:cubicBezTo>
                    <a:pt x="666" y="13"/>
                    <a:pt x="673" y="6"/>
                    <a:pt x="682" y="6"/>
                  </a:cubicBezTo>
                  <a:cubicBezTo>
                    <a:pt x="691" y="6"/>
                    <a:pt x="698" y="13"/>
                    <a:pt x="698" y="22"/>
                  </a:cubicBezTo>
                  <a:cubicBezTo>
                    <a:pt x="698" y="225"/>
                    <a:pt x="698" y="225"/>
                    <a:pt x="698" y="225"/>
                  </a:cubicBezTo>
                  <a:cubicBezTo>
                    <a:pt x="698" y="254"/>
                    <a:pt x="714" y="242"/>
                    <a:pt x="714" y="258"/>
                  </a:cubicBezTo>
                  <a:cubicBezTo>
                    <a:pt x="714" y="268"/>
                    <a:pt x="707" y="272"/>
                    <a:pt x="699" y="272"/>
                  </a:cubicBezTo>
                  <a:close/>
                  <a:moveTo>
                    <a:pt x="666" y="128"/>
                  </a:moveTo>
                  <a:cubicBezTo>
                    <a:pt x="657" y="118"/>
                    <a:pt x="642" y="111"/>
                    <a:pt x="628" y="111"/>
                  </a:cubicBezTo>
                  <a:cubicBezTo>
                    <a:pt x="598" y="111"/>
                    <a:pt x="589" y="134"/>
                    <a:pt x="589" y="161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9" y="228"/>
                    <a:pt x="599" y="244"/>
                    <a:pt x="629" y="244"/>
                  </a:cubicBezTo>
                  <a:cubicBezTo>
                    <a:pt x="643" y="244"/>
                    <a:pt x="656" y="238"/>
                    <a:pt x="666" y="229"/>
                  </a:cubicBezTo>
                  <a:lnTo>
                    <a:pt x="666" y="128"/>
                  </a:lnTo>
                  <a:close/>
                  <a:moveTo>
                    <a:pt x="837" y="270"/>
                  </a:moveTo>
                  <a:cubicBezTo>
                    <a:pt x="845" y="270"/>
                    <a:pt x="851" y="263"/>
                    <a:pt x="851" y="255"/>
                  </a:cubicBezTo>
                  <a:cubicBezTo>
                    <a:pt x="851" y="247"/>
                    <a:pt x="845" y="241"/>
                    <a:pt x="837" y="241"/>
                  </a:cubicBezTo>
                  <a:cubicBezTo>
                    <a:pt x="829" y="241"/>
                    <a:pt x="829" y="241"/>
                    <a:pt x="829" y="241"/>
                  </a:cubicBezTo>
                  <a:cubicBezTo>
                    <a:pt x="796" y="241"/>
                    <a:pt x="794" y="219"/>
                    <a:pt x="794" y="191"/>
                  </a:cubicBezTo>
                  <a:cubicBezTo>
                    <a:pt x="794" y="113"/>
                    <a:pt x="794" y="113"/>
                    <a:pt x="794" y="113"/>
                  </a:cubicBezTo>
                  <a:cubicBezTo>
                    <a:pt x="837" y="113"/>
                    <a:pt x="837" y="113"/>
                    <a:pt x="837" y="113"/>
                  </a:cubicBezTo>
                  <a:cubicBezTo>
                    <a:pt x="844" y="113"/>
                    <a:pt x="850" y="107"/>
                    <a:pt x="850" y="100"/>
                  </a:cubicBezTo>
                  <a:cubicBezTo>
                    <a:pt x="850" y="92"/>
                    <a:pt x="844" y="86"/>
                    <a:pt x="837" y="86"/>
                  </a:cubicBezTo>
                  <a:cubicBezTo>
                    <a:pt x="794" y="86"/>
                    <a:pt x="794" y="86"/>
                    <a:pt x="794" y="86"/>
                  </a:cubicBezTo>
                  <a:cubicBezTo>
                    <a:pt x="794" y="48"/>
                    <a:pt x="794" y="48"/>
                    <a:pt x="794" y="48"/>
                  </a:cubicBezTo>
                  <a:cubicBezTo>
                    <a:pt x="794" y="40"/>
                    <a:pt x="787" y="32"/>
                    <a:pt x="778" y="32"/>
                  </a:cubicBezTo>
                  <a:cubicBezTo>
                    <a:pt x="770" y="32"/>
                    <a:pt x="762" y="40"/>
                    <a:pt x="762" y="48"/>
                  </a:cubicBezTo>
                  <a:cubicBezTo>
                    <a:pt x="762" y="86"/>
                    <a:pt x="762" y="86"/>
                    <a:pt x="762" y="86"/>
                  </a:cubicBezTo>
                  <a:cubicBezTo>
                    <a:pt x="747" y="86"/>
                    <a:pt x="747" y="86"/>
                    <a:pt x="747" y="86"/>
                  </a:cubicBezTo>
                  <a:cubicBezTo>
                    <a:pt x="740" y="86"/>
                    <a:pt x="734" y="92"/>
                    <a:pt x="734" y="100"/>
                  </a:cubicBezTo>
                  <a:cubicBezTo>
                    <a:pt x="734" y="107"/>
                    <a:pt x="740" y="113"/>
                    <a:pt x="747" y="113"/>
                  </a:cubicBezTo>
                  <a:cubicBezTo>
                    <a:pt x="762" y="113"/>
                    <a:pt x="762" y="113"/>
                    <a:pt x="762" y="113"/>
                  </a:cubicBezTo>
                  <a:cubicBezTo>
                    <a:pt x="762" y="191"/>
                    <a:pt x="762" y="191"/>
                    <a:pt x="762" y="191"/>
                  </a:cubicBezTo>
                  <a:cubicBezTo>
                    <a:pt x="762" y="237"/>
                    <a:pt x="774" y="270"/>
                    <a:pt x="826" y="270"/>
                  </a:cubicBezTo>
                  <a:lnTo>
                    <a:pt x="837" y="270"/>
                  </a:lnTo>
                  <a:close/>
                  <a:moveTo>
                    <a:pt x="887" y="86"/>
                  </a:moveTo>
                  <a:cubicBezTo>
                    <a:pt x="878" y="86"/>
                    <a:pt x="872" y="90"/>
                    <a:pt x="871" y="98"/>
                  </a:cubicBezTo>
                  <a:cubicBezTo>
                    <a:pt x="871" y="105"/>
                    <a:pt x="874" y="108"/>
                    <a:pt x="881" y="112"/>
                  </a:cubicBezTo>
                  <a:cubicBezTo>
                    <a:pt x="886" y="116"/>
                    <a:pt x="889" y="123"/>
                    <a:pt x="889" y="133"/>
                  </a:cubicBezTo>
                  <a:cubicBezTo>
                    <a:pt x="889" y="256"/>
                    <a:pt x="889" y="256"/>
                    <a:pt x="889" y="256"/>
                  </a:cubicBezTo>
                  <a:cubicBezTo>
                    <a:pt x="889" y="265"/>
                    <a:pt x="896" y="272"/>
                    <a:pt x="905" y="272"/>
                  </a:cubicBezTo>
                  <a:cubicBezTo>
                    <a:pt x="914" y="272"/>
                    <a:pt x="921" y="265"/>
                    <a:pt x="921" y="256"/>
                  </a:cubicBezTo>
                  <a:cubicBezTo>
                    <a:pt x="921" y="220"/>
                    <a:pt x="921" y="184"/>
                    <a:pt x="921" y="147"/>
                  </a:cubicBezTo>
                  <a:cubicBezTo>
                    <a:pt x="921" y="146"/>
                    <a:pt x="923" y="139"/>
                    <a:pt x="924" y="138"/>
                  </a:cubicBezTo>
                  <a:cubicBezTo>
                    <a:pt x="930" y="121"/>
                    <a:pt x="944" y="114"/>
                    <a:pt x="961" y="114"/>
                  </a:cubicBezTo>
                  <a:cubicBezTo>
                    <a:pt x="968" y="114"/>
                    <a:pt x="973" y="115"/>
                    <a:pt x="979" y="117"/>
                  </a:cubicBezTo>
                  <a:cubicBezTo>
                    <a:pt x="981" y="117"/>
                    <a:pt x="982" y="117"/>
                    <a:pt x="984" y="117"/>
                  </a:cubicBezTo>
                  <a:cubicBezTo>
                    <a:pt x="992" y="117"/>
                    <a:pt x="999" y="109"/>
                    <a:pt x="999" y="101"/>
                  </a:cubicBezTo>
                  <a:cubicBezTo>
                    <a:pt x="999" y="85"/>
                    <a:pt x="978" y="84"/>
                    <a:pt x="967" y="84"/>
                  </a:cubicBezTo>
                  <a:cubicBezTo>
                    <a:pt x="946" y="84"/>
                    <a:pt x="929" y="92"/>
                    <a:pt x="916" y="109"/>
                  </a:cubicBezTo>
                  <a:cubicBezTo>
                    <a:pt x="912" y="96"/>
                    <a:pt x="901" y="86"/>
                    <a:pt x="88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2330450" y="-4186361"/>
              <a:ext cx="1754188" cy="1712913"/>
            </a:xfrm>
            <a:custGeom>
              <a:avLst/>
              <a:gdLst>
                <a:gd name="T0" fmla="*/ 227 w 467"/>
                <a:gd name="T1" fmla="*/ 162 h 455"/>
                <a:gd name="T2" fmla="*/ 112 w 467"/>
                <a:gd name="T3" fmla="*/ 33 h 455"/>
                <a:gd name="T4" fmla="*/ 139 w 467"/>
                <a:gd name="T5" fmla="*/ 23 h 455"/>
                <a:gd name="T6" fmla="*/ 368 w 467"/>
                <a:gd name="T7" fmla="*/ 40 h 455"/>
                <a:gd name="T8" fmla="*/ 229 w 467"/>
                <a:gd name="T9" fmla="*/ 335 h 455"/>
                <a:gd name="T10" fmla="*/ 360 w 467"/>
                <a:gd name="T11" fmla="*/ 265 h 455"/>
                <a:gd name="T12" fmla="*/ 235 w 467"/>
                <a:gd name="T13" fmla="*/ 382 h 455"/>
                <a:gd name="T14" fmla="*/ 248 w 467"/>
                <a:gd name="T15" fmla="*/ 397 h 455"/>
                <a:gd name="T16" fmla="*/ 346 w 467"/>
                <a:gd name="T17" fmla="*/ 361 h 455"/>
                <a:gd name="T18" fmla="*/ 452 w 467"/>
                <a:gd name="T19" fmla="*/ 201 h 455"/>
                <a:gd name="T20" fmla="*/ 324 w 467"/>
                <a:gd name="T21" fmla="*/ 433 h 455"/>
                <a:gd name="T22" fmla="*/ 254 w 467"/>
                <a:gd name="T23" fmla="*/ 1 h 455"/>
                <a:gd name="T24" fmla="*/ 254 w 467"/>
                <a:gd name="T25" fmla="*/ 1 h 455"/>
                <a:gd name="T26" fmla="*/ 334 w 467"/>
                <a:gd name="T27" fmla="*/ 22 h 455"/>
                <a:gd name="T28" fmla="*/ 227 w 467"/>
                <a:gd name="T29" fmla="*/ 119 h 455"/>
                <a:gd name="T30" fmla="*/ 265 w 467"/>
                <a:gd name="T31" fmla="*/ 87 h 455"/>
                <a:gd name="T32" fmla="*/ 355 w 467"/>
                <a:gd name="T33" fmla="*/ 176 h 455"/>
                <a:gd name="T34" fmla="*/ 355 w 467"/>
                <a:gd name="T35" fmla="*/ 176 h 455"/>
                <a:gd name="T36" fmla="*/ 333 w 467"/>
                <a:gd name="T37" fmla="*/ 61 h 455"/>
                <a:gd name="T38" fmla="*/ 340 w 467"/>
                <a:gd name="T39" fmla="*/ 120 h 455"/>
                <a:gd name="T40" fmla="*/ 315 w 467"/>
                <a:gd name="T41" fmla="*/ 214 h 455"/>
                <a:gd name="T42" fmla="*/ 329 w 467"/>
                <a:gd name="T43" fmla="*/ 227 h 455"/>
                <a:gd name="T44" fmla="*/ 319 w 467"/>
                <a:gd name="T45" fmla="*/ 135 h 455"/>
                <a:gd name="T46" fmla="*/ 324 w 467"/>
                <a:gd name="T47" fmla="*/ 153 h 455"/>
                <a:gd name="T48" fmla="*/ 332 w 467"/>
                <a:gd name="T49" fmla="*/ 128 h 455"/>
                <a:gd name="T50" fmla="*/ 173 w 467"/>
                <a:gd name="T51" fmla="*/ 418 h 455"/>
                <a:gd name="T52" fmla="*/ 201 w 467"/>
                <a:gd name="T53" fmla="*/ 401 h 455"/>
                <a:gd name="T54" fmla="*/ 186 w 467"/>
                <a:gd name="T55" fmla="*/ 371 h 455"/>
                <a:gd name="T56" fmla="*/ 309 w 467"/>
                <a:gd name="T57" fmla="*/ 393 h 455"/>
                <a:gd name="T58" fmla="*/ 315 w 467"/>
                <a:gd name="T59" fmla="*/ 404 h 455"/>
                <a:gd name="T60" fmla="*/ 238 w 467"/>
                <a:gd name="T61" fmla="*/ 430 h 455"/>
                <a:gd name="T62" fmla="*/ 267 w 467"/>
                <a:gd name="T63" fmla="*/ 425 h 455"/>
                <a:gd name="T64" fmla="*/ 132 w 467"/>
                <a:gd name="T65" fmla="*/ 429 h 455"/>
                <a:gd name="T66" fmla="*/ 149 w 467"/>
                <a:gd name="T67" fmla="*/ 419 h 455"/>
                <a:gd name="T68" fmla="*/ 197 w 467"/>
                <a:gd name="T69" fmla="*/ 455 h 455"/>
                <a:gd name="T70" fmla="*/ 257 w 467"/>
                <a:gd name="T71" fmla="*/ 144 h 455"/>
                <a:gd name="T72" fmla="*/ 248 w 467"/>
                <a:gd name="T73" fmla="*/ 161 h 455"/>
                <a:gd name="T74" fmla="*/ 285 w 467"/>
                <a:gd name="T75" fmla="*/ 441 h 455"/>
                <a:gd name="T76" fmla="*/ 308 w 467"/>
                <a:gd name="T77" fmla="*/ 441 h 455"/>
                <a:gd name="T78" fmla="*/ 110 w 467"/>
                <a:gd name="T79" fmla="*/ 423 h 455"/>
                <a:gd name="T80" fmla="*/ 163 w 467"/>
                <a:gd name="T81" fmla="*/ 342 h 455"/>
                <a:gd name="T82" fmla="*/ 296 w 467"/>
                <a:gd name="T83" fmla="*/ 237 h 455"/>
                <a:gd name="T84" fmla="*/ 93 w 467"/>
                <a:gd name="T85" fmla="*/ 394 h 455"/>
                <a:gd name="T86" fmla="*/ 298 w 467"/>
                <a:gd name="T87" fmla="*/ 160 h 455"/>
                <a:gd name="T88" fmla="*/ 80 w 467"/>
                <a:gd name="T89" fmla="*/ 382 h 455"/>
                <a:gd name="T90" fmla="*/ 185 w 467"/>
                <a:gd name="T91" fmla="*/ 192 h 455"/>
                <a:gd name="T92" fmla="*/ 67 w 467"/>
                <a:gd name="T93" fmla="*/ 367 h 455"/>
                <a:gd name="T94" fmla="*/ 197 w 467"/>
                <a:gd name="T95" fmla="*/ 122 h 455"/>
                <a:gd name="T96" fmla="*/ 54 w 467"/>
                <a:gd name="T97" fmla="*/ 351 h 455"/>
                <a:gd name="T98" fmla="*/ 272 w 467"/>
                <a:gd name="T99" fmla="*/ 48 h 455"/>
                <a:gd name="T100" fmla="*/ 95 w 467"/>
                <a:gd name="T101" fmla="*/ 161 h 455"/>
                <a:gd name="T102" fmla="*/ 191 w 467"/>
                <a:gd name="T103" fmla="*/ 45 h 455"/>
                <a:gd name="T104" fmla="*/ 59 w 467"/>
                <a:gd name="T105" fmla="*/ 145 h 455"/>
                <a:gd name="T106" fmla="*/ 29 w 467"/>
                <a:gd name="T107" fmla="*/ 159 h 455"/>
                <a:gd name="T108" fmla="*/ 100 w 467"/>
                <a:gd name="T109" fmla="*/ 43 h 455"/>
                <a:gd name="T110" fmla="*/ 168 w 467"/>
                <a:gd name="T111" fmla="*/ 9 h 455"/>
                <a:gd name="T112" fmla="*/ 151 w 467"/>
                <a:gd name="T113" fmla="*/ 2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7" h="455">
                  <a:moveTo>
                    <a:pt x="235" y="168"/>
                  </a:moveTo>
                  <a:cubicBezTo>
                    <a:pt x="235" y="178"/>
                    <a:pt x="216" y="189"/>
                    <a:pt x="207" y="189"/>
                  </a:cubicBezTo>
                  <a:cubicBezTo>
                    <a:pt x="204" y="189"/>
                    <a:pt x="200" y="188"/>
                    <a:pt x="200" y="183"/>
                  </a:cubicBezTo>
                  <a:cubicBezTo>
                    <a:pt x="200" y="174"/>
                    <a:pt x="218" y="162"/>
                    <a:pt x="227" y="162"/>
                  </a:cubicBezTo>
                  <a:cubicBezTo>
                    <a:pt x="231" y="162"/>
                    <a:pt x="235" y="163"/>
                    <a:pt x="235" y="168"/>
                  </a:cubicBezTo>
                  <a:close/>
                  <a:moveTo>
                    <a:pt x="139" y="23"/>
                  </a:moveTo>
                  <a:cubicBezTo>
                    <a:pt x="138" y="21"/>
                    <a:pt x="135" y="20"/>
                    <a:pt x="131" y="20"/>
                  </a:cubicBezTo>
                  <a:cubicBezTo>
                    <a:pt x="123" y="21"/>
                    <a:pt x="114" y="27"/>
                    <a:pt x="112" y="33"/>
                  </a:cubicBezTo>
                  <a:cubicBezTo>
                    <a:pt x="111" y="35"/>
                    <a:pt x="111" y="37"/>
                    <a:pt x="112" y="39"/>
                  </a:cubicBezTo>
                  <a:cubicBezTo>
                    <a:pt x="113" y="40"/>
                    <a:pt x="115" y="41"/>
                    <a:pt x="117" y="41"/>
                  </a:cubicBezTo>
                  <a:cubicBezTo>
                    <a:pt x="124" y="41"/>
                    <a:pt x="135" y="36"/>
                    <a:pt x="138" y="29"/>
                  </a:cubicBezTo>
                  <a:cubicBezTo>
                    <a:pt x="139" y="27"/>
                    <a:pt x="140" y="25"/>
                    <a:pt x="139" y="23"/>
                  </a:cubicBezTo>
                  <a:close/>
                  <a:moveTo>
                    <a:pt x="467" y="226"/>
                  </a:moveTo>
                  <a:cubicBezTo>
                    <a:pt x="467" y="161"/>
                    <a:pt x="438" y="92"/>
                    <a:pt x="375" y="42"/>
                  </a:cubicBezTo>
                  <a:cubicBezTo>
                    <a:pt x="373" y="41"/>
                    <a:pt x="371" y="40"/>
                    <a:pt x="369" y="39"/>
                  </a:cubicBezTo>
                  <a:cubicBezTo>
                    <a:pt x="369" y="39"/>
                    <a:pt x="368" y="39"/>
                    <a:pt x="368" y="40"/>
                  </a:cubicBezTo>
                  <a:cubicBezTo>
                    <a:pt x="367" y="40"/>
                    <a:pt x="367" y="41"/>
                    <a:pt x="368" y="42"/>
                  </a:cubicBezTo>
                  <a:cubicBezTo>
                    <a:pt x="422" y="103"/>
                    <a:pt x="400" y="192"/>
                    <a:pt x="360" y="238"/>
                  </a:cubicBezTo>
                  <a:cubicBezTo>
                    <a:pt x="325" y="278"/>
                    <a:pt x="280" y="307"/>
                    <a:pt x="239" y="329"/>
                  </a:cubicBezTo>
                  <a:cubicBezTo>
                    <a:pt x="236" y="331"/>
                    <a:pt x="231" y="333"/>
                    <a:pt x="229" y="335"/>
                  </a:cubicBezTo>
                  <a:cubicBezTo>
                    <a:pt x="225" y="339"/>
                    <a:pt x="224" y="343"/>
                    <a:pt x="226" y="346"/>
                  </a:cubicBezTo>
                  <a:cubicBezTo>
                    <a:pt x="227" y="350"/>
                    <a:pt x="231" y="351"/>
                    <a:pt x="236" y="351"/>
                  </a:cubicBezTo>
                  <a:cubicBezTo>
                    <a:pt x="239" y="350"/>
                    <a:pt x="246" y="348"/>
                    <a:pt x="251" y="346"/>
                  </a:cubicBezTo>
                  <a:cubicBezTo>
                    <a:pt x="289" y="326"/>
                    <a:pt x="329" y="299"/>
                    <a:pt x="360" y="265"/>
                  </a:cubicBezTo>
                  <a:cubicBezTo>
                    <a:pt x="398" y="223"/>
                    <a:pt x="422" y="169"/>
                    <a:pt x="412" y="104"/>
                  </a:cubicBezTo>
                  <a:cubicBezTo>
                    <a:pt x="413" y="105"/>
                    <a:pt x="413" y="106"/>
                    <a:pt x="414" y="107"/>
                  </a:cubicBezTo>
                  <a:cubicBezTo>
                    <a:pt x="434" y="158"/>
                    <a:pt x="417" y="222"/>
                    <a:pt x="371" y="279"/>
                  </a:cubicBezTo>
                  <a:cubicBezTo>
                    <a:pt x="339" y="320"/>
                    <a:pt x="293" y="356"/>
                    <a:pt x="235" y="382"/>
                  </a:cubicBezTo>
                  <a:cubicBezTo>
                    <a:pt x="231" y="384"/>
                    <a:pt x="224" y="388"/>
                    <a:pt x="222" y="392"/>
                  </a:cubicBezTo>
                  <a:cubicBezTo>
                    <a:pt x="220" y="395"/>
                    <a:pt x="220" y="398"/>
                    <a:pt x="222" y="400"/>
                  </a:cubicBezTo>
                  <a:cubicBezTo>
                    <a:pt x="223" y="402"/>
                    <a:pt x="225" y="403"/>
                    <a:pt x="227" y="404"/>
                  </a:cubicBezTo>
                  <a:cubicBezTo>
                    <a:pt x="234" y="404"/>
                    <a:pt x="241" y="400"/>
                    <a:pt x="248" y="397"/>
                  </a:cubicBezTo>
                  <a:cubicBezTo>
                    <a:pt x="340" y="352"/>
                    <a:pt x="441" y="268"/>
                    <a:pt x="435" y="145"/>
                  </a:cubicBezTo>
                  <a:cubicBezTo>
                    <a:pt x="436" y="147"/>
                    <a:pt x="436" y="148"/>
                    <a:pt x="436" y="149"/>
                  </a:cubicBezTo>
                  <a:cubicBezTo>
                    <a:pt x="446" y="199"/>
                    <a:pt x="435" y="244"/>
                    <a:pt x="414" y="282"/>
                  </a:cubicBezTo>
                  <a:cubicBezTo>
                    <a:pt x="396" y="314"/>
                    <a:pt x="371" y="340"/>
                    <a:pt x="346" y="361"/>
                  </a:cubicBezTo>
                  <a:cubicBezTo>
                    <a:pt x="332" y="372"/>
                    <a:pt x="327" y="379"/>
                    <a:pt x="330" y="384"/>
                  </a:cubicBezTo>
                  <a:cubicBezTo>
                    <a:pt x="333" y="390"/>
                    <a:pt x="342" y="387"/>
                    <a:pt x="347" y="384"/>
                  </a:cubicBezTo>
                  <a:cubicBezTo>
                    <a:pt x="357" y="378"/>
                    <a:pt x="366" y="369"/>
                    <a:pt x="373" y="363"/>
                  </a:cubicBezTo>
                  <a:cubicBezTo>
                    <a:pt x="414" y="321"/>
                    <a:pt x="445" y="276"/>
                    <a:pt x="452" y="201"/>
                  </a:cubicBezTo>
                  <a:cubicBezTo>
                    <a:pt x="453" y="205"/>
                    <a:pt x="453" y="209"/>
                    <a:pt x="453" y="211"/>
                  </a:cubicBezTo>
                  <a:cubicBezTo>
                    <a:pt x="455" y="249"/>
                    <a:pt x="447" y="284"/>
                    <a:pt x="433" y="314"/>
                  </a:cubicBezTo>
                  <a:cubicBezTo>
                    <a:pt x="412" y="359"/>
                    <a:pt x="376" y="395"/>
                    <a:pt x="334" y="417"/>
                  </a:cubicBezTo>
                  <a:cubicBezTo>
                    <a:pt x="325" y="422"/>
                    <a:pt x="322" y="427"/>
                    <a:pt x="324" y="433"/>
                  </a:cubicBezTo>
                  <a:cubicBezTo>
                    <a:pt x="325" y="436"/>
                    <a:pt x="327" y="437"/>
                    <a:pt x="331" y="437"/>
                  </a:cubicBezTo>
                  <a:cubicBezTo>
                    <a:pt x="335" y="438"/>
                    <a:pt x="338" y="437"/>
                    <a:pt x="341" y="435"/>
                  </a:cubicBezTo>
                  <a:cubicBezTo>
                    <a:pt x="419" y="393"/>
                    <a:pt x="467" y="315"/>
                    <a:pt x="467" y="226"/>
                  </a:cubicBezTo>
                  <a:close/>
                  <a:moveTo>
                    <a:pt x="254" y="1"/>
                  </a:moveTo>
                  <a:cubicBezTo>
                    <a:pt x="245" y="0"/>
                    <a:pt x="228" y="6"/>
                    <a:pt x="228" y="13"/>
                  </a:cubicBezTo>
                  <a:cubicBezTo>
                    <a:pt x="229" y="17"/>
                    <a:pt x="232" y="18"/>
                    <a:pt x="235" y="19"/>
                  </a:cubicBezTo>
                  <a:cubicBezTo>
                    <a:pt x="242" y="19"/>
                    <a:pt x="260" y="15"/>
                    <a:pt x="260" y="7"/>
                  </a:cubicBezTo>
                  <a:cubicBezTo>
                    <a:pt x="260" y="3"/>
                    <a:pt x="257" y="2"/>
                    <a:pt x="254" y="1"/>
                  </a:cubicBezTo>
                  <a:close/>
                  <a:moveTo>
                    <a:pt x="326" y="17"/>
                  </a:moveTo>
                  <a:cubicBezTo>
                    <a:pt x="320" y="16"/>
                    <a:pt x="306" y="20"/>
                    <a:pt x="306" y="27"/>
                  </a:cubicBezTo>
                  <a:cubicBezTo>
                    <a:pt x="305" y="31"/>
                    <a:pt x="311" y="33"/>
                    <a:pt x="314" y="33"/>
                  </a:cubicBezTo>
                  <a:cubicBezTo>
                    <a:pt x="320" y="33"/>
                    <a:pt x="333" y="30"/>
                    <a:pt x="334" y="22"/>
                  </a:cubicBezTo>
                  <a:cubicBezTo>
                    <a:pt x="334" y="18"/>
                    <a:pt x="329" y="17"/>
                    <a:pt x="326" y="17"/>
                  </a:cubicBezTo>
                  <a:close/>
                  <a:moveTo>
                    <a:pt x="250" y="92"/>
                  </a:moveTo>
                  <a:cubicBezTo>
                    <a:pt x="241" y="91"/>
                    <a:pt x="221" y="103"/>
                    <a:pt x="221" y="113"/>
                  </a:cubicBezTo>
                  <a:cubicBezTo>
                    <a:pt x="220" y="117"/>
                    <a:pt x="224" y="119"/>
                    <a:pt x="227" y="119"/>
                  </a:cubicBezTo>
                  <a:cubicBezTo>
                    <a:pt x="237" y="119"/>
                    <a:pt x="257" y="108"/>
                    <a:pt x="257" y="97"/>
                  </a:cubicBezTo>
                  <a:cubicBezTo>
                    <a:pt x="257" y="93"/>
                    <a:pt x="254" y="92"/>
                    <a:pt x="250" y="92"/>
                  </a:cubicBezTo>
                  <a:close/>
                  <a:moveTo>
                    <a:pt x="291" y="71"/>
                  </a:moveTo>
                  <a:cubicBezTo>
                    <a:pt x="283" y="71"/>
                    <a:pt x="266" y="78"/>
                    <a:pt x="265" y="87"/>
                  </a:cubicBezTo>
                  <a:cubicBezTo>
                    <a:pt x="265" y="90"/>
                    <a:pt x="268" y="92"/>
                    <a:pt x="271" y="92"/>
                  </a:cubicBezTo>
                  <a:cubicBezTo>
                    <a:pt x="279" y="93"/>
                    <a:pt x="296" y="86"/>
                    <a:pt x="296" y="77"/>
                  </a:cubicBezTo>
                  <a:cubicBezTo>
                    <a:pt x="297" y="73"/>
                    <a:pt x="294" y="71"/>
                    <a:pt x="291" y="71"/>
                  </a:cubicBezTo>
                  <a:close/>
                  <a:moveTo>
                    <a:pt x="355" y="176"/>
                  </a:moveTo>
                  <a:cubicBezTo>
                    <a:pt x="348" y="176"/>
                    <a:pt x="341" y="184"/>
                    <a:pt x="341" y="190"/>
                  </a:cubicBezTo>
                  <a:cubicBezTo>
                    <a:pt x="341" y="194"/>
                    <a:pt x="343" y="197"/>
                    <a:pt x="347" y="197"/>
                  </a:cubicBezTo>
                  <a:cubicBezTo>
                    <a:pt x="354" y="197"/>
                    <a:pt x="360" y="188"/>
                    <a:pt x="360" y="182"/>
                  </a:cubicBezTo>
                  <a:cubicBezTo>
                    <a:pt x="360" y="178"/>
                    <a:pt x="358" y="176"/>
                    <a:pt x="355" y="176"/>
                  </a:cubicBezTo>
                  <a:close/>
                  <a:moveTo>
                    <a:pt x="327" y="56"/>
                  </a:moveTo>
                  <a:cubicBezTo>
                    <a:pt x="321" y="55"/>
                    <a:pt x="310" y="60"/>
                    <a:pt x="309" y="67"/>
                  </a:cubicBezTo>
                  <a:cubicBezTo>
                    <a:pt x="309" y="70"/>
                    <a:pt x="312" y="71"/>
                    <a:pt x="315" y="72"/>
                  </a:cubicBezTo>
                  <a:cubicBezTo>
                    <a:pt x="321" y="72"/>
                    <a:pt x="332" y="68"/>
                    <a:pt x="333" y="61"/>
                  </a:cubicBezTo>
                  <a:cubicBezTo>
                    <a:pt x="333" y="58"/>
                    <a:pt x="330" y="56"/>
                    <a:pt x="327" y="56"/>
                  </a:cubicBezTo>
                  <a:close/>
                  <a:moveTo>
                    <a:pt x="348" y="99"/>
                  </a:moveTo>
                  <a:cubicBezTo>
                    <a:pt x="342" y="99"/>
                    <a:pt x="336" y="109"/>
                    <a:pt x="336" y="115"/>
                  </a:cubicBezTo>
                  <a:cubicBezTo>
                    <a:pt x="336" y="117"/>
                    <a:pt x="337" y="120"/>
                    <a:pt x="340" y="120"/>
                  </a:cubicBezTo>
                  <a:cubicBezTo>
                    <a:pt x="347" y="120"/>
                    <a:pt x="353" y="110"/>
                    <a:pt x="353" y="105"/>
                  </a:cubicBezTo>
                  <a:cubicBezTo>
                    <a:pt x="353" y="102"/>
                    <a:pt x="351" y="99"/>
                    <a:pt x="348" y="99"/>
                  </a:cubicBezTo>
                  <a:close/>
                  <a:moveTo>
                    <a:pt x="326" y="206"/>
                  </a:moveTo>
                  <a:cubicBezTo>
                    <a:pt x="322" y="208"/>
                    <a:pt x="319" y="210"/>
                    <a:pt x="315" y="214"/>
                  </a:cubicBezTo>
                  <a:cubicBezTo>
                    <a:pt x="312" y="217"/>
                    <a:pt x="310" y="221"/>
                    <a:pt x="308" y="224"/>
                  </a:cubicBezTo>
                  <a:cubicBezTo>
                    <a:pt x="308" y="227"/>
                    <a:pt x="308" y="230"/>
                    <a:pt x="309" y="232"/>
                  </a:cubicBezTo>
                  <a:cubicBezTo>
                    <a:pt x="311" y="234"/>
                    <a:pt x="314" y="235"/>
                    <a:pt x="317" y="234"/>
                  </a:cubicBezTo>
                  <a:cubicBezTo>
                    <a:pt x="321" y="234"/>
                    <a:pt x="325" y="231"/>
                    <a:pt x="329" y="227"/>
                  </a:cubicBezTo>
                  <a:cubicBezTo>
                    <a:pt x="333" y="223"/>
                    <a:pt x="336" y="218"/>
                    <a:pt x="337" y="213"/>
                  </a:cubicBezTo>
                  <a:cubicBezTo>
                    <a:pt x="338" y="209"/>
                    <a:pt x="337" y="207"/>
                    <a:pt x="335" y="206"/>
                  </a:cubicBezTo>
                  <a:cubicBezTo>
                    <a:pt x="333" y="204"/>
                    <a:pt x="330" y="204"/>
                    <a:pt x="326" y="206"/>
                  </a:cubicBezTo>
                  <a:close/>
                  <a:moveTo>
                    <a:pt x="319" y="135"/>
                  </a:moveTo>
                  <a:cubicBezTo>
                    <a:pt x="317" y="137"/>
                    <a:pt x="315" y="140"/>
                    <a:pt x="314" y="142"/>
                  </a:cubicBezTo>
                  <a:cubicBezTo>
                    <a:pt x="313" y="144"/>
                    <a:pt x="312" y="147"/>
                    <a:pt x="312" y="149"/>
                  </a:cubicBezTo>
                  <a:cubicBezTo>
                    <a:pt x="312" y="152"/>
                    <a:pt x="314" y="155"/>
                    <a:pt x="317" y="155"/>
                  </a:cubicBezTo>
                  <a:cubicBezTo>
                    <a:pt x="319" y="155"/>
                    <a:pt x="321" y="154"/>
                    <a:pt x="324" y="153"/>
                  </a:cubicBezTo>
                  <a:cubicBezTo>
                    <a:pt x="326" y="151"/>
                    <a:pt x="328" y="149"/>
                    <a:pt x="330" y="147"/>
                  </a:cubicBezTo>
                  <a:cubicBezTo>
                    <a:pt x="332" y="145"/>
                    <a:pt x="334" y="142"/>
                    <a:pt x="335" y="140"/>
                  </a:cubicBezTo>
                  <a:cubicBezTo>
                    <a:pt x="336" y="138"/>
                    <a:pt x="337" y="135"/>
                    <a:pt x="337" y="133"/>
                  </a:cubicBezTo>
                  <a:cubicBezTo>
                    <a:pt x="337" y="130"/>
                    <a:pt x="335" y="128"/>
                    <a:pt x="332" y="128"/>
                  </a:cubicBezTo>
                  <a:cubicBezTo>
                    <a:pt x="327" y="128"/>
                    <a:pt x="323" y="131"/>
                    <a:pt x="319" y="135"/>
                  </a:cubicBezTo>
                  <a:close/>
                  <a:moveTo>
                    <a:pt x="201" y="401"/>
                  </a:moveTo>
                  <a:cubicBezTo>
                    <a:pt x="196" y="401"/>
                    <a:pt x="182" y="405"/>
                    <a:pt x="176" y="410"/>
                  </a:cubicBezTo>
                  <a:cubicBezTo>
                    <a:pt x="173" y="412"/>
                    <a:pt x="172" y="416"/>
                    <a:pt x="173" y="418"/>
                  </a:cubicBezTo>
                  <a:cubicBezTo>
                    <a:pt x="174" y="422"/>
                    <a:pt x="177" y="422"/>
                    <a:pt x="180" y="422"/>
                  </a:cubicBezTo>
                  <a:cubicBezTo>
                    <a:pt x="185" y="423"/>
                    <a:pt x="199" y="419"/>
                    <a:pt x="205" y="413"/>
                  </a:cubicBezTo>
                  <a:cubicBezTo>
                    <a:pt x="207" y="412"/>
                    <a:pt x="209" y="409"/>
                    <a:pt x="208" y="406"/>
                  </a:cubicBezTo>
                  <a:cubicBezTo>
                    <a:pt x="207" y="403"/>
                    <a:pt x="204" y="402"/>
                    <a:pt x="201" y="401"/>
                  </a:cubicBezTo>
                  <a:close/>
                  <a:moveTo>
                    <a:pt x="208" y="348"/>
                  </a:moveTo>
                  <a:cubicBezTo>
                    <a:pt x="202" y="348"/>
                    <a:pt x="188" y="353"/>
                    <a:pt x="182" y="358"/>
                  </a:cubicBezTo>
                  <a:cubicBezTo>
                    <a:pt x="179" y="361"/>
                    <a:pt x="178" y="364"/>
                    <a:pt x="179" y="367"/>
                  </a:cubicBezTo>
                  <a:cubicBezTo>
                    <a:pt x="180" y="371"/>
                    <a:pt x="183" y="371"/>
                    <a:pt x="186" y="371"/>
                  </a:cubicBezTo>
                  <a:cubicBezTo>
                    <a:pt x="192" y="371"/>
                    <a:pt x="206" y="367"/>
                    <a:pt x="213" y="360"/>
                  </a:cubicBezTo>
                  <a:cubicBezTo>
                    <a:pt x="215" y="358"/>
                    <a:pt x="216" y="355"/>
                    <a:pt x="215" y="352"/>
                  </a:cubicBezTo>
                  <a:cubicBezTo>
                    <a:pt x="214" y="349"/>
                    <a:pt x="211" y="348"/>
                    <a:pt x="208" y="348"/>
                  </a:cubicBezTo>
                  <a:close/>
                  <a:moveTo>
                    <a:pt x="309" y="393"/>
                  </a:moveTo>
                  <a:cubicBezTo>
                    <a:pt x="304" y="393"/>
                    <a:pt x="291" y="400"/>
                    <a:pt x="286" y="406"/>
                  </a:cubicBezTo>
                  <a:cubicBezTo>
                    <a:pt x="284" y="409"/>
                    <a:pt x="283" y="412"/>
                    <a:pt x="284" y="414"/>
                  </a:cubicBezTo>
                  <a:cubicBezTo>
                    <a:pt x="286" y="418"/>
                    <a:pt x="289" y="418"/>
                    <a:pt x="292" y="417"/>
                  </a:cubicBezTo>
                  <a:cubicBezTo>
                    <a:pt x="297" y="416"/>
                    <a:pt x="310" y="411"/>
                    <a:pt x="315" y="404"/>
                  </a:cubicBezTo>
                  <a:cubicBezTo>
                    <a:pt x="317" y="401"/>
                    <a:pt x="318" y="398"/>
                    <a:pt x="317" y="396"/>
                  </a:cubicBezTo>
                  <a:cubicBezTo>
                    <a:pt x="316" y="393"/>
                    <a:pt x="312" y="392"/>
                    <a:pt x="309" y="393"/>
                  </a:cubicBezTo>
                  <a:close/>
                  <a:moveTo>
                    <a:pt x="261" y="421"/>
                  </a:moveTo>
                  <a:cubicBezTo>
                    <a:pt x="255" y="421"/>
                    <a:pt x="243" y="425"/>
                    <a:pt x="238" y="430"/>
                  </a:cubicBezTo>
                  <a:cubicBezTo>
                    <a:pt x="236" y="432"/>
                    <a:pt x="235" y="435"/>
                    <a:pt x="236" y="437"/>
                  </a:cubicBezTo>
                  <a:cubicBezTo>
                    <a:pt x="237" y="440"/>
                    <a:pt x="239" y="440"/>
                    <a:pt x="242" y="440"/>
                  </a:cubicBezTo>
                  <a:cubicBezTo>
                    <a:pt x="247" y="440"/>
                    <a:pt x="259" y="437"/>
                    <a:pt x="265" y="431"/>
                  </a:cubicBezTo>
                  <a:cubicBezTo>
                    <a:pt x="266" y="430"/>
                    <a:pt x="267" y="427"/>
                    <a:pt x="267" y="425"/>
                  </a:cubicBezTo>
                  <a:cubicBezTo>
                    <a:pt x="266" y="422"/>
                    <a:pt x="263" y="421"/>
                    <a:pt x="261" y="421"/>
                  </a:cubicBezTo>
                  <a:close/>
                  <a:moveTo>
                    <a:pt x="149" y="419"/>
                  </a:moveTo>
                  <a:cubicBezTo>
                    <a:pt x="147" y="419"/>
                    <a:pt x="141" y="420"/>
                    <a:pt x="136" y="423"/>
                  </a:cubicBezTo>
                  <a:cubicBezTo>
                    <a:pt x="134" y="424"/>
                    <a:pt x="132" y="426"/>
                    <a:pt x="132" y="429"/>
                  </a:cubicBezTo>
                  <a:cubicBezTo>
                    <a:pt x="132" y="432"/>
                    <a:pt x="135" y="433"/>
                    <a:pt x="138" y="434"/>
                  </a:cubicBezTo>
                  <a:cubicBezTo>
                    <a:pt x="142" y="434"/>
                    <a:pt x="148" y="433"/>
                    <a:pt x="152" y="431"/>
                  </a:cubicBezTo>
                  <a:cubicBezTo>
                    <a:pt x="155" y="429"/>
                    <a:pt x="157" y="427"/>
                    <a:pt x="156" y="424"/>
                  </a:cubicBezTo>
                  <a:cubicBezTo>
                    <a:pt x="156" y="420"/>
                    <a:pt x="153" y="419"/>
                    <a:pt x="149" y="419"/>
                  </a:cubicBezTo>
                  <a:close/>
                  <a:moveTo>
                    <a:pt x="207" y="440"/>
                  </a:moveTo>
                  <a:cubicBezTo>
                    <a:pt x="205" y="440"/>
                    <a:pt x="199" y="441"/>
                    <a:pt x="195" y="444"/>
                  </a:cubicBezTo>
                  <a:cubicBezTo>
                    <a:pt x="193" y="446"/>
                    <a:pt x="191" y="448"/>
                    <a:pt x="191" y="450"/>
                  </a:cubicBezTo>
                  <a:cubicBezTo>
                    <a:pt x="192" y="453"/>
                    <a:pt x="194" y="455"/>
                    <a:pt x="197" y="455"/>
                  </a:cubicBezTo>
                  <a:cubicBezTo>
                    <a:pt x="202" y="455"/>
                    <a:pt x="207" y="454"/>
                    <a:pt x="211" y="451"/>
                  </a:cubicBezTo>
                  <a:cubicBezTo>
                    <a:pt x="213" y="450"/>
                    <a:pt x="214" y="447"/>
                    <a:pt x="214" y="445"/>
                  </a:cubicBezTo>
                  <a:cubicBezTo>
                    <a:pt x="214" y="441"/>
                    <a:pt x="210" y="440"/>
                    <a:pt x="207" y="440"/>
                  </a:cubicBezTo>
                  <a:close/>
                  <a:moveTo>
                    <a:pt x="257" y="144"/>
                  </a:moveTo>
                  <a:cubicBezTo>
                    <a:pt x="255" y="144"/>
                    <a:pt x="253" y="145"/>
                    <a:pt x="251" y="146"/>
                  </a:cubicBezTo>
                  <a:cubicBezTo>
                    <a:pt x="251" y="146"/>
                    <a:pt x="251" y="146"/>
                    <a:pt x="251" y="146"/>
                  </a:cubicBezTo>
                  <a:cubicBezTo>
                    <a:pt x="247" y="147"/>
                    <a:pt x="242" y="152"/>
                    <a:pt x="242" y="157"/>
                  </a:cubicBezTo>
                  <a:cubicBezTo>
                    <a:pt x="242" y="160"/>
                    <a:pt x="245" y="161"/>
                    <a:pt x="248" y="161"/>
                  </a:cubicBezTo>
                  <a:cubicBezTo>
                    <a:pt x="254" y="161"/>
                    <a:pt x="263" y="156"/>
                    <a:pt x="263" y="149"/>
                  </a:cubicBezTo>
                  <a:cubicBezTo>
                    <a:pt x="263" y="146"/>
                    <a:pt x="260" y="144"/>
                    <a:pt x="257" y="144"/>
                  </a:cubicBezTo>
                  <a:close/>
                  <a:moveTo>
                    <a:pt x="301" y="436"/>
                  </a:moveTo>
                  <a:cubicBezTo>
                    <a:pt x="297" y="436"/>
                    <a:pt x="290" y="437"/>
                    <a:pt x="285" y="441"/>
                  </a:cubicBezTo>
                  <a:cubicBezTo>
                    <a:pt x="282" y="443"/>
                    <a:pt x="280" y="446"/>
                    <a:pt x="280" y="449"/>
                  </a:cubicBezTo>
                  <a:cubicBezTo>
                    <a:pt x="281" y="452"/>
                    <a:pt x="284" y="453"/>
                    <a:pt x="288" y="453"/>
                  </a:cubicBezTo>
                  <a:cubicBezTo>
                    <a:pt x="293" y="453"/>
                    <a:pt x="300" y="451"/>
                    <a:pt x="304" y="449"/>
                  </a:cubicBezTo>
                  <a:cubicBezTo>
                    <a:pt x="307" y="447"/>
                    <a:pt x="309" y="444"/>
                    <a:pt x="308" y="441"/>
                  </a:cubicBezTo>
                  <a:cubicBezTo>
                    <a:pt x="307" y="437"/>
                    <a:pt x="303" y="436"/>
                    <a:pt x="301" y="436"/>
                  </a:cubicBezTo>
                  <a:close/>
                  <a:moveTo>
                    <a:pt x="96" y="416"/>
                  </a:moveTo>
                  <a:cubicBezTo>
                    <a:pt x="99" y="419"/>
                    <a:pt x="104" y="422"/>
                    <a:pt x="108" y="423"/>
                  </a:cubicBezTo>
                  <a:cubicBezTo>
                    <a:pt x="109" y="424"/>
                    <a:pt x="110" y="423"/>
                    <a:pt x="110" y="423"/>
                  </a:cubicBezTo>
                  <a:cubicBezTo>
                    <a:pt x="111" y="422"/>
                    <a:pt x="111" y="421"/>
                    <a:pt x="110" y="421"/>
                  </a:cubicBezTo>
                  <a:cubicBezTo>
                    <a:pt x="107" y="417"/>
                    <a:pt x="105" y="415"/>
                    <a:pt x="104" y="412"/>
                  </a:cubicBezTo>
                  <a:cubicBezTo>
                    <a:pt x="103" y="409"/>
                    <a:pt x="104" y="406"/>
                    <a:pt x="104" y="405"/>
                  </a:cubicBezTo>
                  <a:cubicBezTo>
                    <a:pt x="110" y="378"/>
                    <a:pt x="136" y="361"/>
                    <a:pt x="163" y="342"/>
                  </a:cubicBezTo>
                  <a:cubicBezTo>
                    <a:pt x="180" y="330"/>
                    <a:pt x="253" y="290"/>
                    <a:pt x="286" y="263"/>
                  </a:cubicBezTo>
                  <a:cubicBezTo>
                    <a:pt x="297" y="255"/>
                    <a:pt x="301" y="250"/>
                    <a:pt x="302" y="245"/>
                  </a:cubicBezTo>
                  <a:cubicBezTo>
                    <a:pt x="302" y="243"/>
                    <a:pt x="301" y="240"/>
                    <a:pt x="300" y="239"/>
                  </a:cubicBezTo>
                  <a:cubicBezTo>
                    <a:pt x="299" y="238"/>
                    <a:pt x="297" y="237"/>
                    <a:pt x="296" y="237"/>
                  </a:cubicBezTo>
                  <a:cubicBezTo>
                    <a:pt x="290" y="236"/>
                    <a:pt x="284" y="238"/>
                    <a:pt x="276" y="244"/>
                  </a:cubicBezTo>
                  <a:cubicBezTo>
                    <a:pt x="238" y="275"/>
                    <a:pt x="181" y="305"/>
                    <a:pt x="140" y="337"/>
                  </a:cubicBezTo>
                  <a:cubicBezTo>
                    <a:pt x="117" y="355"/>
                    <a:pt x="99" y="375"/>
                    <a:pt x="94" y="395"/>
                  </a:cubicBezTo>
                  <a:cubicBezTo>
                    <a:pt x="94" y="395"/>
                    <a:pt x="93" y="394"/>
                    <a:pt x="93" y="394"/>
                  </a:cubicBezTo>
                  <a:cubicBezTo>
                    <a:pt x="99" y="319"/>
                    <a:pt x="199" y="269"/>
                    <a:pt x="250" y="227"/>
                  </a:cubicBezTo>
                  <a:cubicBezTo>
                    <a:pt x="263" y="216"/>
                    <a:pt x="302" y="186"/>
                    <a:pt x="308" y="172"/>
                  </a:cubicBezTo>
                  <a:cubicBezTo>
                    <a:pt x="310" y="168"/>
                    <a:pt x="309" y="163"/>
                    <a:pt x="306" y="162"/>
                  </a:cubicBezTo>
                  <a:cubicBezTo>
                    <a:pt x="304" y="160"/>
                    <a:pt x="301" y="160"/>
                    <a:pt x="298" y="160"/>
                  </a:cubicBezTo>
                  <a:cubicBezTo>
                    <a:pt x="292" y="162"/>
                    <a:pt x="285" y="167"/>
                    <a:pt x="277" y="175"/>
                  </a:cubicBezTo>
                  <a:cubicBezTo>
                    <a:pt x="214" y="235"/>
                    <a:pt x="161" y="262"/>
                    <a:pt x="125" y="300"/>
                  </a:cubicBezTo>
                  <a:cubicBezTo>
                    <a:pt x="105" y="322"/>
                    <a:pt x="90" y="347"/>
                    <a:pt x="81" y="383"/>
                  </a:cubicBezTo>
                  <a:cubicBezTo>
                    <a:pt x="81" y="383"/>
                    <a:pt x="80" y="382"/>
                    <a:pt x="80" y="382"/>
                  </a:cubicBezTo>
                  <a:cubicBezTo>
                    <a:pt x="83" y="327"/>
                    <a:pt x="119" y="273"/>
                    <a:pt x="161" y="235"/>
                  </a:cubicBezTo>
                  <a:cubicBezTo>
                    <a:pt x="175" y="222"/>
                    <a:pt x="185" y="214"/>
                    <a:pt x="191" y="209"/>
                  </a:cubicBezTo>
                  <a:cubicBezTo>
                    <a:pt x="195" y="205"/>
                    <a:pt x="197" y="200"/>
                    <a:pt x="195" y="195"/>
                  </a:cubicBezTo>
                  <a:cubicBezTo>
                    <a:pt x="193" y="192"/>
                    <a:pt x="189" y="191"/>
                    <a:pt x="185" y="192"/>
                  </a:cubicBezTo>
                  <a:cubicBezTo>
                    <a:pt x="179" y="193"/>
                    <a:pt x="175" y="196"/>
                    <a:pt x="170" y="199"/>
                  </a:cubicBezTo>
                  <a:cubicBezTo>
                    <a:pt x="141" y="223"/>
                    <a:pt x="116" y="252"/>
                    <a:pt x="97" y="285"/>
                  </a:cubicBezTo>
                  <a:cubicBezTo>
                    <a:pt x="83" y="311"/>
                    <a:pt x="73" y="339"/>
                    <a:pt x="68" y="369"/>
                  </a:cubicBezTo>
                  <a:cubicBezTo>
                    <a:pt x="68" y="369"/>
                    <a:pt x="67" y="368"/>
                    <a:pt x="67" y="367"/>
                  </a:cubicBezTo>
                  <a:cubicBezTo>
                    <a:pt x="70" y="284"/>
                    <a:pt x="108" y="222"/>
                    <a:pt x="162" y="174"/>
                  </a:cubicBezTo>
                  <a:cubicBezTo>
                    <a:pt x="175" y="162"/>
                    <a:pt x="187" y="155"/>
                    <a:pt x="200" y="144"/>
                  </a:cubicBezTo>
                  <a:cubicBezTo>
                    <a:pt x="211" y="136"/>
                    <a:pt x="213" y="129"/>
                    <a:pt x="210" y="124"/>
                  </a:cubicBezTo>
                  <a:cubicBezTo>
                    <a:pt x="207" y="120"/>
                    <a:pt x="203" y="120"/>
                    <a:pt x="197" y="122"/>
                  </a:cubicBezTo>
                  <a:cubicBezTo>
                    <a:pt x="186" y="125"/>
                    <a:pt x="174" y="136"/>
                    <a:pt x="160" y="149"/>
                  </a:cubicBezTo>
                  <a:cubicBezTo>
                    <a:pt x="126" y="179"/>
                    <a:pt x="99" y="211"/>
                    <a:pt x="81" y="250"/>
                  </a:cubicBezTo>
                  <a:cubicBezTo>
                    <a:pt x="67" y="279"/>
                    <a:pt x="58" y="313"/>
                    <a:pt x="56" y="353"/>
                  </a:cubicBezTo>
                  <a:cubicBezTo>
                    <a:pt x="55" y="352"/>
                    <a:pt x="55" y="351"/>
                    <a:pt x="54" y="351"/>
                  </a:cubicBezTo>
                  <a:cubicBezTo>
                    <a:pt x="53" y="341"/>
                    <a:pt x="54" y="328"/>
                    <a:pt x="54" y="318"/>
                  </a:cubicBezTo>
                  <a:cubicBezTo>
                    <a:pt x="57" y="279"/>
                    <a:pt x="63" y="197"/>
                    <a:pt x="175" y="106"/>
                  </a:cubicBezTo>
                  <a:cubicBezTo>
                    <a:pt x="195" y="90"/>
                    <a:pt x="228" y="71"/>
                    <a:pt x="251" y="59"/>
                  </a:cubicBezTo>
                  <a:cubicBezTo>
                    <a:pt x="258" y="55"/>
                    <a:pt x="265" y="52"/>
                    <a:pt x="272" y="48"/>
                  </a:cubicBezTo>
                  <a:cubicBezTo>
                    <a:pt x="276" y="45"/>
                    <a:pt x="278" y="41"/>
                    <a:pt x="277" y="37"/>
                  </a:cubicBezTo>
                  <a:cubicBezTo>
                    <a:pt x="276" y="33"/>
                    <a:pt x="272" y="33"/>
                    <a:pt x="268" y="33"/>
                  </a:cubicBezTo>
                  <a:cubicBezTo>
                    <a:pt x="261" y="33"/>
                    <a:pt x="255" y="36"/>
                    <a:pt x="248" y="39"/>
                  </a:cubicBezTo>
                  <a:cubicBezTo>
                    <a:pt x="196" y="65"/>
                    <a:pt x="137" y="103"/>
                    <a:pt x="95" y="161"/>
                  </a:cubicBezTo>
                  <a:cubicBezTo>
                    <a:pt x="63" y="205"/>
                    <a:pt x="42" y="260"/>
                    <a:pt x="41" y="329"/>
                  </a:cubicBezTo>
                  <a:cubicBezTo>
                    <a:pt x="40" y="328"/>
                    <a:pt x="40" y="328"/>
                    <a:pt x="40" y="327"/>
                  </a:cubicBezTo>
                  <a:cubicBezTo>
                    <a:pt x="37" y="310"/>
                    <a:pt x="36" y="293"/>
                    <a:pt x="37" y="281"/>
                  </a:cubicBezTo>
                  <a:cubicBezTo>
                    <a:pt x="39" y="172"/>
                    <a:pt x="103" y="97"/>
                    <a:pt x="191" y="45"/>
                  </a:cubicBezTo>
                  <a:cubicBezTo>
                    <a:pt x="198" y="41"/>
                    <a:pt x="206" y="36"/>
                    <a:pt x="206" y="29"/>
                  </a:cubicBezTo>
                  <a:cubicBezTo>
                    <a:pt x="206" y="25"/>
                    <a:pt x="203" y="23"/>
                    <a:pt x="199" y="23"/>
                  </a:cubicBezTo>
                  <a:cubicBezTo>
                    <a:pt x="195" y="23"/>
                    <a:pt x="191" y="24"/>
                    <a:pt x="185" y="27"/>
                  </a:cubicBezTo>
                  <a:cubicBezTo>
                    <a:pt x="131" y="56"/>
                    <a:pt x="87" y="96"/>
                    <a:pt x="59" y="145"/>
                  </a:cubicBezTo>
                  <a:cubicBezTo>
                    <a:pt x="35" y="186"/>
                    <a:pt x="22" y="234"/>
                    <a:pt x="24" y="287"/>
                  </a:cubicBezTo>
                  <a:cubicBezTo>
                    <a:pt x="24" y="286"/>
                    <a:pt x="24" y="285"/>
                    <a:pt x="23" y="283"/>
                  </a:cubicBezTo>
                  <a:cubicBezTo>
                    <a:pt x="19" y="266"/>
                    <a:pt x="16" y="248"/>
                    <a:pt x="16" y="230"/>
                  </a:cubicBezTo>
                  <a:cubicBezTo>
                    <a:pt x="16" y="205"/>
                    <a:pt x="21" y="181"/>
                    <a:pt x="29" y="159"/>
                  </a:cubicBezTo>
                  <a:cubicBezTo>
                    <a:pt x="40" y="130"/>
                    <a:pt x="57" y="103"/>
                    <a:pt x="79" y="80"/>
                  </a:cubicBezTo>
                  <a:cubicBezTo>
                    <a:pt x="85" y="73"/>
                    <a:pt x="100" y="61"/>
                    <a:pt x="103" y="57"/>
                  </a:cubicBezTo>
                  <a:cubicBezTo>
                    <a:pt x="106" y="53"/>
                    <a:pt x="108" y="49"/>
                    <a:pt x="106" y="46"/>
                  </a:cubicBezTo>
                  <a:cubicBezTo>
                    <a:pt x="105" y="44"/>
                    <a:pt x="103" y="43"/>
                    <a:pt x="100" y="43"/>
                  </a:cubicBezTo>
                  <a:cubicBezTo>
                    <a:pt x="88" y="43"/>
                    <a:pt x="71" y="61"/>
                    <a:pt x="63" y="69"/>
                  </a:cubicBezTo>
                  <a:cubicBezTo>
                    <a:pt x="23" y="112"/>
                    <a:pt x="0" y="168"/>
                    <a:pt x="0" y="226"/>
                  </a:cubicBezTo>
                  <a:cubicBezTo>
                    <a:pt x="0" y="295"/>
                    <a:pt x="30" y="367"/>
                    <a:pt x="96" y="416"/>
                  </a:cubicBezTo>
                  <a:close/>
                  <a:moveTo>
                    <a:pt x="168" y="9"/>
                  </a:moveTo>
                  <a:cubicBezTo>
                    <a:pt x="168" y="8"/>
                    <a:pt x="166" y="7"/>
                    <a:pt x="164" y="7"/>
                  </a:cubicBezTo>
                  <a:cubicBezTo>
                    <a:pt x="157" y="7"/>
                    <a:pt x="150" y="10"/>
                    <a:pt x="148" y="14"/>
                  </a:cubicBezTo>
                  <a:cubicBezTo>
                    <a:pt x="148" y="15"/>
                    <a:pt x="148" y="17"/>
                    <a:pt x="148" y="18"/>
                  </a:cubicBezTo>
                  <a:cubicBezTo>
                    <a:pt x="149" y="20"/>
                    <a:pt x="150" y="20"/>
                    <a:pt x="151" y="20"/>
                  </a:cubicBezTo>
                  <a:cubicBezTo>
                    <a:pt x="156" y="21"/>
                    <a:pt x="165" y="18"/>
                    <a:pt x="167" y="14"/>
                  </a:cubicBezTo>
                  <a:cubicBezTo>
                    <a:pt x="168" y="13"/>
                    <a:pt x="169" y="11"/>
                    <a:pt x="16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4591050" y="-2305174"/>
              <a:ext cx="5984875" cy="674688"/>
            </a:xfrm>
            <a:custGeom>
              <a:avLst/>
              <a:gdLst>
                <a:gd name="T0" fmla="*/ 85 w 1594"/>
                <a:gd name="T1" fmla="*/ 3 h 179"/>
                <a:gd name="T2" fmla="*/ 77 w 1594"/>
                <a:gd name="T3" fmla="*/ 135 h 179"/>
                <a:gd name="T4" fmla="*/ 184 w 1594"/>
                <a:gd name="T5" fmla="*/ 122 h 179"/>
                <a:gd name="T6" fmla="*/ 151 w 1594"/>
                <a:gd name="T7" fmla="*/ 127 h 179"/>
                <a:gd name="T8" fmla="*/ 207 w 1594"/>
                <a:gd name="T9" fmla="*/ 85 h 179"/>
                <a:gd name="T10" fmla="*/ 192 w 1594"/>
                <a:gd name="T11" fmla="*/ 53 h 179"/>
                <a:gd name="T12" fmla="*/ 253 w 1594"/>
                <a:gd name="T13" fmla="*/ 1 h 179"/>
                <a:gd name="T14" fmla="*/ 269 w 1594"/>
                <a:gd name="T15" fmla="*/ 31 h 179"/>
                <a:gd name="T16" fmla="*/ 271 w 1594"/>
                <a:gd name="T17" fmla="*/ 133 h 179"/>
                <a:gd name="T18" fmla="*/ 249 w 1594"/>
                <a:gd name="T19" fmla="*/ 39 h 179"/>
                <a:gd name="T20" fmla="*/ 318 w 1594"/>
                <a:gd name="T21" fmla="*/ 44 h 179"/>
                <a:gd name="T22" fmla="*/ 308 w 1594"/>
                <a:gd name="T23" fmla="*/ 82 h 179"/>
                <a:gd name="T24" fmla="*/ 381 w 1594"/>
                <a:gd name="T25" fmla="*/ 60 h 179"/>
                <a:gd name="T26" fmla="*/ 419 w 1594"/>
                <a:gd name="T27" fmla="*/ 118 h 179"/>
                <a:gd name="T28" fmla="*/ 391 w 1594"/>
                <a:gd name="T29" fmla="*/ 117 h 179"/>
                <a:gd name="T30" fmla="*/ 497 w 1594"/>
                <a:gd name="T31" fmla="*/ 41 h 179"/>
                <a:gd name="T32" fmla="*/ 583 w 1594"/>
                <a:gd name="T33" fmla="*/ 39 h 179"/>
                <a:gd name="T34" fmla="*/ 585 w 1594"/>
                <a:gd name="T35" fmla="*/ 73 h 179"/>
                <a:gd name="T36" fmla="*/ 529 w 1594"/>
                <a:gd name="T37" fmla="*/ 136 h 179"/>
                <a:gd name="T38" fmla="*/ 497 w 1594"/>
                <a:gd name="T39" fmla="*/ 75 h 179"/>
                <a:gd name="T40" fmla="*/ 662 w 1594"/>
                <a:gd name="T41" fmla="*/ 122 h 179"/>
                <a:gd name="T42" fmla="*/ 629 w 1594"/>
                <a:gd name="T43" fmla="*/ 127 h 179"/>
                <a:gd name="T44" fmla="*/ 685 w 1594"/>
                <a:gd name="T45" fmla="*/ 85 h 179"/>
                <a:gd name="T46" fmla="*/ 670 w 1594"/>
                <a:gd name="T47" fmla="*/ 53 h 179"/>
                <a:gd name="T48" fmla="*/ 772 w 1594"/>
                <a:gd name="T49" fmla="*/ 41 h 179"/>
                <a:gd name="T50" fmla="*/ 813 w 1594"/>
                <a:gd name="T51" fmla="*/ 41 h 179"/>
                <a:gd name="T52" fmla="*/ 799 w 1594"/>
                <a:gd name="T53" fmla="*/ 120 h 179"/>
                <a:gd name="T54" fmla="*/ 759 w 1594"/>
                <a:gd name="T55" fmla="*/ 116 h 179"/>
                <a:gd name="T56" fmla="*/ 869 w 1594"/>
                <a:gd name="T57" fmla="*/ 39 h 179"/>
                <a:gd name="T58" fmla="*/ 883 w 1594"/>
                <a:gd name="T59" fmla="*/ 91 h 179"/>
                <a:gd name="T60" fmla="*/ 955 w 1594"/>
                <a:gd name="T61" fmla="*/ 81 h 179"/>
                <a:gd name="T62" fmla="*/ 977 w 1594"/>
                <a:gd name="T63" fmla="*/ 49 h 179"/>
                <a:gd name="T64" fmla="*/ 973 w 1594"/>
                <a:gd name="T65" fmla="*/ 137 h 179"/>
                <a:gd name="T66" fmla="*/ 971 w 1594"/>
                <a:gd name="T67" fmla="*/ 122 h 179"/>
                <a:gd name="T68" fmla="*/ 976 w 1594"/>
                <a:gd name="T69" fmla="*/ 75 h 179"/>
                <a:gd name="T70" fmla="*/ 1127 w 1594"/>
                <a:gd name="T71" fmla="*/ 48 h 179"/>
                <a:gd name="T72" fmla="*/ 1118 w 1594"/>
                <a:gd name="T73" fmla="*/ 75 h 179"/>
                <a:gd name="T74" fmla="*/ 1168 w 1594"/>
                <a:gd name="T75" fmla="*/ 88 h 179"/>
                <a:gd name="T76" fmla="*/ 1213 w 1594"/>
                <a:gd name="T77" fmla="*/ 58 h 179"/>
                <a:gd name="T78" fmla="*/ 1209 w 1594"/>
                <a:gd name="T79" fmla="*/ 94 h 179"/>
                <a:gd name="T80" fmla="*/ 1158 w 1594"/>
                <a:gd name="T81" fmla="*/ 121 h 179"/>
                <a:gd name="T82" fmla="*/ 1247 w 1594"/>
                <a:gd name="T83" fmla="*/ 88 h 179"/>
                <a:gd name="T84" fmla="*/ 1293 w 1594"/>
                <a:gd name="T85" fmla="*/ 58 h 179"/>
                <a:gd name="T86" fmla="*/ 1288 w 1594"/>
                <a:gd name="T87" fmla="*/ 94 h 179"/>
                <a:gd name="T88" fmla="*/ 1238 w 1594"/>
                <a:gd name="T89" fmla="*/ 121 h 179"/>
                <a:gd name="T90" fmla="*/ 1315 w 1594"/>
                <a:gd name="T91" fmla="*/ 56 h 179"/>
                <a:gd name="T92" fmla="*/ 1326 w 1594"/>
                <a:gd name="T93" fmla="*/ 22 h 179"/>
                <a:gd name="T94" fmla="*/ 1336 w 1594"/>
                <a:gd name="T95" fmla="*/ 22 h 179"/>
                <a:gd name="T96" fmla="*/ 1395 w 1594"/>
                <a:gd name="T97" fmla="*/ 0 h 179"/>
                <a:gd name="T98" fmla="*/ 1423 w 1594"/>
                <a:gd name="T99" fmla="*/ 39 h 179"/>
                <a:gd name="T100" fmla="*/ 1381 w 1594"/>
                <a:gd name="T101" fmla="*/ 121 h 179"/>
                <a:gd name="T102" fmla="*/ 1397 w 1594"/>
                <a:gd name="T103" fmla="*/ 63 h 179"/>
                <a:gd name="T104" fmla="*/ 1491 w 1594"/>
                <a:gd name="T105" fmla="*/ 0 h 179"/>
                <a:gd name="T106" fmla="*/ 1482 w 1594"/>
                <a:gd name="T107" fmla="*/ 113 h 179"/>
                <a:gd name="T108" fmla="*/ 1493 w 1594"/>
                <a:gd name="T109" fmla="*/ 136 h 179"/>
                <a:gd name="T110" fmla="*/ 1538 w 1594"/>
                <a:gd name="T111" fmla="*/ 116 h 179"/>
                <a:gd name="T112" fmla="*/ 1535 w 1594"/>
                <a:gd name="T113" fmla="*/ 134 h 179"/>
                <a:gd name="T114" fmla="*/ 1590 w 1594"/>
                <a:gd name="T115" fmla="*/ 75 h 179"/>
                <a:gd name="T116" fmla="*/ 1573 w 1594"/>
                <a:gd name="T117" fmla="*/ 5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94" h="179">
                  <a:moveTo>
                    <a:pt x="0" y="3"/>
                  </a:moveTo>
                  <a:cubicBezTo>
                    <a:pt x="2" y="3"/>
                    <a:pt x="4" y="3"/>
                    <a:pt x="6" y="3"/>
                  </a:cubicBezTo>
                  <a:cubicBezTo>
                    <a:pt x="8" y="3"/>
                    <a:pt x="10" y="3"/>
                    <a:pt x="12" y="3"/>
                  </a:cubicBezTo>
                  <a:cubicBezTo>
                    <a:pt x="15" y="3"/>
                    <a:pt x="18" y="3"/>
                    <a:pt x="20" y="3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7" y="3"/>
                    <a:pt x="69" y="3"/>
                    <a:pt x="71" y="3"/>
                  </a:cubicBezTo>
                  <a:cubicBezTo>
                    <a:pt x="73" y="3"/>
                    <a:pt x="74" y="3"/>
                    <a:pt x="76" y="3"/>
                  </a:cubicBezTo>
                  <a:cubicBezTo>
                    <a:pt x="77" y="3"/>
                    <a:pt x="79" y="3"/>
                    <a:pt x="81" y="3"/>
                  </a:cubicBezTo>
                  <a:cubicBezTo>
                    <a:pt x="82" y="3"/>
                    <a:pt x="84" y="3"/>
                    <a:pt x="85" y="3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4" y="3"/>
                    <a:pt x="138" y="3"/>
                    <a:pt x="141" y="3"/>
                  </a:cubicBezTo>
                  <a:cubicBezTo>
                    <a:pt x="143" y="3"/>
                    <a:pt x="144" y="3"/>
                    <a:pt x="146" y="3"/>
                  </a:cubicBezTo>
                  <a:cubicBezTo>
                    <a:pt x="148" y="3"/>
                    <a:pt x="149" y="3"/>
                    <a:pt x="151" y="3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97" y="135"/>
                    <a:pt x="95" y="135"/>
                    <a:pt x="93" y="135"/>
                  </a:cubicBezTo>
                  <a:cubicBezTo>
                    <a:pt x="91" y="136"/>
                    <a:pt x="89" y="136"/>
                    <a:pt x="88" y="136"/>
                  </a:cubicBezTo>
                  <a:cubicBezTo>
                    <a:pt x="86" y="136"/>
                    <a:pt x="84" y="136"/>
                    <a:pt x="82" y="135"/>
                  </a:cubicBezTo>
                  <a:cubicBezTo>
                    <a:pt x="80" y="135"/>
                    <a:pt x="79" y="135"/>
                    <a:pt x="77" y="135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6" y="135"/>
                    <a:pt x="24" y="135"/>
                    <a:pt x="22" y="135"/>
                  </a:cubicBezTo>
                  <a:cubicBezTo>
                    <a:pt x="20" y="136"/>
                    <a:pt x="18" y="136"/>
                    <a:pt x="16" y="136"/>
                  </a:cubicBezTo>
                  <a:cubicBezTo>
                    <a:pt x="15" y="136"/>
                    <a:pt x="13" y="136"/>
                    <a:pt x="11" y="135"/>
                  </a:cubicBezTo>
                  <a:cubicBezTo>
                    <a:pt x="10" y="135"/>
                    <a:pt x="8" y="135"/>
                    <a:pt x="7" y="135"/>
                  </a:cubicBezTo>
                  <a:lnTo>
                    <a:pt x="0" y="3"/>
                  </a:lnTo>
                  <a:close/>
                  <a:moveTo>
                    <a:pt x="160" y="98"/>
                  </a:moveTo>
                  <a:cubicBezTo>
                    <a:pt x="161" y="106"/>
                    <a:pt x="163" y="112"/>
                    <a:pt x="166" y="116"/>
                  </a:cubicBezTo>
                  <a:cubicBezTo>
                    <a:pt x="170" y="120"/>
                    <a:pt x="176" y="122"/>
                    <a:pt x="184" y="122"/>
                  </a:cubicBezTo>
                  <a:cubicBezTo>
                    <a:pt x="189" y="122"/>
                    <a:pt x="194" y="122"/>
                    <a:pt x="198" y="121"/>
                  </a:cubicBezTo>
                  <a:cubicBezTo>
                    <a:pt x="202" y="120"/>
                    <a:pt x="206" y="118"/>
                    <a:pt x="210" y="117"/>
                  </a:cubicBezTo>
                  <a:cubicBezTo>
                    <a:pt x="211" y="119"/>
                    <a:pt x="212" y="121"/>
                    <a:pt x="212" y="124"/>
                  </a:cubicBezTo>
                  <a:cubicBezTo>
                    <a:pt x="213" y="126"/>
                    <a:pt x="213" y="129"/>
                    <a:pt x="213" y="131"/>
                  </a:cubicBezTo>
                  <a:cubicBezTo>
                    <a:pt x="211" y="132"/>
                    <a:pt x="209" y="133"/>
                    <a:pt x="206" y="134"/>
                  </a:cubicBezTo>
                  <a:cubicBezTo>
                    <a:pt x="204" y="134"/>
                    <a:pt x="201" y="135"/>
                    <a:pt x="198" y="135"/>
                  </a:cubicBezTo>
                  <a:cubicBezTo>
                    <a:pt x="195" y="136"/>
                    <a:pt x="192" y="136"/>
                    <a:pt x="189" y="137"/>
                  </a:cubicBezTo>
                  <a:cubicBezTo>
                    <a:pt x="186" y="137"/>
                    <a:pt x="184" y="137"/>
                    <a:pt x="181" y="137"/>
                  </a:cubicBezTo>
                  <a:cubicBezTo>
                    <a:pt x="174" y="137"/>
                    <a:pt x="168" y="136"/>
                    <a:pt x="163" y="134"/>
                  </a:cubicBezTo>
                  <a:cubicBezTo>
                    <a:pt x="158" y="132"/>
                    <a:pt x="154" y="130"/>
                    <a:pt x="151" y="127"/>
                  </a:cubicBezTo>
                  <a:cubicBezTo>
                    <a:pt x="148" y="123"/>
                    <a:pt x="146" y="119"/>
                    <a:pt x="144" y="115"/>
                  </a:cubicBezTo>
                  <a:cubicBezTo>
                    <a:pt x="143" y="110"/>
                    <a:pt x="142" y="105"/>
                    <a:pt x="142" y="100"/>
                  </a:cubicBezTo>
                  <a:cubicBezTo>
                    <a:pt x="142" y="92"/>
                    <a:pt x="143" y="85"/>
                    <a:pt x="146" y="78"/>
                  </a:cubicBezTo>
                  <a:cubicBezTo>
                    <a:pt x="148" y="70"/>
                    <a:pt x="152" y="64"/>
                    <a:pt x="157" y="58"/>
                  </a:cubicBezTo>
                  <a:cubicBezTo>
                    <a:pt x="161" y="52"/>
                    <a:pt x="167" y="48"/>
                    <a:pt x="174" y="44"/>
                  </a:cubicBezTo>
                  <a:cubicBezTo>
                    <a:pt x="180" y="41"/>
                    <a:pt x="187" y="39"/>
                    <a:pt x="195" y="39"/>
                  </a:cubicBezTo>
                  <a:cubicBezTo>
                    <a:pt x="203" y="39"/>
                    <a:pt x="210" y="41"/>
                    <a:pt x="215" y="45"/>
                  </a:cubicBezTo>
                  <a:cubicBezTo>
                    <a:pt x="219" y="49"/>
                    <a:pt x="222" y="54"/>
                    <a:pt x="222" y="61"/>
                  </a:cubicBezTo>
                  <a:cubicBezTo>
                    <a:pt x="222" y="66"/>
                    <a:pt x="220" y="71"/>
                    <a:pt x="218" y="75"/>
                  </a:cubicBezTo>
                  <a:cubicBezTo>
                    <a:pt x="215" y="79"/>
                    <a:pt x="211" y="82"/>
                    <a:pt x="207" y="85"/>
                  </a:cubicBezTo>
                  <a:cubicBezTo>
                    <a:pt x="202" y="88"/>
                    <a:pt x="197" y="90"/>
                    <a:pt x="190" y="92"/>
                  </a:cubicBezTo>
                  <a:cubicBezTo>
                    <a:pt x="184" y="94"/>
                    <a:pt x="177" y="95"/>
                    <a:pt x="170" y="96"/>
                  </a:cubicBezTo>
                  <a:lnTo>
                    <a:pt x="160" y="98"/>
                  </a:lnTo>
                  <a:close/>
                  <a:moveTo>
                    <a:pt x="172" y="82"/>
                  </a:moveTo>
                  <a:cubicBezTo>
                    <a:pt x="178" y="81"/>
                    <a:pt x="183" y="80"/>
                    <a:pt x="187" y="79"/>
                  </a:cubicBezTo>
                  <a:cubicBezTo>
                    <a:pt x="191" y="77"/>
                    <a:pt x="195" y="76"/>
                    <a:pt x="197" y="74"/>
                  </a:cubicBezTo>
                  <a:cubicBezTo>
                    <a:pt x="199" y="72"/>
                    <a:pt x="201" y="71"/>
                    <a:pt x="202" y="69"/>
                  </a:cubicBezTo>
                  <a:cubicBezTo>
                    <a:pt x="203" y="67"/>
                    <a:pt x="204" y="65"/>
                    <a:pt x="204" y="63"/>
                  </a:cubicBezTo>
                  <a:cubicBezTo>
                    <a:pt x="204" y="60"/>
                    <a:pt x="203" y="58"/>
                    <a:pt x="201" y="56"/>
                  </a:cubicBezTo>
                  <a:cubicBezTo>
                    <a:pt x="199" y="54"/>
                    <a:pt x="196" y="53"/>
                    <a:pt x="192" y="53"/>
                  </a:cubicBezTo>
                  <a:cubicBezTo>
                    <a:pt x="188" y="53"/>
                    <a:pt x="185" y="54"/>
                    <a:pt x="182" y="56"/>
                  </a:cubicBezTo>
                  <a:cubicBezTo>
                    <a:pt x="178" y="58"/>
                    <a:pt x="175" y="60"/>
                    <a:pt x="173" y="63"/>
                  </a:cubicBezTo>
                  <a:cubicBezTo>
                    <a:pt x="170" y="66"/>
                    <a:pt x="168" y="69"/>
                    <a:pt x="166" y="73"/>
                  </a:cubicBezTo>
                  <a:cubicBezTo>
                    <a:pt x="164" y="76"/>
                    <a:pt x="163" y="80"/>
                    <a:pt x="162" y="84"/>
                  </a:cubicBezTo>
                  <a:lnTo>
                    <a:pt x="172" y="82"/>
                  </a:lnTo>
                  <a:close/>
                  <a:moveTo>
                    <a:pt x="249" y="39"/>
                  </a:moveTo>
                  <a:cubicBezTo>
                    <a:pt x="250" y="32"/>
                    <a:pt x="251" y="26"/>
                    <a:pt x="252" y="21"/>
                  </a:cubicBezTo>
                  <a:cubicBezTo>
                    <a:pt x="253" y="16"/>
                    <a:pt x="253" y="11"/>
                    <a:pt x="253" y="8"/>
                  </a:cubicBezTo>
                  <a:cubicBezTo>
                    <a:pt x="253" y="6"/>
                    <a:pt x="253" y="5"/>
                    <a:pt x="253" y="4"/>
                  </a:cubicBezTo>
                  <a:cubicBezTo>
                    <a:pt x="253" y="3"/>
                    <a:pt x="253" y="2"/>
                    <a:pt x="253" y="1"/>
                  </a:cubicBezTo>
                  <a:cubicBezTo>
                    <a:pt x="254" y="1"/>
                    <a:pt x="256" y="0"/>
                    <a:pt x="258" y="0"/>
                  </a:cubicBezTo>
                  <a:cubicBezTo>
                    <a:pt x="260" y="0"/>
                    <a:pt x="261" y="0"/>
                    <a:pt x="263" y="0"/>
                  </a:cubicBezTo>
                  <a:cubicBezTo>
                    <a:pt x="264" y="0"/>
                    <a:pt x="265" y="0"/>
                    <a:pt x="267" y="0"/>
                  </a:cubicBezTo>
                  <a:cubicBezTo>
                    <a:pt x="268" y="0"/>
                    <a:pt x="270" y="1"/>
                    <a:pt x="271" y="1"/>
                  </a:cubicBezTo>
                  <a:cubicBezTo>
                    <a:pt x="271" y="2"/>
                    <a:pt x="271" y="3"/>
                    <a:pt x="271" y="4"/>
                  </a:cubicBezTo>
                  <a:cubicBezTo>
                    <a:pt x="271" y="5"/>
                    <a:pt x="271" y="6"/>
                    <a:pt x="271" y="8"/>
                  </a:cubicBezTo>
                  <a:cubicBezTo>
                    <a:pt x="271" y="9"/>
                    <a:pt x="271" y="11"/>
                    <a:pt x="271" y="12"/>
                  </a:cubicBezTo>
                  <a:cubicBezTo>
                    <a:pt x="271" y="14"/>
                    <a:pt x="271" y="16"/>
                    <a:pt x="271" y="18"/>
                  </a:cubicBezTo>
                  <a:cubicBezTo>
                    <a:pt x="270" y="20"/>
                    <a:pt x="270" y="23"/>
                    <a:pt x="270" y="25"/>
                  </a:cubicBezTo>
                  <a:cubicBezTo>
                    <a:pt x="269" y="27"/>
                    <a:pt x="269" y="29"/>
                    <a:pt x="269" y="31"/>
                  </a:cubicBezTo>
                  <a:cubicBezTo>
                    <a:pt x="254" y="108"/>
                    <a:pt x="254" y="108"/>
                    <a:pt x="254" y="108"/>
                  </a:cubicBezTo>
                  <a:cubicBezTo>
                    <a:pt x="254" y="110"/>
                    <a:pt x="254" y="112"/>
                    <a:pt x="254" y="113"/>
                  </a:cubicBezTo>
                  <a:cubicBezTo>
                    <a:pt x="254" y="115"/>
                    <a:pt x="254" y="117"/>
                    <a:pt x="254" y="118"/>
                  </a:cubicBezTo>
                  <a:cubicBezTo>
                    <a:pt x="255" y="119"/>
                    <a:pt x="256" y="120"/>
                    <a:pt x="257" y="120"/>
                  </a:cubicBezTo>
                  <a:cubicBezTo>
                    <a:pt x="257" y="121"/>
                    <a:pt x="258" y="121"/>
                    <a:pt x="259" y="122"/>
                  </a:cubicBezTo>
                  <a:cubicBezTo>
                    <a:pt x="260" y="122"/>
                    <a:pt x="261" y="122"/>
                    <a:pt x="262" y="122"/>
                  </a:cubicBezTo>
                  <a:cubicBezTo>
                    <a:pt x="264" y="122"/>
                    <a:pt x="265" y="122"/>
                    <a:pt x="266" y="121"/>
                  </a:cubicBezTo>
                  <a:cubicBezTo>
                    <a:pt x="268" y="121"/>
                    <a:pt x="269" y="121"/>
                    <a:pt x="270" y="121"/>
                  </a:cubicBezTo>
                  <a:cubicBezTo>
                    <a:pt x="271" y="124"/>
                    <a:pt x="271" y="128"/>
                    <a:pt x="271" y="132"/>
                  </a:cubicBezTo>
                  <a:cubicBezTo>
                    <a:pt x="271" y="132"/>
                    <a:pt x="271" y="133"/>
                    <a:pt x="271" y="133"/>
                  </a:cubicBezTo>
                  <a:cubicBezTo>
                    <a:pt x="271" y="134"/>
                    <a:pt x="271" y="134"/>
                    <a:pt x="271" y="134"/>
                  </a:cubicBezTo>
                  <a:cubicBezTo>
                    <a:pt x="269" y="135"/>
                    <a:pt x="267" y="136"/>
                    <a:pt x="265" y="136"/>
                  </a:cubicBezTo>
                  <a:cubicBezTo>
                    <a:pt x="262" y="136"/>
                    <a:pt x="259" y="136"/>
                    <a:pt x="257" y="136"/>
                  </a:cubicBezTo>
                  <a:cubicBezTo>
                    <a:pt x="254" y="136"/>
                    <a:pt x="251" y="136"/>
                    <a:pt x="248" y="135"/>
                  </a:cubicBezTo>
                  <a:cubicBezTo>
                    <a:pt x="245" y="135"/>
                    <a:pt x="243" y="134"/>
                    <a:pt x="241" y="132"/>
                  </a:cubicBezTo>
                  <a:cubicBezTo>
                    <a:pt x="239" y="131"/>
                    <a:pt x="238" y="128"/>
                    <a:pt x="237" y="126"/>
                  </a:cubicBezTo>
                  <a:cubicBezTo>
                    <a:pt x="236" y="123"/>
                    <a:pt x="235" y="120"/>
                    <a:pt x="235" y="116"/>
                  </a:cubicBezTo>
                  <a:cubicBezTo>
                    <a:pt x="235" y="114"/>
                    <a:pt x="236" y="111"/>
                    <a:pt x="236" y="109"/>
                  </a:cubicBezTo>
                  <a:cubicBezTo>
                    <a:pt x="237" y="106"/>
                    <a:pt x="237" y="104"/>
                    <a:pt x="238" y="101"/>
                  </a:cubicBezTo>
                  <a:lnTo>
                    <a:pt x="249" y="39"/>
                  </a:lnTo>
                  <a:close/>
                  <a:moveTo>
                    <a:pt x="348" y="119"/>
                  </a:moveTo>
                  <a:cubicBezTo>
                    <a:pt x="349" y="120"/>
                    <a:pt x="349" y="122"/>
                    <a:pt x="350" y="125"/>
                  </a:cubicBezTo>
                  <a:cubicBezTo>
                    <a:pt x="351" y="127"/>
                    <a:pt x="351" y="130"/>
                    <a:pt x="351" y="133"/>
                  </a:cubicBezTo>
                  <a:cubicBezTo>
                    <a:pt x="347" y="134"/>
                    <a:pt x="343" y="135"/>
                    <a:pt x="339" y="136"/>
                  </a:cubicBezTo>
                  <a:cubicBezTo>
                    <a:pt x="334" y="137"/>
                    <a:pt x="330" y="137"/>
                    <a:pt x="326" y="137"/>
                  </a:cubicBezTo>
                  <a:cubicBezTo>
                    <a:pt x="312" y="137"/>
                    <a:pt x="303" y="134"/>
                    <a:pt x="296" y="127"/>
                  </a:cubicBezTo>
                  <a:cubicBezTo>
                    <a:pt x="290" y="121"/>
                    <a:pt x="287" y="112"/>
                    <a:pt x="287" y="100"/>
                  </a:cubicBezTo>
                  <a:cubicBezTo>
                    <a:pt x="287" y="92"/>
                    <a:pt x="288" y="85"/>
                    <a:pt x="290" y="78"/>
                  </a:cubicBezTo>
                  <a:cubicBezTo>
                    <a:pt x="293" y="71"/>
                    <a:pt x="296" y="64"/>
                    <a:pt x="301" y="58"/>
                  </a:cubicBezTo>
                  <a:cubicBezTo>
                    <a:pt x="306" y="52"/>
                    <a:pt x="311" y="48"/>
                    <a:pt x="318" y="44"/>
                  </a:cubicBezTo>
                  <a:cubicBezTo>
                    <a:pt x="325" y="41"/>
                    <a:pt x="333" y="39"/>
                    <a:pt x="341" y="39"/>
                  </a:cubicBezTo>
                  <a:cubicBezTo>
                    <a:pt x="345" y="39"/>
                    <a:pt x="349" y="39"/>
                    <a:pt x="353" y="40"/>
                  </a:cubicBezTo>
                  <a:cubicBezTo>
                    <a:pt x="357" y="41"/>
                    <a:pt x="360" y="42"/>
                    <a:pt x="363" y="43"/>
                  </a:cubicBezTo>
                  <a:cubicBezTo>
                    <a:pt x="362" y="45"/>
                    <a:pt x="362" y="47"/>
                    <a:pt x="361" y="50"/>
                  </a:cubicBezTo>
                  <a:cubicBezTo>
                    <a:pt x="360" y="53"/>
                    <a:pt x="359" y="55"/>
                    <a:pt x="358" y="57"/>
                  </a:cubicBezTo>
                  <a:cubicBezTo>
                    <a:pt x="355" y="56"/>
                    <a:pt x="353" y="56"/>
                    <a:pt x="350" y="55"/>
                  </a:cubicBezTo>
                  <a:cubicBezTo>
                    <a:pt x="347" y="54"/>
                    <a:pt x="344" y="54"/>
                    <a:pt x="341" y="54"/>
                  </a:cubicBezTo>
                  <a:cubicBezTo>
                    <a:pt x="335" y="54"/>
                    <a:pt x="330" y="55"/>
                    <a:pt x="325" y="58"/>
                  </a:cubicBezTo>
                  <a:cubicBezTo>
                    <a:pt x="321" y="60"/>
                    <a:pt x="317" y="64"/>
                    <a:pt x="314" y="68"/>
                  </a:cubicBezTo>
                  <a:cubicBezTo>
                    <a:pt x="311" y="72"/>
                    <a:pt x="309" y="77"/>
                    <a:pt x="308" y="82"/>
                  </a:cubicBezTo>
                  <a:cubicBezTo>
                    <a:pt x="306" y="88"/>
                    <a:pt x="306" y="93"/>
                    <a:pt x="306" y="98"/>
                  </a:cubicBezTo>
                  <a:cubicBezTo>
                    <a:pt x="306" y="106"/>
                    <a:pt x="308" y="112"/>
                    <a:pt x="312" y="116"/>
                  </a:cubicBezTo>
                  <a:cubicBezTo>
                    <a:pt x="316" y="120"/>
                    <a:pt x="321" y="122"/>
                    <a:pt x="329" y="122"/>
                  </a:cubicBezTo>
                  <a:cubicBezTo>
                    <a:pt x="332" y="122"/>
                    <a:pt x="335" y="122"/>
                    <a:pt x="338" y="121"/>
                  </a:cubicBezTo>
                  <a:cubicBezTo>
                    <a:pt x="341" y="121"/>
                    <a:pt x="344" y="120"/>
                    <a:pt x="348" y="119"/>
                  </a:cubicBezTo>
                  <a:close/>
                  <a:moveTo>
                    <a:pt x="402" y="137"/>
                  </a:moveTo>
                  <a:cubicBezTo>
                    <a:pt x="391" y="137"/>
                    <a:pt x="382" y="134"/>
                    <a:pt x="377" y="128"/>
                  </a:cubicBezTo>
                  <a:cubicBezTo>
                    <a:pt x="371" y="122"/>
                    <a:pt x="368" y="113"/>
                    <a:pt x="368" y="101"/>
                  </a:cubicBezTo>
                  <a:cubicBezTo>
                    <a:pt x="368" y="94"/>
                    <a:pt x="369" y="87"/>
                    <a:pt x="371" y="80"/>
                  </a:cubicBezTo>
                  <a:cubicBezTo>
                    <a:pt x="373" y="73"/>
                    <a:pt x="377" y="66"/>
                    <a:pt x="381" y="60"/>
                  </a:cubicBezTo>
                  <a:cubicBezTo>
                    <a:pt x="385" y="54"/>
                    <a:pt x="391" y="49"/>
                    <a:pt x="397" y="45"/>
                  </a:cubicBezTo>
                  <a:cubicBezTo>
                    <a:pt x="404" y="41"/>
                    <a:pt x="411" y="39"/>
                    <a:pt x="420" y="39"/>
                  </a:cubicBezTo>
                  <a:cubicBezTo>
                    <a:pt x="432" y="39"/>
                    <a:pt x="440" y="42"/>
                    <a:pt x="446" y="48"/>
                  </a:cubicBezTo>
                  <a:cubicBezTo>
                    <a:pt x="452" y="55"/>
                    <a:pt x="455" y="64"/>
                    <a:pt x="455" y="75"/>
                  </a:cubicBezTo>
                  <a:cubicBezTo>
                    <a:pt x="455" y="82"/>
                    <a:pt x="454" y="89"/>
                    <a:pt x="452" y="96"/>
                  </a:cubicBezTo>
                  <a:cubicBezTo>
                    <a:pt x="450" y="104"/>
                    <a:pt x="446" y="110"/>
                    <a:pt x="442" y="116"/>
                  </a:cubicBezTo>
                  <a:cubicBezTo>
                    <a:pt x="438" y="123"/>
                    <a:pt x="432" y="127"/>
                    <a:pt x="426" y="131"/>
                  </a:cubicBezTo>
                  <a:cubicBezTo>
                    <a:pt x="419" y="135"/>
                    <a:pt x="411" y="137"/>
                    <a:pt x="402" y="137"/>
                  </a:cubicBezTo>
                  <a:close/>
                  <a:moveTo>
                    <a:pt x="404" y="123"/>
                  </a:moveTo>
                  <a:cubicBezTo>
                    <a:pt x="410" y="123"/>
                    <a:pt x="415" y="121"/>
                    <a:pt x="419" y="118"/>
                  </a:cubicBezTo>
                  <a:cubicBezTo>
                    <a:pt x="423" y="115"/>
                    <a:pt x="426" y="111"/>
                    <a:pt x="429" y="106"/>
                  </a:cubicBezTo>
                  <a:cubicBezTo>
                    <a:pt x="431" y="102"/>
                    <a:pt x="433" y="96"/>
                    <a:pt x="435" y="91"/>
                  </a:cubicBezTo>
                  <a:cubicBezTo>
                    <a:pt x="436" y="85"/>
                    <a:pt x="436" y="80"/>
                    <a:pt x="436" y="75"/>
                  </a:cubicBezTo>
                  <a:cubicBezTo>
                    <a:pt x="436" y="68"/>
                    <a:pt x="435" y="63"/>
                    <a:pt x="432" y="59"/>
                  </a:cubicBezTo>
                  <a:cubicBezTo>
                    <a:pt x="429" y="56"/>
                    <a:pt x="424" y="54"/>
                    <a:pt x="418" y="54"/>
                  </a:cubicBezTo>
                  <a:cubicBezTo>
                    <a:pt x="413" y="54"/>
                    <a:pt x="408" y="55"/>
                    <a:pt x="404" y="58"/>
                  </a:cubicBezTo>
                  <a:cubicBezTo>
                    <a:pt x="400" y="62"/>
                    <a:pt x="397" y="66"/>
                    <a:pt x="394" y="70"/>
                  </a:cubicBezTo>
                  <a:cubicBezTo>
                    <a:pt x="391" y="75"/>
                    <a:pt x="390" y="80"/>
                    <a:pt x="388" y="86"/>
                  </a:cubicBezTo>
                  <a:cubicBezTo>
                    <a:pt x="387" y="91"/>
                    <a:pt x="387" y="97"/>
                    <a:pt x="387" y="101"/>
                  </a:cubicBezTo>
                  <a:cubicBezTo>
                    <a:pt x="387" y="108"/>
                    <a:pt x="388" y="114"/>
                    <a:pt x="391" y="117"/>
                  </a:cubicBezTo>
                  <a:cubicBezTo>
                    <a:pt x="394" y="121"/>
                    <a:pt x="398" y="123"/>
                    <a:pt x="404" y="123"/>
                  </a:cubicBezTo>
                  <a:close/>
                  <a:moveTo>
                    <a:pt x="476" y="81"/>
                  </a:moveTo>
                  <a:cubicBezTo>
                    <a:pt x="478" y="73"/>
                    <a:pt x="479" y="67"/>
                    <a:pt x="480" y="62"/>
                  </a:cubicBezTo>
                  <a:cubicBezTo>
                    <a:pt x="480" y="57"/>
                    <a:pt x="481" y="52"/>
                    <a:pt x="481" y="48"/>
                  </a:cubicBezTo>
                  <a:cubicBezTo>
                    <a:pt x="481" y="46"/>
                    <a:pt x="481" y="45"/>
                    <a:pt x="481" y="44"/>
                  </a:cubicBezTo>
                  <a:cubicBezTo>
                    <a:pt x="481" y="43"/>
                    <a:pt x="481" y="42"/>
                    <a:pt x="480" y="41"/>
                  </a:cubicBezTo>
                  <a:cubicBezTo>
                    <a:pt x="482" y="41"/>
                    <a:pt x="483" y="40"/>
                    <a:pt x="485" y="40"/>
                  </a:cubicBezTo>
                  <a:cubicBezTo>
                    <a:pt x="486" y="40"/>
                    <a:pt x="488" y="40"/>
                    <a:pt x="489" y="40"/>
                  </a:cubicBezTo>
                  <a:cubicBezTo>
                    <a:pt x="490" y="40"/>
                    <a:pt x="492" y="40"/>
                    <a:pt x="493" y="40"/>
                  </a:cubicBezTo>
                  <a:cubicBezTo>
                    <a:pt x="495" y="40"/>
                    <a:pt x="496" y="41"/>
                    <a:pt x="497" y="41"/>
                  </a:cubicBezTo>
                  <a:cubicBezTo>
                    <a:pt x="498" y="42"/>
                    <a:pt x="498" y="43"/>
                    <a:pt x="498" y="44"/>
                  </a:cubicBezTo>
                  <a:cubicBezTo>
                    <a:pt x="498" y="45"/>
                    <a:pt x="498" y="47"/>
                    <a:pt x="498" y="49"/>
                  </a:cubicBezTo>
                  <a:cubicBezTo>
                    <a:pt x="498" y="50"/>
                    <a:pt x="498" y="52"/>
                    <a:pt x="498" y="53"/>
                  </a:cubicBezTo>
                  <a:cubicBezTo>
                    <a:pt x="498" y="55"/>
                    <a:pt x="498" y="56"/>
                    <a:pt x="497" y="57"/>
                  </a:cubicBezTo>
                  <a:cubicBezTo>
                    <a:pt x="501" y="52"/>
                    <a:pt x="505" y="48"/>
                    <a:pt x="510" y="44"/>
                  </a:cubicBezTo>
                  <a:cubicBezTo>
                    <a:pt x="516" y="41"/>
                    <a:pt x="522" y="39"/>
                    <a:pt x="529" y="39"/>
                  </a:cubicBezTo>
                  <a:cubicBezTo>
                    <a:pt x="536" y="39"/>
                    <a:pt x="541" y="41"/>
                    <a:pt x="544" y="44"/>
                  </a:cubicBezTo>
                  <a:cubicBezTo>
                    <a:pt x="548" y="47"/>
                    <a:pt x="550" y="52"/>
                    <a:pt x="550" y="58"/>
                  </a:cubicBezTo>
                  <a:cubicBezTo>
                    <a:pt x="554" y="52"/>
                    <a:pt x="558" y="48"/>
                    <a:pt x="564" y="44"/>
                  </a:cubicBezTo>
                  <a:cubicBezTo>
                    <a:pt x="570" y="41"/>
                    <a:pt x="576" y="39"/>
                    <a:pt x="583" y="39"/>
                  </a:cubicBezTo>
                  <a:cubicBezTo>
                    <a:pt x="597" y="39"/>
                    <a:pt x="604" y="47"/>
                    <a:pt x="604" y="63"/>
                  </a:cubicBezTo>
                  <a:cubicBezTo>
                    <a:pt x="604" y="65"/>
                    <a:pt x="604" y="67"/>
                    <a:pt x="604" y="69"/>
                  </a:cubicBezTo>
                  <a:cubicBezTo>
                    <a:pt x="604" y="71"/>
                    <a:pt x="603" y="73"/>
                    <a:pt x="603" y="76"/>
                  </a:cubicBezTo>
                  <a:cubicBezTo>
                    <a:pt x="592" y="135"/>
                    <a:pt x="592" y="135"/>
                    <a:pt x="592" y="135"/>
                  </a:cubicBezTo>
                  <a:cubicBezTo>
                    <a:pt x="591" y="135"/>
                    <a:pt x="590" y="135"/>
                    <a:pt x="588" y="136"/>
                  </a:cubicBezTo>
                  <a:cubicBezTo>
                    <a:pt x="586" y="136"/>
                    <a:pt x="585" y="136"/>
                    <a:pt x="583" y="136"/>
                  </a:cubicBezTo>
                  <a:cubicBezTo>
                    <a:pt x="582" y="136"/>
                    <a:pt x="580" y="136"/>
                    <a:pt x="579" y="136"/>
                  </a:cubicBezTo>
                  <a:cubicBezTo>
                    <a:pt x="577" y="135"/>
                    <a:pt x="576" y="135"/>
                    <a:pt x="575" y="135"/>
                  </a:cubicBezTo>
                  <a:cubicBezTo>
                    <a:pt x="584" y="79"/>
                    <a:pt x="584" y="79"/>
                    <a:pt x="584" y="79"/>
                  </a:cubicBezTo>
                  <a:cubicBezTo>
                    <a:pt x="585" y="77"/>
                    <a:pt x="585" y="75"/>
                    <a:pt x="585" y="73"/>
                  </a:cubicBezTo>
                  <a:cubicBezTo>
                    <a:pt x="585" y="71"/>
                    <a:pt x="586" y="69"/>
                    <a:pt x="586" y="68"/>
                  </a:cubicBezTo>
                  <a:cubicBezTo>
                    <a:pt x="586" y="63"/>
                    <a:pt x="585" y="60"/>
                    <a:pt x="583" y="58"/>
                  </a:cubicBezTo>
                  <a:cubicBezTo>
                    <a:pt x="581" y="56"/>
                    <a:pt x="578" y="55"/>
                    <a:pt x="574" y="55"/>
                  </a:cubicBezTo>
                  <a:cubicBezTo>
                    <a:pt x="571" y="55"/>
                    <a:pt x="569" y="55"/>
                    <a:pt x="566" y="56"/>
                  </a:cubicBezTo>
                  <a:cubicBezTo>
                    <a:pt x="563" y="58"/>
                    <a:pt x="561" y="60"/>
                    <a:pt x="558" y="63"/>
                  </a:cubicBezTo>
                  <a:cubicBezTo>
                    <a:pt x="556" y="66"/>
                    <a:pt x="553" y="69"/>
                    <a:pt x="551" y="74"/>
                  </a:cubicBezTo>
                  <a:cubicBezTo>
                    <a:pt x="549" y="79"/>
                    <a:pt x="548" y="85"/>
                    <a:pt x="546" y="92"/>
                  </a:cubicBezTo>
                  <a:cubicBezTo>
                    <a:pt x="539" y="135"/>
                    <a:pt x="539" y="135"/>
                    <a:pt x="539" y="135"/>
                  </a:cubicBezTo>
                  <a:cubicBezTo>
                    <a:pt x="537" y="135"/>
                    <a:pt x="536" y="135"/>
                    <a:pt x="534" y="136"/>
                  </a:cubicBezTo>
                  <a:cubicBezTo>
                    <a:pt x="532" y="136"/>
                    <a:pt x="531" y="136"/>
                    <a:pt x="529" y="136"/>
                  </a:cubicBezTo>
                  <a:cubicBezTo>
                    <a:pt x="528" y="136"/>
                    <a:pt x="527" y="136"/>
                    <a:pt x="525" y="136"/>
                  </a:cubicBezTo>
                  <a:cubicBezTo>
                    <a:pt x="523" y="135"/>
                    <a:pt x="522" y="135"/>
                    <a:pt x="521" y="135"/>
                  </a:cubicBezTo>
                  <a:cubicBezTo>
                    <a:pt x="531" y="79"/>
                    <a:pt x="531" y="79"/>
                    <a:pt x="531" y="79"/>
                  </a:cubicBezTo>
                  <a:cubicBezTo>
                    <a:pt x="531" y="77"/>
                    <a:pt x="531" y="75"/>
                    <a:pt x="531" y="73"/>
                  </a:cubicBezTo>
                  <a:cubicBezTo>
                    <a:pt x="532" y="71"/>
                    <a:pt x="532" y="69"/>
                    <a:pt x="532" y="68"/>
                  </a:cubicBezTo>
                  <a:cubicBezTo>
                    <a:pt x="532" y="63"/>
                    <a:pt x="531" y="60"/>
                    <a:pt x="529" y="58"/>
                  </a:cubicBezTo>
                  <a:cubicBezTo>
                    <a:pt x="527" y="56"/>
                    <a:pt x="524" y="55"/>
                    <a:pt x="520" y="55"/>
                  </a:cubicBezTo>
                  <a:cubicBezTo>
                    <a:pt x="518" y="55"/>
                    <a:pt x="515" y="55"/>
                    <a:pt x="512" y="56"/>
                  </a:cubicBezTo>
                  <a:cubicBezTo>
                    <a:pt x="509" y="58"/>
                    <a:pt x="507" y="60"/>
                    <a:pt x="504" y="63"/>
                  </a:cubicBezTo>
                  <a:cubicBezTo>
                    <a:pt x="502" y="66"/>
                    <a:pt x="499" y="70"/>
                    <a:pt x="497" y="75"/>
                  </a:cubicBezTo>
                  <a:cubicBezTo>
                    <a:pt x="495" y="80"/>
                    <a:pt x="493" y="87"/>
                    <a:pt x="492" y="94"/>
                  </a:cubicBezTo>
                  <a:cubicBezTo>
                    <a:pt x="485" y="135"/>
                    <a:pt x="485" y="135"/>
                    <a:pt x="485" y="135"/>
                  </a:cubicBezTo>
                  <a:cubicBezTo>
                    <a:pt x="483" y="135"/>
                    <a:pt x="482" y="135"/>
                    <a:pt x="480" y="136"/>
                  </a:cubicBezTo>
                  <a:cubicBezTo>
                    <a:pt x="478" y="136"/>
                    <a:pt x="477" y="136"/>
                    <a:pt x="475" y="136"/>
                  </a:cubicBezTo>
                  <a:cubicBezTo>
                    <a:pt x="474" y="136"/>
                    <a:pt x="473" y="136"/>
                    <a:pt x="471" y="136"/>
                  </a:cubicBezTo>
                  <a:cubicBezTo>
                    <a:pt x="469" y="135"/>
                    <a:pt x="468" y="135"/>
                    <a:pt x="467" y="135"/>
                  </a:cubicBezTo>
                  <a:lnTo>
                    <a:pt x="476" y="81"/>
                  </a:lnTo>
                  <a:close/>
                  <a:moveTo>
                    <a:pt x="638" y="98"/>
                  </a:moveTo>
                  <a:cubicBezTo>
                    <a:pt x="639" y="106"/>
                    <a:pt x="641" y="112"/>
                    <a:pt x="644" y="116"/>
                  </a:cubicBezTo>
                  <a:cubicBezTo>
                    <a:pt x="648" y="120"/>
                    <a:pt x="654" y="122"/>
                    <a:pt x="662" y="122"/>
                  </a:cubicBezTo>
                  <a:cubicBezTo>
                    <a:pt x="667" y="122"/>
                    <a:pt x="672" y="122"/>
                    <a:pt x="676" y="121"/>
                  </a:cubicBezTo>
                  <a:cubicBezTo>
                    <a:pt x="680" y="120"/>
                    <a:pt x="684" y="118"/>
                    <a:pt x="688" y="117"/>
                  </a:cubicBezTo>
                  <a:cubicBezTo>
                    <a:pt x="689" y="119"/>
                    <a:pt x="690" y="121"/>
                    <a:pt x="690" y="124"/>
                  </a:cubicBezTo>
                  <a:cubicBezTo>
                    <a:pt x="691" y="126"/>
                    <a:pt x="691" y="129"/>
                    <a:pt x="691" y="131"/>
                  </a:cubicBezTo>
                  <a:cubicBezTo>
                    <a:pt x="689" y="132"/>
                    <a:pt x="687" y="133"/>
                    <a:pt x="684" y="134"/>
                  </a:cubicBezTo>
                  <a:cubicBezTo>
                    <a:pt x="682" y="134"/>
                    <a:pt x="679" y="135"/>
                    <a:pt x="676" y="135"/>
                  </a:cubicBezTo>
                  <a:cubicBezTo>
                    <a:pt x="673" y="136"/>
                    <a:pt x="670" y="136"/>
                    <a:pt x="667" y="137"/>
                  </a:cubicBezTo>
                  <a:cubicBezTo>
                    <a:pt x="664" y="137"/>
                    <a:pt x="662" y="137"/>
                    <a:pt x="659" y="137"/>
                  </a:cubicBezTo>
                  <a:cubicBezTo>
                    <a:pt x="652" y="137"/>
                    <a:pt x="646" y="136"/>
                    <a:pt x="641" y="134"/>
                  </a:cubicBezTo>
                  <a:cubicBezTo>
                    <a:pt x="636" y="132"/>
                    <a:pt x="632" y="130"/>
                    <a:pt x="629" y="127"/>
                  </a:cubicBezTo>
                  <a:cubicBezTo>
                    <a:pt x="626" y="123"/>
                    <a:pt x="624" y="119"/>
                    <a:pt x="622" y="115"/>
                  </a:cubicBezTo>
                  <a:cubicBezTo>
                    <a:pt x="621" y="110"/>
                    <a:pt x="620" y="105"/>
                    <a:pt x="620" y="100"/>
                  </a:cubicBezTo>
                  <a:cubicBezTo>
                    <a:pt x="620" y="92"/>
                    <a:pt x="621" y="85"/>
                    <a:pt x="624" y="78"/>
                  </a:cubicBezTo>
                  <a:cubicBezTo>
                    <a:pt x="626" y="70"/>
                    <a:pt x="630" y="64"/>
                    <a:pt x="635" y="58"/>
                  </a:cubicBezTo>
                  <a:cubicBezTo>
                    <a:pt x="639" y="52"/>
                    <a:pt x="645" y="48"/>
                    <a:pt x="652" y="44"/>
                  </a:cubicBezTo>
                  <a:cubicBezTo>
                    <a:pt x="658" y="41"/>
                    <a:pt x="665" y="39"/>
                    <a:pt x="673" y="39"/>
                  </a:cubicBezTo>
                  <a:cubicBezTo>
                    <a:pt x="681" y="39"/>
                    <a:pt x="688" y="41"/>
                    <a:pt x="693" y="45"/>
                  </a:cubicBezTo>
                  <a:cubicBezTo>
                    <a:pt x="697" y="49"/>
                    <a:pt x="700" y="54"/>
                    <a:pt x="700" y="61"/>
                  </a:cubicBezTo>
                  <a:cubicBezTo>
                    <a:pt x="700" y="66"/>
                    <a:pt x="698" y="71"/>
                    <a:pt x="696" y="75"/>
                  </a:cubicBezTo>
                  <a:cubicBezTo>
                    <a:pt x="693" y="79"/>
                    <a:pt x="689" y="82"/>
                    <a:pt x="685" y="85"/>
                  </a:cubicBezTo>
                  <a:cubicBezTo>
                    <a:pt x="680" y="88"/>
                    <a:pt x="675" y="90"/>
                    <a:pt x="668" y="92"/>
                  </a:cubicBezTo>
                  <a:cubicBezTo>
                    <a:pt x="662" y="94"/>
                    <a:pt x="655" y="95"/>
                    <a:pt x="648" y="96"/>
                  </a:cubicBezTo>
                  <a:lnTo>
                    <a:pt x="638" y="98"/>
                  </a:lnTo>
                  <a:close/>
                  <a:moveTo>
                    <a:pt x="650" y="82"/>
                  </a:moveTo>
                  <a:cubicBezTo>
                    <a:pt x="656" y="81"/>
                    <a:pt x="661" y="80"/>
                    <a:pt x="665" y="79"/>
                  </a:cubicBezTo>
                  <a:cubicBezTo>
                    <a:pt x="669" y="77"/>
                    <a:pt x="673" y="76"/>
                    <a:pt x="675" y="74"/>
                  </a:cubicBezTo>
                  <a:cubicBezTo>
                    <a:pt x="678" y="72"/>
                    <a:pt x="679" y="71"/>
                    <a:pt x="680" y="69"/>
                  </a:cubicBezTo>
                  <a:cubicBezTo>
                    <a:pt x="681" y="67"/>
                    <a:pt x="682" y="65"/>
                    <a:pt x="682" y="63"/>
                  </a:cubicBezTo>
                  <a:cubicBezTo>
                    <a:pt x="682" y="60"/>
                    <a:pt x="681" y="58"/>
                    <a:pt x="679" y="56"/>
                  </a:cubicBezTo>
                  <a:cubicBezTo>
                    <a:pt x="677" y="54"/>
                    <a:pt x="674" y="53"/>
                    <a:pt x="670" y="53"/>
                  </a:cubicBezTo>
                  <a:cubicBezTo>
                    <a:pt x="666" y="53"/>
                    <a:pt x="663" y="54"/>
                    <a:pt x="660" y="56"/>
                  </a:cubicBezTo>
                  <a:cubicBezTo>
                    <a:pt x="656" y="58"/>
                    <a:pt x="653" y="60"/>
                    <a:pt x="651" y="63"/>
                  </a:cubicBezTo>
                  <a:cubicBezTo>
                    <a:pt x="648" y="66"/>
                    <a:pt x="646" y="69"/>
                    <a:pt x="644" y="73"/>
                  </a:cubicBezTo>
                  <a:cubicBezTo>
                    <a:pt x="642" y="76"/>
                    <a:pt x="641" y="80"/>
                    <a:pt x="640" y="84"/>
                  </a:cubicBezTo>
                  <a:lnTo>
                    <a:pt x="650" y="82"/>
                  </a:lnTo>
                  <a:close/>
                  <a:moveTo>
                    <a:pt x="770" y="56"/>
                  </a:moveTo>
                  <a:cubicBezTo>
                    <a:pt x="755" y="56"/>
                    <a:pt x="755" y="56"/>
                    <a:pt x="755" y="56"/>
                  </a:cubicBezTo>
                  <a:cubicBezTo>
                    <a:pt x="755" y="53"/>
                    <a:pt x="755" y="51"/>
                    <a:pt x="755" y="49"/>
                  </a:cubicBezTo>
                  <a:cubicBezTo>
                    <a:pt x="756" y="46"/>
                    <a:pt x="756" y="44"/>
                    <a:pt x="757" y="41"/>
                  </a:cubicBezTo>
                  <a:cubicBezTo>
                    <a:pt x="772" y="41"/>
                    <a:pt x="772" y="41"/>
                    <a:pt x="772" y="41"/>
                  </a:cubicBezTo>
                  <a:cubicBezTo>
                    <a:pt x="773" y="38"/>
                    <a:pt x="773" y="35"/>
                    <a:pt x="774" y="31"/>
                  </a:cubicBezTo>
                  <a:cubicBezTo>
                    <a:pt x="774" y="28"/>
                    <a:pt x="774" y="25"/>
                    <a:pt x="774" y="21"/>
                  </a:cubicBezTo>
                  <a:cubicBezTo>
                    <a:pt x="774" y="18"/>
                    <a:pt x="774" y="18"/>
                    <a:pt x="774" y="18"/>
                  </a:cubicBezTo>
                  <a:cubicBezTo>
                    <a:pt x="777" y="17"/>
                    <a:pt x="780" y="16"/>
                    <a:pt x="783" y="15"/>
                  </a:cubicBezTo>
                  <a:cubicBezTo>
                    <a:pt x="787" y="15"/>
                    <a:pt x="789" y="15"/>
                    <a:pt x="792" y="15"/>
                  </a:cubicBezTo>
                  <a:cubicBezTo>
                    <a:pt x="792" y="16"/>
                    <a:pt x="792" y="17"/>
                    <a:pt x="792" y="18"/>
                  </a:cubicBezTo>
                  <a:cubicBezTo>
                    <a:pt x="792" y="19"/>
                    <a:pt x="792" y="20"/>
                    <a:pt x="792" y="21"/>
                  </a:cubicBezTo>
                  <a:cubicBezTo>
                    <a:pt x="792" y="25"/>
                    <a:pt x="792" y="30"/>
                    <a:pt x="791" y="35"/>
                  </a:cubicBezTo>
                  <a:cubicBezTo>
                    <a:pt x="790" y="41"/>
                    <a:pt x="790" y="41"/>
                    <a:pt x="790" y="41"/>
                  </a:cubicBezTo>
                  <a:cubicBezTo>
                    <a:pt x="813" y="41"/>
                    <a:pt x="813" y="41"/>
                    <a:pt x="813" y="41"/>
                  </a:cubicBezTo>
                  <a:cubicBezTo>
                    <a:pt x="813" y="44"/>
                    <a:pt x="813" y="46"/>
                    <a:pt x="813" y="49"/>
                  </a:cubicBezTo>
                  <a:cubicBezTo>
                    <a:pt x="812" y="51"/>
                    <a:pt x="812" y="53"/>
                    <a:pt x="811" y="56"/>
                  </a:cubicBezTo>
                  <a:cubicBezTo>
                    <a:pt x="787" y="56"/>
                    <a:pt x="787" y="56"/>
                    <a:pt x="787" y="56"/>
                  </a:cubicBezTo>
                  <a:cubicBezTo>
                    <a:pt x="780" y="95"/>
                    <a:pt x="780" y="95"/>
                    <a:pt x="780" y="95"/>
                  </a:cubicBezTo>
                  <a:cubicBezTo>
                    <a:pt x="780" y="98"/>
                    <a:pt x="779" y="101"/>
                    <a:pt x="779" y="104"/>
                  </a:cubicBezTo>
                  <a:cubicBezTo>
                    <a:pt x="778" y="107"/>
                    <a:pt x="778" y="110"/>
                    <a:pt x="778" y="112"/>
                  </a:cubicBezTo>
                  <a:cubicBezTo>
                    <a:pt x="778" y="116"/>
                    <a:pt x="779" y="118"/>
                    <a:pt x="781" y="120"/>
                  </a:cubicBezTo>
                  <a:cubicBezTo>
                    <a:pt x="783" y="121"/>
                    <a:pt x="785" y="122"/>
                    <a:pt x="788" y="122"/>
                  </a:cubicBezTo>
                  <a:cubicBezTo>
                    <a:pt x="790" y="122"/>
                    <a:pt x="792" y="122"/>
                    <a:pt x="794" y="121"/>
                  </a:cubicBezTo>
                  <a:cubicBezTo>
                    <a:pt x="796" y="121"/>
                    <a:pt x="797" y="121"/>
                    <a:pt x="799" y="120"/>
                  </a:cubicBezTo>
                  <a:cubicBezTo>
                    <a:pt x="800" y="121"/>
                    <a:pt x="800" y="123"/>
                    <a:pt x="800" y="124"/>
                  </a:cubicBezTo>
                  <a:cubicBezTo>
                    <a:pt x="800" y="126"/>
                    <a:pt x="800" y="127"/>
                    <a:pt x="800" y="129"/>
                  </a:cubicBezTo>
                  <a:cubicBezTo>
                    <a:pt x="800" y="130"/>
                    <a:pt x="800" y="131"/>
                    <a:pt x="800" y="132"/>
                  </a:cubicBezTo>
                  <a:cubicBezTo>
                    <a:pt x="800" y="133"/>
                    <a:pt x="800" y="134"/>
                    <a:pt x="800" y="134"/>
                  </a:cubicBezTo>
                  <a:cubicBezTo>
                    <a:pt x="799" y="135"/>
                    <a:pt x="797" y="135"/>
                    <a:pt x="794" y="136"/>
                  </a:cubicBezTo>
                  <a:cubicBezTo>
                    <a:pt x="792" y="136"/>
                    <a:pt x="789" y="137"/>
                    <a:pt x="786" y="137"/>
                  </a:cubicBezTo>
                  <a:cubicBezTo>
                    <a:pt x="782" y="137"/>
                    <a:pt x="778" y="136"/>
                    <a:pt x="775" y="136"/>
                  </a:cubicBezTo>
                  <a:cubicBezTo>
                    <a:pt x="772" y="135"/>
                    <a:pt x="769" y="134"/>
                    <a:pt x="767" y="133"/>
                  </a:cubicBezTo>
                  <a:cubicBezTo>
                    <a:pt x="764" y="131"/>
                    <a:pt x="763" y="129"/>
                    <a:pt x="761" y="126"/>
                  </a:cubicBezTo>
                  <a:cubicBezTo>
                    <a:pt x="760" y="124"/>
                    <a:pt x="759" y="120"/>
                    <a:pt x="759" y="116"/>
                  </a:cubicBezTo>
                  <a:cubicBezTo>
                    <a:pt x="759" y="114"/>
                    <a:pt x="760" y="111"/>
                    <a:pt x="760" y="109"/>
                  </a:cubicBezTo>
                  <a:cubicBezTo>
                    <a:pt x="761" y="106"/>
                    <a:pt x="761" y="103"/>
                    <a:pt x="761" y="100"/>
                  </a:cubicBezTo>
                  <a:lnTo>
                    <a:pt x="770" y="56"/>
                  </a:lnTo>
                  <a:close/>
                  <a:moveTo>
                    <a:pt x="851" y="137"/>
                  </a:moveTo>
                  <a:cubicBezTo>
                    <a:pt x="840" y="137"/>
                    <a:pt x="831" y="134"/>
                    <a:pt x="826" y="128"/>
                  </a:cubicBezTo>
                  <a:cubicBezTo>
                    <a:pt x="820" y="122"/>
                    <a:pt x="817" y="113"/>
                    <a:pt x="817" y="101"/>
                  </a:cubicBezTo>
                  <a:cubicBezTo>
                    <a:pt x="817" y="94"/>
                    <a:pt x="818" y="87"/>
                    <a:pt x="820" y="80"/>
                  </a:cubicBezTo>
                  <a:cubicBezTo>
                    <a:pt x="822" y="73"/>
                    <a:pt x="825" y="66"/>
                    <a:pt x="830" y="60"/>
                  </a:cubicBezTo>
                  <a:cubicBezTo>
                    <a:pt x="834" y="54"/>
                    <a:pt x="839" y="49"/>
                    <a:pt x="846" y="45"/>
                  </a:cubicBezTo>
                  <a:cubicBezTo>
                    <a:pt x="853" y="41"/>
                    <a:pt x="860" y="39"/>
                    <a:pt x="869" y="39"/>
                  </a:cubicBezTo>
                  <a:cubicBezTo>
                    <a:pt x="881" y="39"/>
                    <a:pt x="889" y="42"/>
                    <a:pt x="895" y="48"/>
                  </a:cubicBezTo>
                  <a:cubicBezTo>
                    <a:pt x="901" y="55"/>
                    <a:pt x="904" y="64"/>
                    <a:pt x="904" y="75"/>
                  </a:cubicBezTo>
                  <a:cubicBezTo>
                    <a:pt x="904" y="82"/>
                    <a:pt x="903" y="89"/>
                    <a:pt x="901" y="96"/>
                  </a:cubicBezTo>
                  <a:cubicBezTo>
                    <a:pt x="898" y="104"/>
                    <a:pt x="895" y="110"/>
                    <a:pt x="891" y="116"/>
                  </a:cubicBezTo>
                  <a:cubicBezTo>
                    <a:pt x="887" y="123"/>
                    <a:pt x="881" y="127"/>
                    <a:pt x="875" y="131"/>
                  </a:cubicBezTo>
                  <a:cubicBezTo>
                    <a:pt x="868" y="135"/>
                    <a:pt x="860" y="137"/>
                    <a:pt x="851" y="137"/>
                  </a:cubicBezTo>
                  <a:close/>
                  <a:moveTo>
                    <a:pt x="853" y="123"/>
                  </a:moveTo>
                  <a:cubicBezTo>
                    <a:pt x="859" y="123"/>
                    <a:pt x="864" y="121"/>
                    <a:pt x="868" y="118"/>
                  </a:cubicBezTo>
                  <a:cubicBezTo>
                    <a:pt x="872" y="115"/>
                    <a:pt x="875" y="111"/>
                    <a:pt x="878" y="106"/>
                  </a:cubicBezTo>
                  <a:cubicBezTo>
                    <a:pt x="880" y="102"/>
                    <a:pt x="882" y="96"/>
                    <a:pt x="883" y="91"/>
                  </a:cubicBezTo>
                  <a:cubicBezTo>
                    <a:pt x="885" y="85"/>
                    <a:pt x="885" y="80"/>
                    <a:pt x="885" y="75"/>
                  </a:cubicBezTo>
                  <a:cubicBezTo>
                    <a:pt x="885" y="68"/>
                    <a:pt x="884" y="63"/>
                    <a:pt x="881" y="59"/>
                  </a:cubicBezTo>
                  <a:cubicBezTo>
                    <a:pt x="878" y="56"/>
                    <a:pt x="873" y="54"/>
                    <a:pt x="867" y="54"/>
                  </a:cubicBezTo>
                  <a:cubicBezTo>
                    <a:pt x="862" y="54"/>
                    <a:pt x="857" y="55"/>
                    <a:pt x="853" y="58"/>
                  </a:cubicBezTo>
                  <a:cubicBezTo>
                    <a:pt x="849" y="62"/>
                    <a:pt x="845" y="66"/>
                    <a:pt x="843" y="70"/>
                  </a:cubicBezTo>
                  <a:cubicBezTo>
                    <a:pt x="840" y="75"/>
                    <a:pt x="838" y="80"/>
                    <a:pt x="837" y="86"/>
                  </a:cubicBezTo>
                  <a:cubicBezTo>
                    <a:pt x="836" y="91"/>
                    <a:pt x="836" y="97"/>
                    <a:pt x="836" y="101"/>
                  </a:cubicBezTo>
                  <a:cubicBezTo>
                    <a:pt x="836" y="108"/>
                    <a:pt x="837" y="114"/>
                    <a:pt x="840" y="117"/>
                  </a:cubicBezTo>
                  <a:cubicBezTo>
                    <a:pt x="843" y="121"/>
                    <a:pt x="847" y="123"/>
                    <a:pt x="853" y="123"/>
                  </a:cubicBezTo>
                  <a:close/>
                  <a:moveTo>
                    <a:pt x="955" y="81"/>
                  </a:moveTo>
                  <a:cubicBezTo>
                    <a:pt x="956" y="73"/>
                    <a:pt x="958" y="67"/>
                    <a:pt x="958" y="62"/>
                  </a:cubicBezTo>
                  <a:cubicBezTo>
                    <a:pt x="959" y="57"/>
                    <a:pt x="960" y="52"/>
                    <a:pt x="960" y="48"/>
                  </a:cubicBezTo>
                  <a:cubicBezTo>
                    <a:pt x="960" y="46"/>
                    <a:pt x="960" y="45"/>
                    <a:pt x="959" y="44"/>
                  </a:cubicBezTo>
                  <a:cubicBezTo>
                    <a:pt x="959" y="43"/>
                    <a:pt x="959" y="42"/>
                    <a:pt x="959" y="41"/>
                  </a:cubicBezTo>
                  <a:cubicBezTo>
                    <a:pt x="961" y="41"/>
                    <a:pt x="962" y="40"/>
                    <a:pt x="963" y="40"/>
                  </a:cubicBezTo>
                  <a:cubicBezTo>
                    <a:pt x="965" y="40"/>
                    <a:pt x="966" y="40"/>
                    <a:pt x="968" y="40"/>
                  </a:cubicBezTo>
                  <a:cubicBezTo>
                    <a:pt x="969" y="40"/>
                    <a:pt x="970" y="40"/>
                    <a:pt x="972" y="40"/>
                  </a:cubicBezTo>
                  <a:cubicBezTo>
                    <a:pt x="973" y="40"/>
                    <a:pt x="975" y="41"/>
                    <a:pt x="976" y="41"/>
                  </a:cubicBezTo>
                  <a:cubicBezTo>
                    <a:pt x="976" y="42"/>
                    <a:pt x="977" y="43"/>
                    <a:pt x="977" y="44"/>
                  </a:cubicBezTo>
                  <a:cubicBezTo>
                    <a:pt x="977" y="45"/>
                    <a:pt x="977" y="47"/>
                    <a:pt x="977" y="49"/>
                  </a:cubicBezTo>
                  <a:cubicBezTo>
                    <a:pt x="977" y="50"/>
                    <a:pt x="977" y="52"/>
                    <a:pt x="977" y="53"/>
                  </a:cubicBezTo>
                  <a:cubicBezTo>
                    <a:pt x="977" y="54"/>
                    <a:pt x="976" y="55"/>
                    <a:pt x="976" y="57"/>
                  </a:cubicBezTo>
                  <a:cubicBezTo>
                    <a:pt x="979" y="52"/>
                    <a:pt x="984" y="47"/>
                    <a:pt x="989" y="44"/>
                  </a:cubicBezTo>
                  <a:cubicBezTo>
                    <a:pt x="994" y="41"/>
                    <a:pt x="1001" y="39"/>
                    <a:pt x="1008" y="39"/>
                  </a:cubicBezTo>
                  <a:cubicBezTo>
                    <a:pt x="1017" y="39"/>
                    <a:pt x="1023" y="42"/>
                    <a:pt x="1028" y="48"/>
                  </a:cubicBezTo>
                  <a:cubicBezTo>
                    <a:pt x="1033" y="54"/>
                    <a:pt x="1035" y="62"/>
                    <a:pt x="1035" y="73"/>
                  </a:cubicBezTo>
                  <a:cubicBezTo>
                    <a:pt x="1035" y="81"/>
                    <a:pt x="1034" y="90"/>
                    <a:pt x="1031" y="97"/>
                  </a:cubicBezTo>
                  <a:cubicBezTo>
                    <a:pt x="1029" y="105"/>
                    <a:pt x="1025" y="112"/>
                    <a:pt x="1020" y="118"/>
                  </a:cubicBezTo>
                  <a:cubicBezTo>
                    <a:pt x="1014" y="124"/>
                    <a:pt x="1008" y="129"/>
                    <a:pt x="1000" y="132"/>
                  </a:cubicBezTo>
                  <a:cubicBezTo>
                    <a:pt x="992" y="135"/>
                    <a:pt x="983" y="137"/>
                    <a:pt x="973" y="137"/>
                  </a:cubicBezTo>
                  <a:cubicBezTo>
                    <a:pt x="971" y="137"/>
                    <a:pt x="969" y="137"/>
                    <a:pt x="968" y="137"/>
                  </a:cubicBezTo>
                  <a:cubicBezTo>
                    <a:pt x="966" y="137"/>
                    <a:pt x="965" y="137"/>
                    <a:pt x="963" y="137"/>
                  </a:cubicBezTo>
                  <a:cubicBezTo>
                    <a:pt x="956" y="178"/>
                    <a:pt x="956" y="178"/>
                    <a:pt x="956" y="178"/>
                  </a:cubicBezTo>
                  <a:cubicBezTo>
                    <a:pt x="955" y="179"/>
                    <a:pt x="953" y="179"/>
                    <a:pt x="951" y="179"/>
                  </a:cubicBezTo>
                  <a:cubicBezTo>
                    <a:pt x="950" y="179"/>
                    <a:pt x="948" y="179"/>
                    <a:pt x="947" y="179"/>
                  </a:cubicBezTo>
                  <a:cubicBezTo>
                    <a:pt x="946" y="179"/>
                    <a:pt x="944" y="179"/>
                    <a:pt x="942" y="179"/>
                  </a:cubicBezTo>
                  <a:cubicBezTo>
                    <a:pt x="941" y="179"/>
                    <a:pt x="939" y="179"/>
                    <a:pt x="938" y="178"/>
                  </a:cubicBezTo>
                  <a:lnTo>
                    <a:pt x="955" y="81"/>
                  </a:lnTo>
                  <a:close/>
                  <a:moveTo>
                    <a:pt x="966" y="121"/>
                  </a:moveTo>
                  <a:cubicBezTo>
                    <a:pt x="967" y="121"/>
                    <a:pt x="969" y="122"/>
                    <a:pt x="971" y="122"/>
                  </a:cubicBezTo>
                  <a:cubicBezTo>
                    <a:pt x="973" y="122"/>
                    <a:pt x="975" y="122"/>
                    <a:pt x="977" y="122"/>
                  </a:cubicBezTo>
                  <a:cubicBezTo>
                    <a:pt x="982" y="122"/>
                    <a:pt x="987" y="121"/>
                    <a:pt x="992" y="119"/>
                  </a:cubicBezTo>
                  <a:cubicBezTo>
                    <a:pt x="997" y="116"/>
                    <a:pt x="1001" y="113"/>
                    <a:pt x="1005" y="109"/>
                  </a:cubicBezTo>
                  <a:cubicBezTo>
                    <a:pt x="1008" y="105"/>
                    <a:pt x="1011" y="100"/>
                    <a:pt x="1013" y="94"/>
                  </a:cubicBezTo>
                  <a:cubicBezTo>
                    <a:pt x="1015" y="89"/>
                    <a:pt x="1016" y="83"/>
                    <a:pt x="1016" y="76"/>
                  </a:cubicBezTo>
                  <a:cubicBezTo>
                    <a:pt x="1016" y="69"/>
                    <a:pt x="1015" y="64"/>
                    <a:pt x="1012" y="60"/>
                  </a:cubicBezTo>
                  <a:cubicBezTo>
                    <a:pt x="1009" y="57"/>
                    <a:pt x="1005" y="55"/>
                    <a:pt x="1000" y="55"/>
                  </a:cubicBezTo>
                  <a:cubicBezTo>
                    <a:pt x="996" y="55"/>
                    <a:pt x="993" y="55"/>
                    <a:pt x="990" y="57"/>
                  </a:cubicBezTo>
                  <a:cubicBezTo>
                    <a:pt x="988" y="58"/>
                    <a:pt x="985" y="60"/>
                    <a:pt x="982" y="63"/>
                  </a:cubicBezTo>
                  <a:cubicBezTo>
                    <a:pt x="980" y="66"/>
                    <a:pt x="978" y="70"/>
                    <a:pt x="976" y="75"/>
                  </a:cubicBezTo>
                  <a:cubicBezTo>
                    <a:pt x="974" y="79"/>
                    <a:pt x="972" y="85"/>
                    <a:pt x="971" y="92"/>
                  </a:cubicBezTo>
                  <a:lnTo>
                    <a:pt x="966" y="121"/>
                  </a:lnTo>
                  <a:close/>
                  <a:moveTo>
                    <a:pt x="1084" y="137"/>
                  </a:moveTo>
                  <a:cubicBezTo>
                    <a:pt x="1072" y="137"/>
                    <a:pt x="1064" y="134"/>
                    <a:pt x="1058" y="128"/>
                  </a:cubicBezTo>
                  <a:cubicBezTo>
                    <a:pt x="1052" y="122"/>
                    <a:pt x="1049" y="113"/>
                    <a:pt x="1049" y="101"/>
                  </a:cubicBezTo>
                  <a:cubicBezTo>
                    <a:pt x="1049" y="94"/>
                    <a:pt x="1051" y="87"/>
                    <a:pt x="1053" y="80"/>
                  </a:cubicBezTo>
                  <a:cubicBezTo>
                    <a:pt x="1055" y="73"/>
                    <a:pt x="1058" y="66"/>
                    <a:pt x="1062" y="60"/>
                  </a:cubicBezTo>
                  <a:cubicBezTo>
                    <a:pt x="1067" y="54"/>
                    <a:pt x="1072" y="49"/>
                    <a:pt x="1079" y="45"/>
                  </a:cubicBezTo>
                  <a:cubicBezTo>
                    <a:pt x="1085" y="41"/>
                    <a:pt x="1093" y="39"/>
                    <a:pt x="1102" y="39"/>
                  </a:cubicBezTo>
                  <a:cubicBezTo>
                    <a:pt x="1113" y="39"/>
                    <a:pt x="1122" y="42"/>
                    <a:pt x="1127" y="48"/>
                  </a:cubicBezTo>
                  <a:cubicBezTo>
                    <a:pt x="1133" y="55"/>
                    <a:pt x="1136" y="64"/>
                    <a:pt x="1136" y="75"/>
                  </a:cubicBezTo>
                  <a:cubicBezTo>
                    <a:pt x="1136" y="82"/>
                    <a:pt x="1135" y="89"/>
                    <a:pt x="1133" y="96"/>
                  </a:cubicBezTo>
                  <a:cubicBezTo>
                    <a:pt x="1131" y="104"/>
                    <a:pt x="1128" y="110"/>
                    <a:pt x="1123" y="116"/>
                  </a:cubicBezTo>
                  <a:cubicBezTo>
                    <a:pt x="1119" y="123"/>
                    <a:pt x="1114" y="127"/>
                    <a:pt x="1107" y="131"/>
                  </a:cubicBezTo>
                  <a:cubicBezTo>
                    <a:pt x="1101" y="135"/>
                    <a:pt x="1093" y="137"/>
                    <a:pt x="1084" y="137"/>
                  </a:cubicBezTo>
                  <a:close/>
                  <a:moveTo>
                    <a:pt x="1086" y="123"/>
                  </a:moveTo>
                  <a:cubicBezTo>
                    <a:pt x="1091" y="123"/>
                    <a:pt x="1096" y="121"/>
                    <a:pt x="1100" y="118"/>
                  </a:cubicBezTo>
                  <a:cubicBezTo>
                    <a:pt x="1104" y="115"/>
                    <a:pt x="1108" y="111"/>
                    <a:pt x="1110" y="106"/>
                  </a:cubicBezTo>
                  <a:cubicBezTo>
                    <a:pt x="1113" y="102"/>
                    <a:pt x="1115" y="96"/>
                    <a:pt x="1116" y="91"/>
                  </a:cubicBezTo>
                  <a:cubicBezTo>
                    <a:pt x="1117" y="85"/>
                    <a:pt x="1118" y="80"/>
                    <a:pt x="1118" y="75"/>
                  </a:cubicBezTo>
                  <a:cubicBezTo>
                    <a:pt x="1118" y="68"/>
                    <a:pt x="1116" y="63"/>
                    <a:pt x="1113" y="59"/>
                  </a:cubicBezTo>
                  <a:cubicBezTo>
                    <a:pt x="1110" y="56"/>
                    <a:pt x="1106" y="54"/>
                    <a:pt x="1100" y="54"/>
                  </a:cubicBezTo>
                  <a:cubicBezTo>
                    <a:pt x="1094" y="54"/>
                    <a:pt x="1089" y="55"/>
                    <a:pt x="1085" y="58"/>
                  </a:cubicBezTo>
                  <a:cubicBezTo>
                    <a:pt x="1081" y="62"/>
                    <a:pt x="1078" y="66"/>
                    <a:pt x="1075" y="70"/>
                  </a:cubicBezTo>
                  <a:cubicBezTo>
                    <a:pt x="1073" y="75"/>
                    <a:pt x="1071" y="80"/>
                    <a:pt x="1070" y="86"/>
                  </a:cubicBezTo>
                  <a:cubicBezTo>
                    <a:pt x="1069" y="91"/>
                    <a:pt x="1068" y="97"/>
                    <a:pt x="1068" y="101"/>
                  </a:cubicBezTo>
                  <a:cubicBezTo>
                    <a:pt x="1068" y="108"/>
                    <a:pt x="1069" y="114"/>
                    <a:pt x="1072" y="117"/>
                  </a:cubicBezTo>
                  <a:cubicBezTo>
                    <a:pt x="1075" y="121"/>
                    <a:pt x="1080" y="123"/>
                    <a:pt x="1086" y="123"/>
                  </a:cubicBezTo>
                  <a:close/>
                  <a:moveTo>
                    <a:pt x="1174" y="91"/>
                  </a:moveTo>
                  <a:cubicBezTo>
                    <a:pt x="1172" y="90"/>
                    <a:pt x="1170" y="89"/>
                    <a:pt x="1168" y="88"/>
                  </a:cubicBezTo>
                  <a:cubicBezTo>
                    <a:pt x="1166" y="87"/>
                    <a:pt x="1164" y="86"/>
                    <a:pt x="1162" y="84"/>
                  </a:cubicBezTo>
                  <a:cubicBezTo>
                    <a:pt x="1160" y="82"/>
                    <a:pt x="1159" y="80"/>
                    <a:pt x="1158" y="77"/>
                  </a:cubicBezTo>
                  <a:cubicBezTo>
                    <a:pt x="1157" y="75"/>
                    <a:pt x="1156" y="72"/>
                    <a:pt x="1156" y="68"/>
                  </a:cubicBezTo>
                  <a:cubicBezTo>
                    <a:pt x="1156" y="63"/>
                    <a:pt x="1157" y="59"/>
                    <a:pt x="1159" y="56"/>
                  </a:cubicBezTo>
                  <a:cubicBezTo>
                    <a:pt x="1161" y="52"/>
                    <a:pt x="1163" y="49"/>
                    <a:pt x="1167" y="47"/>
                  </a:cubicBezTo>
                  <a:cubicBezTo>
                    <a:pt x="1170" y="44"/>
                    <a:pt x="1174" y="42"/>
                    <a:pt x="1178" y="41"/>
                  </a:cubicBezTo>
                  <a:cubicBezTo>
                    <a:pt x="1183" y="40"/>
                    <a:pt x="1188" y="39"/>
                    <a:pt x="1194" y="39"/>
                  </a:cubicBezTo>
                  <a:cubicBezTo>
                    <a:pt x="1199" y="39"/>
                    <a:pt x="1203" y="39"/>
                    <a:pt x="1208" y="41"/>
                  </a:cubicBezTo>
                  <a:cubicBezTo>
                    <a:pt x="1212" y="42"/>
                    <a:pt x="1216" y="43"/>
                    <a:pt x="1219" y="44"/>
                  </a:cubicBezTo>
                  <a:cubicBezTo>
                    <a:pt x="1218" y="49"/>
                    <a:pt x="1216" y="54"/>
                    <a:pt x="1213" y="58"/>
                  </a:cubicBezTo>
                  <a:cubicBezTo>
                    <a:pt x="1211" y="57"/>
                    <a:pt x="1208" y="56"/>
                    <a:pt x="1205" y="55"/>
                  </a:cubicBezTo>
                  <a:cubicBezTo>
                    <a:pt x="1201" y="54"/>
                    <a:pt x="1197" y="53"/>
                    <a:pt x="1193" y="53"/>
                  </a:cubicBezTo>
                  <a:cubicBezTo>
                    <a:pt x="1188" y="53"/>
                    <a:pt x="1183" y="54"/>
                    <a:pt x="1180" y="56"/>
                  </a:cubicBezTo>
                  <a:cubicBezTo>
                    <a:pt x="1176" y="58"/>
                    <a:pt x="1175" y="61"/>
                    <a:pt x="1175" y="66"/>
                  </a:cubicBezTo>
                  <a:cubicBezTo>
                    <a:pt x="1175" y="68"/>
                    <a:pt x="1175" y="71"/>
                    <a:pt x="1177" y="73"/>
                  </a:cubicBezTo>
                  <a:cubicBezTo>
                    <a:pt x="1179" y="75"/>
                    <a:pt x="1182" y="76"/>
                    <a:pt x="1186" y="78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2" y="81"/>
                    <a:pt x="1195" y="82"/>
                    <a:pt x="1197" y="83"/>
                  </a:cubicBezTo>
                  <a:cubicBezTo>
                    <a:pt x="1200" y="85"/>
                    <a:pt x="1202" y="86"/>
                    <a:pt x="1204" y="88"/>
                  </a:cubicBezTo>
                  <a:cubicBezTo>
                    <a:pt x="1206" y="90"/>
                    <a:pt x="1208" y="92"/>
                    <a:pt x="1209" y="94"/>
                  </a:cubicBezTo>
                  <a:cubicBezTo>
                    <a:pt x="1210" y="97"/>
                    <a:pt x="1211" y="100"/>
                    <a:pt x="1211" y="104"/>
                  </a:cubicBezTo>
                  <a:cubicBezTo>
                    <a:pt x="1211" y="109"/>
                    <a:pt x="1210" y="114"/>
                    <a:pt x="1208" y="119"/>
                  </a:cubicBezTo>
                  <a:cubicBezTo>
                    <a:pt x="1205" y="123"/>
                    <a:pt x="1202" y="126"/>
                    <a:pt x="1198" y="129"/>
                  </a:cubicBezTo>
                  <a:cubicBezTo>
                    <a:pt x="1195" y="132"/>
                    <a:pt x="1190" y="134"/>
                    <a:pt x="1185" y="135"/>
                  </a:cubicBezTo>
                  <a:cubicBezTo>
                    <a:pt x="1180" y="137"/>
                    <a:pt x="1175" y="137"/>
                    <a:pt x="1169" y="137"/>
                  </a:cubicBezTo>
                  <a:cubicBezTo>
                    <a:pt x="1164" y="137"/>
                    <a:pt x="1159" y="137"/>
                    <a:pt x="1154" y="136"/>
                  </a:cubicBezTo>
                  <a:cubicBezTo>
                    <a:pt x="1150" y="135"/>
                    <a:pt x="1146" y="134"/>
                    <a:pt x="1143" y="133"/>
                  </a:cubicBezTo>
                  <a:cubicBezTo>
                    <a:pt x="1143" y="130"/>
                    <a:pt x="1143" y="127"/>
                    <a:pt x="1144" y="125"/>
                  </a:cubicBezTo>
                  <a:cubicBezTo>
                    <a:pt x="1145" y="123"/>
                    <a:pt x="1146" y="120"/>
                    <a:pt x="1147" y="118"/>
                  </a:cubicBezTo>
                  <a:cubicBezTo>
                    <a:pt x="1150" y="119"/>
                    <a:pt x="1154" y="120"/>
                    <a:pt x="1158" y="121"/>
                  </a:cubicBezTo>
                  <a:cubicBezTo>
                    <a:pt x="1163" y="122"/>
                    <a:pt x="1167" y="122"/>
                    <a:pt x="1170" y="122"/>
                  </a:cubicBezTo>
                  <a:cubicBezTo>
                    <a:pt x="1173" y="122"/>
                    <a:pt x="1176" y="122"/>
                    <a:pt x="1179" y="122"/>
                  </a:cubicBezTo>
                  <a:cubicBezTo>
                    <a:pt x="1181" y="121"/>
                    <a:pt x="1184" y="120"/>
                    <a:pt x="1186" y="119"/>
                  </a:cubicBezTo>
                  <a:cubicBezTo>
                    <a:pt x="1188" y="118"/>
                    <a:pt x="1189" y="116"/>
                    <a:pt x="1190" y="114"/>
                  </a:cubicBezTo>
                  <a:cubicBezTo>
                    <a:pt x="1192" y="112"/>
                    <a:pt x="1192" y="110"/>
                    <a:pt x="1192" y="107"/>
                  </a:cubicBezTo>
                  <a:cubicBezTo>
                    <a:pt x="1192" y="103"/>
                    <a:pt x="1191" y="100"/>
                    <a:pt x="1189" y="99"/>
                  </a:cubicBezTo>
                  <a:cubicBezTo>
                    <a:pt x="1187" y="97"/>
                    <a:pt x="1184" y="95"/>
                    <a:pt x="1180" y="93"/>
                  </a:cubicBezTo>
                  <a:lnTo>
                    <a:pt x="1174" y="91"/>
                  </a:lnTo>
                  <a:close/>
                  <a:moveTo>
                    <a:pt x="1253" y="91"/>
                  </a:moveTo>
                  <a:cubicBezTo>
                    <a:pt x="1251" y="90"/>
                    <a:pt x="1249" y="89"/>
                    <a:pt x="1247" y="88"/>
                  </a:cubicBezTo>
                  <a:cubicBezTo>
                    <a:pt x="1245" y="87"/>
                    <a:pt x="1243" y="86"/>
                    <a:pt x="1242" y="84"/>
                  </a:cubicBezTo>
                  <a:cubicBezTo>
                    <a:pt x="1240" y="82"/>
                    <a:pt x="1238" y="80"/>
                    <a:pt x="1237" y="77"/>
                  </a:cubicBezTo>
                  <a:cubicBezTo>
                    <a:pt x="1236" y="75"/>
                    <a:pt x="1236" y="72"/>
                    <a:pt x="1236" y="68"/>
                  </a:cubicBezTo>
                  <a:cubicBezTo>
                    <a:pt x="1236" y="63"/>
                    <a:pt x="1236" y="59"/>
                    <a:pt x="1238" y="56"/>
                  </a:cubicBezTo>
                  <a:cubicBezTo>
                    <a:pt x="1240" y="52"/>
                    <a:pt x="1243" y="49"/>
                    <a:pt x="1246" y="47"/>
                  </a:cubicBezTo>
                  <a:cubicBezTo>
                    <a:pt x="1249" y="44"/>
                    <a:pt x="1253" y="42"/>
                    <a:pt x="1258" y="41"/>
                  </a:cubicBezTo>
                  <a:cubicBezTo>
                    <a:pt x="1262" y="40"/>
                    <a:pt x="1267" y="39"/>
                    <a:pt x="1273" y="39"/>
                  </a:cubicBezTo>
                  <a:cubicBezTo>
                    <a:pt x="1278" y="39"/>
                    <a:pt x="1283" y="39"/>
                    <a:pt x="1287" y="41"/>
                  </a:cubicBezTo>
                  <a:cubicBezTo>
                    <a:pt x="1292" y="42"/>
                    <a:pt x="1295" y="43"/>
                    <a:pt x="1298" y="44"/>
                  </a:cubicBezTo>
                  <a:cubicBezTo>
                    <a:pt x="1297" y="49"/>
                    <a:pt x="1295" y="54"/>
                    <a:pt x="1293" y="58"/>
                  </a:cubicBezTo>
                  <a:cubicBezTo>
                    <a:pt x="1291" y="57"/>
                    <a:pt x="1288" y="56"/>
                    <a:pt x="1284" y="55"/>
                  </a:cubicBezTo>
                  <a:cubicBezTo>
                    <a:pt x="1280" y="54"/>
                    <a:pt x="1276" y="53"/>
                    <a:pt x="1272" y="53"/>
                  </a:cubicBezTo>
                  <a:cubicBezTo>
                    <a:pt x="1267" y="53"/>
                    <a:pt x="1263" y="54"/>
                    <a:pt x="1259" y="56"/>
                  </a:cubicBezTo>
                  <a:cubicBezTo>
                    <a:pt x="1256" y="58"/>
                    <a:pt x="1254" y="61"/>
                    <a:pt x="1254" y="66"/>
                  </a:cubicBezTo>
                  <a:cubicBezTo>
                    <a:pt x="1254" y="68"/>
                    <a:pt x="1255" y="71"/>
                    <a:pt x="1257" y="73"/>
                  </a:cubicBezTo>
                  <a:cubicBezTo>
                    <a:pt x="1258" y="75"/>
                    <a:pt x="1261" y="76"/>
                    <a:pt x="1265" y="78"/>
                  </a:cubicBezTo>
                  <a:cubicBezTo>
                    <a:pt x="1269" y="80"/>
                    <a:pt x="1269" y="80"/>
                    <a:pt x="1269" y="80"/>
                  </a:cubicBezTo>
                  <a:cubicBezTo>
                    <a:pt x="1272" y="81"/>
                    <a:pt x="1274" y="82"/>
                    <a:pt x="1277" y="83"/>
                  </a:cubicBezTo>
                  <a:cubicBezTo>
                    <a:pt x="1279" y="85"/>
                    <a:pt x="1281" y="86"/>
                    <a:pt x="1283" y="88"/>
                  </a:cubicBezTo>
                  <a:cubicBezTo>
                    <a:pt x="1285" y="90"/>
                    <a:pt x="1287" y="92"/>
                    <a:pt x="1288" y="94"/>
                  </a:cubicBezTo>
                  <a:cubicBezTo>
                    <a:pt x="1290" y="97"/>
                    <a:pt x="1290" y="100"/>
                    <a:pt x="1290" y="104"/>
                  </a:cubicBezTo>
                  <a:cubicBezTo>
                    <a:pt x="1290" y="109"/>
                    <a:pt x="1289" y="114"/>
                    <a:pt x="1287" y="119"/>
                  </a:cubicBezTo>
                  <a:cubicBezTo>
                    <a:pt x="1285" y="123"/>
                    <a:pt x="1282" y="126"/>
                    <a:pt x="1278" y="129"/>
                  </a:cubicBezTo>
                  <a:cubicBezTo>
                    <a:pt x="1274" y="132"/>
                    <a:pt x="1270" y="134"/>
                    <a:pt x="1265" y="135"/>
                  </a:cubicBezTo>
                  <a:cubicBezTo>
                    <a:pt x="1259" y="137"/>
                    <a:pt x="1254" y="137"/>
                    <a:pt x="1248" y="137"/>
                  </a:cubicBezTo>
                  <a:cubicBezTo>
                    <a:pt x="1243" y="137"/>
                    <a:pt x="1238" y="137"/>
                    <a:pt x="1234" y="136"/>
                  </a:cubicBezTo>
                  <a:cubicBezTo>
                    <a:pt x="1229" y="135"/>
                    <a:pt x="1225" y="134"/>
                    <a:pt x="1222" y="133"/>
                  </a:cubicBezTo>
                  <a:cubicBezTo>
                    <a:pt x="1222" y="130"/>
                    <a:pt x="1223" y="127"/>
                    <a:pt x="1224" y="125"/>
                  </a:cubicBezTo>
                  <a:cubicBezTo>
                    <a:pt x="1224" y="123"/>
                    <a:pt x="1225" y="120"/>
                    <a:pt x="1227" y="118"/>
                  </a:cubicBezTo>
                  <a:cubicBezTo>
                    <a:pt x="1230" y="119"/>
                    <a:pt x="1233" y="120"/>
                    <a:pt x="1238" y="121"/>
                  </a:cubicBezTo>
                  <a:cubicBezTo>
                    <a:pt x="1242" y="122"/>
                    <a:pt x="1246" y="122"/>
                    <a:pt x="1250" y="122"/>
                  </a:cubicBezTo>
                  <a:cubicBezTo>
                    <a:pt x="1253" y="122"/>
                    <a:pt x="1256" y="122"/>
                    <a:pt x="1258" y="122"/>
                  </a:cubicBezTo>
                  <a:cubicBezTo>
                    <a:pt x="1261" y="121"/>
                    <a:pt x="1263" y="120"/>
                    <a:pt x="1265" y="119"/>
                  </a:cubicBezTo>
                  <a:cubicBezTo>
                    <a:pt x="1267" y="118"/>
                    <a:pt x="1269" y="116"/>
                    <a:pt x="1270" y="114"/>
                  </a:cubicBezTo>
                  <a:cubicBezTo>
                    <a:pt x="1271" y="112"/>
                    <a:pt x="1272" y="110"/>
                    <a:pt x="1272" y="107"/>
                  </a:cubicBezTo>
                  <a:cubicBezTo>
                    <a:pt x="1272" y="103"/>
                    <a:pt x="1271" y="100"/>
                    <a:pt x="1268" y="99"/>
                  </a:cubicBezTo>
                  <a:cubicBezTo>
                    <a:pt x="1266" y="97"/>
                    <a:pt x="1263" y="95"/>
                    <a:pt x="1259" y="93"/>
                  </a:cubicBezTo>
                  <a:lnTo>
                    <a:pt x="1253" y="91"/>
                  </a:lnTo>
                  <a:close/>
                  <a:moveTo>
                    <a:pt x="1326" y="56"/>
                  </a:moveTo>
                  <a:cubicBezTo>
                    <a:pt x="1315" y="56"/>
                    <a:pt x="1315" y="56"/>
                    <a:pt x="1315" y="56"/>
                  </a:cubicBezTo>
                  <a:cubicBezTo>
                    <a:pt x="1315" y="53"/>
                    <a:pt x="1315" y="51"/>
                    <a:pt x="1315" y="48"/>
                  </a:cubicBezTo>
                  <a:cubicBezTo>
                    <a:pt x="1316" y="46"/>
                    <a:pt x="1316" y="44"/>
                    <a:pt x="1317" y="41"/>
                  </a:cubicBezTo>
                  <a:cubicBezTo>
                    <a:pt x="1347" y="41"/>
                    <a:pt x="1347" y="41"/>
                    <a:pt x="1347" y="41"/>
                  </a:cubicBezTo>
                  <a:cubicBezTo>
                    <a:pt x="1330" y="135"/>
                    <a:pt x="1330" y="135"/>
                    <a:pt x="1330" y="135"/>
                  </a:cubicBezTo>
                  <a:cubicBezTo>
                    <a:pt x="1329" y="135"/>
                    <a:pt x="1327" y="135"/>
                    <a:pt x="1326" y="135"/>
                  </a:cubicBezTo>
                  <a:cubicBezTo>
                    <a:pt x="1324" y="136"/>
                    <a:pt x="1322" y="136"/>
                    <a:pt x="1321" y="136"/>
                  </a:cubicBezTo>
                  <a:cubicBezTo>
                    <a:pt x="1320" y="136"/>
                    <a:pt x="1318" y="136"/>
                    <a:pt x="1317" y="135"/>
                  </a:cubicBezTo>
                  <a:cubicBezTo>
                    <a:pt x="1315" y="135"/>
                    <a:pt x="1314" y="135"/>
                    <a:pt x="1312" y="135"/>
                  </a:cubicBezTo>
                  <a:lnTo>
                    <a:pt x="1326" y="56"/>
                  </a:lnTo>
                  <a:close/>
                  <a:moveTo>
                    <a:pt x="1326" y="22"/>
                  </a:moveTo>
                  <a:cubicBezTo>
                    <a:pt x="1326" y="18"/>
                    <a:pt x="1326" y="15"/>
                    <a:pt x="1327" y="12"/>
                  </a:cubicBezTo>
                  <a:cubicBezTo>
                    <a:pt x="1328" y="8"/>
                    <a:pt x="1328" y="5"/>
                    <a:pt x="1329" y="2"/>
                  </a:cubicBezTo>
                  <a:cubicBezTo>
                    <a:pt x="1331" y="2"/>
                    <a:pt x="1333" y="1"/>
                    <a:pt x="1335" y="1"/>
                  </a:cubicBezTo>
                  <a:cubicBezTo>
                    <a:pt x="1337" y="1"/>
                    <a:pt x="1339" y="1"/>
                    <a:pt x="1340" y="1"/>
                  </a:cubicBezTo>
                  <a:cubicBezTo>
                    <a:pt x="1342" y="1"/>
                    <a:pt x="1343" y="1"/>
                    <a:pt x="1345" y="1"/>
                  </a:cubicBezTo>
                  <a:cubicBezTo>
                    <a:pt x="1347" y="1"/>
                    <a:pt x="1349" y="2"/>
                    <a:pt x="1350" y="2"/>
                  </a:cubicBezTo>
                  <a:cubicBezTo>
                    <a:pt x="1350" y="5"/>
                    <a:pt x="1350" y="9"/>
                    <a:pt x="1349" y="12"/>
                  </a:cubicBezTo>
                  <a:cubicBezTo>
                    <a:pt x="1349" y="15"/>
                    <a:pt x="1348" y="19"/>
                    <a:pt x="1347" y="22"/>
                  </a:cubicBezTo>
                  <a:cubicBezTo>
                    <a:pt x="1345" y="22"/>
                    <a:pt x="1343" y="22"/>
                    <a:pt x="1341" y="22"/>
                  </a:cubicBezTo>
                  <a:cubicBezTo>
                    <a:pt x="1339" y="22"/>
                    <a:pt x="1338" y="22"/>
                    <a:pt x="1336" y="22"/>
                  </a:cubicBezTo>
                  <a:cubicBezTo>
                    <a:pt x="1335" y="22"/>
                    <a:pt x="1333" y="22"/>
                    <a:pt x="1331" y="22"/>
                  </a:cubicBezTo>
                  <a:cubicBezTo>
                    <a:pt x="1329" y="22"/>
                    <a:pt x="1328" y="22"/>
                    <a:pt x="1326" y="22"/>
                  </a:cubicBezTo>
                  <a:close/>
                  <a:moveTo>
                    <a:pt x="1378" y="38"/>
                  </a:moveTo>
                  <a:cubicBezTo>
                    <a:pt x="1379" y="32"/>
                    <a:pt x="1380" y="26"/>
                    <a:pt x="1380" y="21"/>
                  </a:cubicBezTo>
                  <a:cubicBezTo>
                    <a:pt x="1381" y="16"/>
                    <a:pt x="1381" y="11"/>
                    <a:pt x="1381" y="8"/>
                  </a:cubicBezTo>
                  <a:cubicBezTo>
                    <a:pt x="1381" y="6"/>
                    <a:pt x="1381" y="5"/>
                    <a:pt x="1381" y="4"/>
                  </a:cubicBezTo>
                  <a:cubicBezTo>
                    <a:pt x="1381" y="3"/>
                    <a:pt x="1381" y="2"/>
                    <a:pt x="1381" y="1"/>
                  </a:cubicBezTo>
                  <a:cubicBezTo>
                    <a:pt x="1383" y="1"/>
                    <a:pt x="1384" y="0"/>
                    <a:pt x="1386" y="0"/>
                  </a:cubicBezTo>
                  <a:cubicBezTo>
                    <a:pt x="1388" y="0"/>
                    <a:pt x="1390" y="0"/>
                    <a:pt x="1391" y="0"/>
                  </a:cubicBezTo>
                  <a:cubicBezTo>
                    <a:pt x="1392" y="0"/>
                    <a:pt x="1394" y="0"/>
                    <a:pt x="1395" y="0"/>
                  </a:cubicBezTo>
                  <a:cubicBezTo>
                    <a:pt x="1397" y="0"/>
                    <a:pt x="1398" y="0"/>
                    <a:pt x="1399" y="1"/>
                  </a:cubicBezTo>
                  <a:cubicBezTo>
                    <a:pt x="1400" y="2"/>
                    <a:pt x="1400" y="3"/>
                    <a:pt x="1400" y="4"/>
                  </a:cubicBezTo>
                  <a:cubicBezTo>
                    <a:pt x="1400" y="5"/>
                    <a:pt x="1400" y="6"/>
                    <a:pt x="1400" y="7"/>
                  </a:cubicBezTo>
                  <a:cubicBezTo>
                    <a:pt x="1400" y="10"/>
                    <a:pt x="1400" y="14"/>
                    <a:pt x="1399" y="18"/>
                  </a:cubicBezTo>
                  <a:cubicBezTo>
                    <a:pt x="1398" y="23"/>
                    <a:pt x="1398" y="27"/>
                    <a:pt x="1397" y="31"/>
                  </a:cubicBezTo>
                  <a:cubicBezTo>
                    <a:pt x="1393" y="55"/>
                    <a:pt x="1393" y="55"/>
                    <a:pt x="1393" y="55"/>
                  </a:cubicBezTo>
                  <a:cubicBezTo>
                    <a:pt x="1394" y="53"/>
                    <a:pt x="1396" y="51"/>
                    <a:pt x="1398" y="49"/>
                  </a:cubicBezTo>
                  <a:cubicBezTo>
                    <a:pt x="1400" y="47"/>
                    <a:pt x="1402" y="45"/>
                    <a:pt x="1404" y="44"/>
                  </a:cubicBezTo>
                  <a:cubicBezTo>
                    <a:pt x="1407" y="42"/>
                    <a:pt x="1410" y="41"/>
                    <a:pt x="1413" y="40"/>
                  </a:cubicBezTo>
                  <a:cubicBezTo>
                    <a:pt x="1416" y="39"/>
                    <a:pt x="1419" y="39"/>
                    <a:pt x="1423" y="39"/>
                  </a:cubicBezTo>
                  <a:cubicBezTo>
                    <a:pt x="1431" y="39"/>
                    <a:pt x="1438" y="42"/>
                    <a:pt x="1443" y="48"/>
                  </a:cubicBezTo>
                  <a:cubicBezTo>
                    <a:pt x="1448" y="54"/>
                    <a:pt x="1450" y="62"/>
                    <a:pt x="1450" y="73"/>
                  </a:cubicBezTo>
                  <a:cubicBezTo>
                    <a:pt x="1450" y="81"/>
                    <a:pt x="1449" y="90"/>
                    <a:pt x="1446" y="97"/>
                  </a:cubicBezTo>
                  <a:cubicBezTo>
                    <a:pt x="1444" y="105"/>
                    <a:pt x="1440" y="112"/>
                    <a:pt x="1435" y="118"/>
                  </a:cubicBezTo>
                  <a:cubicBezTo>
                    <a:pt x="1429" y="124"/>
                    <a:pt x="1423" y="129"/>
                    <a:pt x="1415" y="132"/>
                  </a:cubicBezTo>
                  <a:cubicBezTo>
                    <a:pt x="1407" y="135"/>
                    <a:pt x="1397" y="137"/>
                    <a:pt x="1386" y="137"/>
                  </a:cubicBezTo>
                  <a:cubicBezTo>
                    <a:pt x="1382" y="137"/>
                    <a:pt x="1377" y="137"/>
                    <a:pt x="1373" y="136"/>
                  </a:cubicBezTo>
                  <a:cubicBezTo>
                    <a:pt x="1368" y="135"/>
                    <a:pt x="1364" y="134"/>
                    <a:pt x="1361" y="133"/>
                  </a:cubicBezTo>
                  <a:lnTo>
                    <a:pt x="1378" y="38"/>
                  </a:lnTo>
                  <a:close/>
                  <a:moveTo>
                    <a:pt x="1381" y="121"/>
                  </a:moveTo>
                  <a:cubicBezTo>
                    <a:pt x="1382" y="121"/>
                    <a:pt x="1384" y="121"/>
                    <a:pt x="1386" y="122"/>
                  </a:cubicBezTo>
                  <a:cubicBezTo>
                    <a:pt x="1388" y="122"/>
                    <a:pt x="1390" y="122"/>
                    <a:pt x="1392" y="122"/>
                  </a:cubicBezTo>
                  <a:cubicBezTo>
                    <a:pt x="1397" y="122"/>
                    <a:pt x="1402" y="121"/>
                    <a:pt x="1407" y="119"/>
                  </a:cubicBezTo>
                  <a:cubicBezTo>
                    <a:pt x="1412" y="116"/>
                    <a:pt x="1416" y="113"/>
                    <a:pt x="1420" y="109"/>
                  </a:cubicBezTo>
                  <a:cubicBezTo>
                    <a:pt x="1423" y="105"/>
                    <a:pt x="1426" y="100"/>
                    <a:pt x="1428" y="94"/>
                  </a:cubicBezTo>
                  <a:cubicBezTo>
                    <a:pt x="1430" y="89"/>
                    <a:pt x="1431" y="83"/>
                    <a:pt x="1431" y="76"/>
                  </a:cubicBezTo>
                  <a:cubicBezTo>
                    <a:pt x="1431" y="69"/>
                    <a:pt x="1430" y="64"/>
                    <a:pt x="1427" y="60"/>
                  </a:cubicBezTo>
                  <a:cubicBezTo>
                    <a:pt x="1424" y="57"/>
                    <a:pt x="1420" y="55"/>
                    <a:pt x="1415" y="55"/>
                  </a:cubicBezTo>
                  <a:cubicBezTo>
                    <a:pt x="1411" y="55"/>
                    <a:pt x="1408" y="55"/>
                    <a:pt x="1405" y="57"/>
                  </a:cubicBezTo>
                  <a:cubicBezTo>
                    <a:pt x="1403" y="58"/>
                    <a:pt x="1400" y="60"/>
                    <a:pt x="1397" y="63"/>
                  </a:cubicBezTo>
                  <a:cubicBezTo>
                    <a:pt x="1395" y="66"/>
                    <a:pt x="1393" y="70"/>
                    <a:pt x="1391" y="75"/>
                  </a:cubicBezTo>
                  <a:cubicBezTo>
                    <a:pt x="1389" y="79"/>
                    <a:pt x="1387" y="85"/>
                    <a:pt x="1386" y="92"/>
                  </a:cubicBezTo>
                  <a:lnTo>
                    <a:pt x="1381" y="121"/>
                  </a:lnTo>
                  <a:close/>
                  <a:moveTo>
                    <a:pt x="1477" y="39"/>
                  </a:moveTo>
                  <a:cubicBezTo>
                    <a:pt x="1479" y="32"/>
                    <a:pt x="1480" y="26"/>
                    <a:pt x="1480" y="21"/>
                  </a:cubicBezTo>
                  <a:cubicBezTo>
                    <a:pt x="1481" y="16"/>
                    <a:pt x="1481" y="11"/>
                    <a:pt x="1481" y="8"/>
                  </a:cubicBezTo>
                  <a:cubicBezTo>
                    <a:pt x="1481" y="6"/>
                    <a:pt x="1481" y="5"/>
                    <a:pt x="1481" y="4"/>
                  </a:cubicBezTo>
                  <a:cubicBezTo>
                    <a:pt x="1481" y="3"/>
                    <a:pt x="1481" y="2"/>
                    <a:pt x="1481" y="1"/>
                  </a:cubicBezTo>
                  <a:cubicBezTo>
                    <a:pt x="1483" y="1"/>
                    <a:pt x="1484" y="0"/>
                    <a:pt x="1486" y="0"/>
                  </a:cubicBezTo>
                  <a:cubicBezTo>
                    <a:pt x="1488" y="0"/>
                    <a:pt x="1490" y="0"/>
                    <a:pt x="1491" y="0"/>
                  </a:cubicBezTo>
                  <a:cubicBezTo>
                    <a:pt x="1492" y="0"/>
                    <a:pt x="1494" y="0"/>
                    <a:pt x="1495" y="0"/>
                  </a:cubicBezTo>
                  <a:cubicBezTo>
                    <a:pt x="1497" y="0"/>
                    <a:pt x="1498" y="1"/>
                    <a:pt x="1499" y="1"/>
                  </a:cubicBezTo>
                  <a:cubicBezTo>
                    <a:pt x="1500" y="2"/>
                    <a:pt x="1500" y="3"/>
                    <a:pt x="1500" y="4"/>
                  </a:cubicBezTo>
                  <a:cubicBezTo>
                    <a:pt x="1500" y="5"/>
                    <a:pt x="1500" y="6"/>
                    <a:pt x="1500" y="8"/>
                  </a:cubicBezTo>
                  <a:cubicBezTo>
                    <a:pt x="1500" y="9"/>
                    <a:pt x="1500" y="11"/>
                    <a:pt x="1500" y="12"/>
                  </a:cubicBezTo>
                  <a:cubicBezTo>
                    <a:pt x="1499" y="14"/>
                    <a:pt x="1499" y="16"/>
                    <a:pt x="1499" y="18"/>
                  </a:cubicBezTo>
                  <a:cubicBezTo>
                    <a:pt x="1499" y="20"/>
                    <a:pt x="1498" y="23"/>
                    <a:pt x="1498" y="25"/>
                  </a:cubicBezTo>
                  <a:cubicBezTo>
                    <a:pt x="1498" y="27"/>
                    <a:pt x="1497" y="29"/>
                    <a:pt x="1497" y="31"/>
                  </a:cubicBezTo>
                  <a:cubicBezTo>
                    <a:pt x="1483" y="108"/>
                    <a:pt x="1483" y="108"/>
                    <a:pt x="1483" y="108"/>
                  </a:cubicBezTo>
                  <a:cubicBezTo>
                    <a:pt x="1482" y="110"/>
                    <a:pt x="1482" y="112"/>
                    <a:pt x="1482" y="113"/>
                  </a:cubicBezTo>
                  <a:cubicBezTo>
                    <a:pt x="1482" y="115"/>
                    <a:pt x="1482" y="117"/>
                    <a:pt x="1483" y="118"/>
                  </a:cubicBezTo>
                  <a:cubicBezTo>
                    <a:pt x="1483" y="119"/>
                    <a:pt x="1484" y="120"/>
                    <a:pt x="1485" y="120"/>
                  </a:cubicBezTo>
                  <a:cubicBezTo>
                    <a:pt x="1486" y="121"/>
                    <a:pt x="1487" y="121"/>
                    <a:pt x="1488" y="122"/>
                  </a:cubicBezTo>
                  <a:cubicBezTo>
                    <a:pt x="1489" y="122"/>
                    <a:pt x="1490" y="122"/>
                    <a:pt x="1491" y="122"/>
                  </a:cubicBezTo>
                  <a:cubicBezTo>
                    <a:pt x="1492" y="122"/>
                    <a:pt x="1493" y="122"/>
                    <a:pt x="1495" y="121"/>
                  </a:cubicBezTo>
                  <a:cubicBezTo>
                    <a:pt x="1496" y="121"/>
                    <a:pt x="1497" y="121"/>
                    <a:pt x="1498" y="121"/>
                  </a:cubicBezTo>
                  <a:cubicBezTo>
                    <a:pt x="1499" y="124"/>
                    <a:pt x="1500" y="128"/>
                    <a:pt x="1500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500" y="134"/>
                    <a:pt x="1500" y="134"/>
                    <a:pt x="1500" y="134"/>
                  </a:cubicBezTo>
                  <a:cubicBezTo>
                    <a:pt x="1498" y="135"/>
                    <a:pt x="1496" y="136"/>
                    <a:pt x="1493" y="136"/>
                  </a:cubicBezTo>
                  <a:cubicBezTo>
                    <a:pt x="1490" y="136"/>
                    <a:pt x="1488" y="136"/>
                    <a:pt x="1485" y="136"/>
                  </a:cubicBezTo>
                  <a:cubicBezTo>
                    <a:pt x="1482" y="136"/>
                    <a:pt x="1479" y="136"/>
                    <a:pt x="1476" y="135"/>
                  </a:cubicBezTo>
                  <a:cubicBezTo>
                    <a:pt x="1474" y="135"/>
                    <a:pt x="1472" y="134"/>
                    <a:pt x="1470" y="132"/>
                  </a:cubicBezTo>
                  <a:cubicBezTo>
                    <a:pt x="1468" y="131"/>
                    <a:pt x="1466" y="128"/>
                    <a:pt x="1465" y="126"/>
                  </a:cubicBezTo>
                  <a:cubicBezTo>
                    <a:pt x="1464" y="123"/>
                    <a:pt x="1464" y="120"/>
                    <a:pt x="1464" y="116"/>
                  </a:cubicBezTo>
                  <a:cubicBezTo>
                    <a:pt x="1464" y="114"/>
                    <a:pt x="1464" y="111"/>
                    <a:pt x="1464" y="109"/>
                  </a:cubicBezTo>
                  <a:cubicBezTo>
                    <a:pt x="1465" y="106"/>
                    <a:pt x="1465" y="104"/>
                    <a:pt x="1466" y="101"/>
                  </a:cubicBezTo>
                  <a:lnTo>
                    <a:pt x="1477" y="39"/>
                  </a:lnTo>
                  <a:close/>
                  <a:moveTo>
                    <a:pt x="1532" y="98"/>
                  </a:moveTo>
                  <a:cubicBezTo>
                    <a:pt x="1533" y="106"/>
                    <a:pt x="1535" y="112"/>
                    <a:pt x="1538" y="116"/>
                  </a:cubicBezTo>
                  <a:cubicBezTo>
                    <a:pt x="1542" y="120"/>
                    <a:pt x="1548" y="122"/>
                    <a:pt x="1556" y="122"/>
                  </a:cubicBezTo>
                  <a:cubicBezTo>
                    <a:pt x="1561" y="122"/>
                    <a:pt x="1566" y="122"/>
                    <a:pt x="1570" y="121"/>
                  </a:cubicBezTo>
                  <a:cubicBezTo>
                    <a:pt x="1574" y="120"/>
                    <a:pt x="1578" y="118"/>
                    <a:pt x="1582" y="117"/>
                  </a:cubicBezTo>
                  <a:cubicBezTo>
                    <a:pt x="1583" y="119"/>
                    <a:pt x="1584" y="121"/>
                    <a:pt x="1584" y="124"/>
                  </a:cubicBezTo>
                  <a:cubicBezTo>
                    <a:pt x="1585" y="126"/>
                    <a:pt x="1585" y="129"/>
                    <a:pt x="1585" y="131"/>
                  </a:cubicBezTo>
                  <a:cubicBezTo>
                    <a:pt x="1583" y="132"/>
                    <a:pt x="1581" y="133"/>
                    <a:pt x="1578" y="134"/>
                  </a:cubicBezTo>
                  <a:cubicBezTo>
                    <a:pt x="1576" y="134"/>
                    <a:pt x="1573" y="135"/>
                    <a:pt x="1570" y="135"/>
                  </a:cubicBezTo>
                  <a:cubicBezTo>
                    <a:pt x="1567" y="136"/>
                    <a:pt x="1564" y="136"/>
                    <a:pt x="1561" y="137"/>
                  </a:cubicBezTo>
                  <a:cubicBezTo>
                    <a:pt x="1558" y="137"/>
                    <a:pt x="1556" y="137"/>
                    <a:pt x="1553" y="137"/>
                  </a:cubicBezTo>
                  <a:cubicBezTo>
                    <a:pt x="1546" y="137"/>
                    <a:pt x="1540" y="136"/>
                    <a:pt x="1535" y="134"/>
                  </a:cubicBezTo>
                  <a:cubicBezTo>
                    <a:pt x="1530" y="132"/>
                    <a:pt x="1526" y="130"/>
                    <a:pt x="1523" y="127"/>
                  </a:cubicBezTo>
                  <a:cubicBezTo>
                    <a:pt x="1520" y="123"/>
                    <a:pt x="1518" y="119"/>
                    <a:pt x="1516" y="115"/>
                  </a:cubicBezTo>
                  <a:cubicBezTo>
                    <a:pt x="1515" y="110"/>
                    <a:pt x="1514" y="105"/>
                    <a:pt x="1514" y="100"/>
                  </a:cubicBezTo>
                  <a:cubicBezTo>
                    <a:pt x="1514" y="92"/>
                    <a:pt x="1515" y="85"/>
                    <a:pt x="1518" y="78"/>
                  </a:cubicBezTo>
                  <a:cubicBezTo>
                    <a:pt x="1520" y="70"/>
                    <a:pt x="1524" y="64"/>
                    <a:pt x="1529" y="58"/>
                  </a:cubicBezTo>
                  <a:cubicBezTo>
                    <a:pt x="1533" y="52"/>
                    <a:pt x="1539" y="48"/>
                    <a:pt x="1545" y="44"/>
                  </a:cubicBezTo>
                  <a:cubicBezTo>
                    <a:pt x="1552" y="41"/>
                    <a:pt x="1559" y="39"/>
                    <a:pt x="1567" y="39"/>
                  </a:cubicBezTo>
                  <a:cubicBezTo>
                    <a:pt x="1575" y="39"/>
                    <a:pt x="1582" y="41"/>
                    <a:pt x="1586" y="45"/>
                  </a:cubicBezTo>
                  <a:cubicBezTo>
                    <a:pt x="1591" y="49"/>
                    <a:pt x="1594" y="54"/>
                    <a:pt x="1594" y="61"/>
                  </a:cubicBezTo>
                  <a:cubicBezTo>
                    <a:pt x="1594" y="66"/>
                    <a:pt x="1592" y="71"/>
                    <a:pt x="1590" y="75"/>
                  </a:cubicBezTo>
                  <a:cubicBezTo>
                    <a:pt x="1587" y="79"/>
                    <a:pt x="1583" y="82"/>
                    <a:pt x="1579" y="85"/>
                  </a:cubicBezTo>
                  <a:cubicBezTo>
                    <a:pt x="1574" y="88"/>
                    <a:pt x="1569" y="90"/>
                    <a:pt x="1562" y="92"/>
                  </a:cubicBezTo>
                  <a:cubicBezTo>
                    <a:pt x="1556" y="94"/>
                    <a:pt x="1549" y="95"/>
                    <a:pt x="1542" y="96"/>
                  </a:cubicBezTo>
                  <a:lnTo>
                    <a:pt x="1532" y="98"/>
                  </a:lnTo>
                  <a:close/>
                  <a:moveTo>
                    <a:pt x="1544" y="82"/>
                  </a:moveTo>
                  <a:cubicBezTo>
                    <a:pt x="1550" y="81"/>
                    <a:pt x="1555" y="80"/>
                    <a:pt x="1559" y="79"/>
                  </a:cubicBezTo>
                  <a:cubicBezTo>
                    <a:pt x="1563" y="77"/>
                    <a:pt x="1567" y="76"/>
                    <a:pt x="1569" y="74"/>
                  </a:cubicBezTo>
                  <a:cubicBezTo>
                    <a:pt x="1571" y="72"/>
                    <a:pt x="1573" y="71"/>
                    <a:pt x="1574" y="69"/>
                  </a:cubicBezTo>
                  <a:cubicBezTo>
                    <a:pt x="1575" y="67"/>
                    <a:pt x="1576" y="65"/>
                    <a:pt x="1576" y="63"/>
                  </a:cubicBezTo>
                  <a:cubicBezTo>
                    <a:pt x="1576" y="60"/>
                    <a:pt x="1575" y="58"/>
                    <a:pt x="1573" y="56"/>
                  </a:cubicBezTo>
                  <a:cubicBezTo>
                    <a:pt x="1571" y="54"/>
                    <a:pt x="1568" y="53"/>
                    <a:pt x="1564" y="53"/>
                  </a:cubicBezTo>
                  <a:cubicBezTo>
                    <a:pt x="1560" y="53"/>
                    <a:pt x="1557" y="54"/>
                    <a:pt x="1553" y="56"/>
                  </a:cubicBezTo>
                  <a:cubicBezTo>
                    <a:pt x="1550" y="58"/>
                    <a:pt x="1547" y="60"/>
                    <a:pt x="1545" y="63"/>
                  </a:cubicBezTo>
                  <a:cubicBezTo>
                    <a:pt x="1542" y="66"/>
                    <a:pt x="1540" y="69"/>
                    <a:pt x="1538" y="73"/>
                  </a:cubicBezTo>
                  <a:cubicBezTo>
                    <a:pt x="1536" y="76"/>
                    <a:pt x="1535" y="80"/>
                    <a:pt x="1534" y="84"/>
                  </a:cubicBezTo>
                  <a:lnTo>
                    <a:pt x="1544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8380592" y="6273800"/>
            <a:ext cx="367651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867" b="1" dirty="0" smtClean="0">
                <a:solidFill>
                  <a:schemeClr val="bg1"/>
                </a:solidFill>
                <a:latin typeface="Calibri Light" panose="020F0302020204030204" pitchFamily="34" charset="0"/>
                <a:ea typeface="Aller" charset="0"/>
                <a:cs typeface="Aller" charset="0"/>
              </a:rPr>
              <a:t>Make Digital</a:t>
            </a:r>
            <a:r>
              <a:rPr lang="en-US" sz="1867" b="1" baseline="0" dirty="0" smtClean="0">
                <a:solidFill>
                  <a:schemeClr val="bg1"/>
                </a:solidFill>
                <a:latin typeface="Calibri Light" panose="020F0302020204030204" pitchFamily="34" charset="0"/>
                <a:ea typeface="Aller" charset="0"/>
                <a:cs typeface="Aller" charset="0"/>
              </a:rPr>
              <a:t> Real</a:t>
            </a:r>
            <a:r>
              <a:rPr lang="en-US" sz="1867" b="1" dirty="0" smtClean="0">
                <a:solidFill>
                  <a:schemeClr val="bg1"/>
                </a:solidFill>
                <a:latin typeface="Calibri Light" panose="020F0302020204030204" pitchFamily="34" charset="0"/>
                <a:ea typeface="Aller" charset="0"/>
                <a:cs typeface="Aller" charset="0"/>
              </a:rPr>
              <a:t>    </a:t>
            </a:r>
            <a:r>
              <a:rPr lang="en-US" sz="1867" b="1" dirty="0">
                <a:solidFill>
                  <a:schemeClr val="bg1"/>
                </a:solidFill>
                <a:latin typeface="Calibri Light" panose="020F0302020204030204" pitchFamily="34" charset="0"/>
                <a:ea typeface="Aller" charset="0"/>
                <a:cs typeface="Aller" charset="0"/>
              </a:rPr>
              <a:t>|    </a:t>
            </a:r>
            <a:r>
              <a:rPr lang="en-US" sz="1867" b="1" dirty="0" smtClean="0">
                <a:solidFill>
                  <a:schemeClr val="bg1"/>
                </a:solidFill>
                <a:latin typeface="Calibri Light" panose="020F0302020204030204" pitchFamily="34" charset="0"/>
                <a:ea typeface="Aller" charset="0"/>
                <a:cs typeface="Aller" charset="0"/>
              </a:rPr>
              <a:t>Execute Smart</a:t>
            </a:r>
            <a:endParaRPr lang="en-US" sz="1867" b="1" dirty="0">
              <a:solidFill>
                <a:schemeClr val="bg1"/>
              </a:solidFill>
              <a:latin typeface="Calibri Light" panose="020F0302020204030204" pitchFamily="34" charset="0"/>
              <a:ea typeface="Aller" charset="0"/>
              <a:cs typeface="All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2230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45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321" y="1371601"/>
            <a:ext cx="2634567" cy="16373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615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98631" y="274640"/>
            <a:ext cx="163737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0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 noEditPoints="1"/>
          </p:cNvSpPr>
          <p:nvPr userDrawn="1"/>
        </p:nvSpPr>
        <p:spPr bwMode="auto">
          <a:xfrm>
            <a:off x="1139119" y="2921000"/>
            <a:ext cx="9913763" cy="1117600"/>
          </a:xfrm>
          <a:custGeom>
            <a:avLst/>
            <a:gdLst>
              <a:gd name="T0" fmla="*/ 85 w 1594"/>
              <a:gd name="T1" fmla="*/ 3 h 179"/>
              <a:gd name="T2" fmla="*/ 77 w 1594"/>
              <a:gd name="T3" fmla="*/ 135 h 179"/>
              <a:gd name="T4" fmla="*/ 184 w 1594"/>
              <a:gd name="T5" fmla="*/ 122 h 179"/>
              <a:gd name="T6" fmla="*/ 151 w 1594"/>
              <a:gd name="T7" fmla="*/ 127 h 179"/>
              <a:gd name="T8" fmla="*/ 207 w 1594"/>
              <a:gd name="T9" fmla="*/ 85 h 179"/>
              <a:gd name="T10" fmla="*/ 192 w 1594"/>
              <a:gd name="T11" fmla="*/ 53 h 179"/>
              <a:gd name="T12" fmla="*/ 253 w 1594"/>
              <a:gd name="T13" fmla="*/ 1 h 179"/>
              <a:gd name="T14" fmla="*/ 269 w 1594"/>
              <a:gd name="T15" fmla="*/ 31 h 179"/>
              <a:gd name="T16" fmla="*/ 271 w 1594"/>
              <a:gd name="T17" fmla="*/ 133 h 179"/>
              <a:gd name="T18" fmla="*/ 249 w 1594"/>
              <a:gd name="T19" fmla="*/ 39 h 179"/>
              <a:gd name="T20" fmla="*/ 318 w 1594"/>
              <a:gd name="T21" fmla="*/ 44 h 179"/>
              <a:gd name="T22" fmla="*/ 308 w 1594"/>
              <a:gd name="T23" fmla="*/ 82 h 179"/>
              <a:gd name="T24" fmla="*/ 381 w 1594"/>
              <a:gd name="T25" fmla="*/ 60 h 179"/>
              <a:gd name="T26" fmla="*/ 419 w 1594"/>
              <a:gd name="T27" fmla="*/ 118 h 179"/>
              <a:gd name="T28" fmla="*/ 391 w 1594"/>
              <a:gd name="T29" fmla="*/ 117 h 179"/>
              <a:gd name="T30" fmla="*/ 497 w 1594"/>
              <a:gd name="T31" fmla="*/ 41 h 179"/>
              <a:gd name="T32" fmla="*/ 583 w 1594"/>
              <a:gd name="T33" fmla="*/ 39 h 179"/>
              <a:gd name="T34" fmla="*/ 585 w 1594"/>
              <a:gd name="T35" fmla="*/ 73 h 179"/>
              <a:gd name="T36" fmla="*/ 529 w 1594"/>
              <a:gd name="T37" fmla="*/ 136 h 179"/>
              <a:gd name="T38" fmla="*/ 497 w 1594"/>
              <a:gd name="T39" fmla="*/ 75 h 179"/>
              <a:gd name="T40" fmla="*/ 662 w 1594"/>
              <a:gd name="T41" fmla="*/ 122 h 179"/>
              <a:gd name="T42" fmla="*/ 629 w 1594"/>
              <a:gd name="T43" fmla="*/ 127 h 179"/>
              <a:gd name="T44" fmla="*/ 685 w 1594"/>
              <a:gd name="T45" fmla="*/ 85 h 179"/>
              <a:gd name="T46" fmla="*/ 670 w 1594"/>
              <a:gd name="T47" fmla="*/ 53 h 179"/>
              <a:gd name="T48" fmla="*/ 772 w 1594"/>
              <a:gd name="T49" fmla="*/ 41 h 179"/>
              <a:gd name="T50" fmla="*/ 813 w 1594"/>
              <a:gd name="T51" fmla="*/ 41 h 179"/>
              <a:gd name="T52" fmla="*/ 799 w 1594"/>
              <a:gd name="T53" fmla="*/ 120 h 179"/>
              <a:gd name="T54" fmla="*/ 759 w 1594"/>
              <a:gd name="T55" fmla="*/ 116 h 179"/>
              <a:gd name="T56" fmla="*/ 869 w 1594"/>
              <a:gd name="T57" fmla="*/ 39 h 179"/>
              <a:gd name="T58" fmla="*/ 883 w 1594"/>
              <a:gd name="T59" fmla="*/ 91 h 179"/>
              <a:gd name="T60" fmla="*/ 955 w 1594"/>
              <a:gd name="T61" fmla="*/ 81 h 179"/>
              <a:gd name="T62" fmla="*/ 977 w 1594"/>
              <a:gd name="T63" fmla="*/ 49 h 179"/>
              <a:gd name="T64" fmla="*/ 973 w 1594"/>
              <a:gd name="T65" fmla="*/ 137 h 179"/>
              <a:gd name="T66" fmla="*/ 971 w 1594"/>
              <a:gd name="T67" fmla="*/ 122 h 179"/>
              <a:gd name="T68" fmla="*/ 976 w 1594"/>
              <a:gd name="T69" fmla="*/ 75 h 179"/>
              <a:gd name="T70" fmla="*/ 1127 w 1594"/>
              <a:gd name="T71" fmla="*/ 48 h 179"/>
              <a:gd name="T72" fmla="*/ 1118 w 1594"/>
              <a:gd name="T73" fmla="*/ 75 h 179"/>
              <a:gd name="T74" fmla="*/ 1168 w 1594"/>
              <a:gd name="T75" fmla="*/ 88 h 179"/>
              <a:gd name="T76" fmla="*/ 1213 w 1594"/>
              <a:gd name="T77" fmla="*/ 58 h 179"/>
              <a:gd name="T78" fmla="*/ 1209 w 1594"/>
              <a:gd name="T79" fmla="*/ 94 h 179"/>
              <a:gd name="T80" fmla="*/ 1158 w 1594"/>
              <a:gd name="T81" fmla="*/ 121 h 179"/>
              <a:gd name="T82" fmla="*/ 1247 w 1594"/>
              <a:gd name="T83" fmla="*/ 88 h 179"/>
              <a:gd name="T84" fmla="*/ 1293 w 1594"/>
              <a:gd name="T85" fmla="*/ 58 h 179"/>
              <a:gd name="T86" fmla="*/ 1288 w 1594"/>
              <a:gd name="T87" fmla="*/ 94 h 179"/>
              <a:gd name="T88" fmla="*/ 1238 w 1594"/>
              <a:gd name="T89" fmla="*/ 121 h 179"/>
              <a:gd name="T90" fmla="*/ 1315 w 1594"/>
              <a:gd name="T91" fmla="*/ 56 h 179"/>
              <a:gd name="T92" fmla="*/ 1326 w 1594"/>
              <a:gd name="T93" fmla="*/ 22 h 179"/>
              <a:gd name="T94" fmla="*/ 1336 w 1594"/>
              <a:gd name="T95" fmla="*/ 22 h 179"/>
              <a:gd name="T96" fmla="*/ 1395 w 1594"/>
              <a:gd name="T97" fmla="*/ 0 h 179"/>
              <a:gd name="T98" fmla="*/ 1423 w 1594"/>
              <a:gd name="T99" fmla="*/ 39 h 179"/>
              <a:gd name="T100" fmla="*/ 1381 w 1594"/>
              <a:gd name="T101" fmla="*/ 121 h 179"/>
              <a:gd name="T102" fmla="*/ 1397 w 1594"/>
              <a:gd name="T103" fmla="*/ 63 h 179"/>
              <a:gd name="T104" fmla="*/ 1491 w 1594"/>
              <a:gd name="T105" fmla="*/ 0 h 179"/>
              <a:gd name="T106" fmla="*/ 1482 w 1594"/>
              <a:gd name="T107" fmla="*/ 113 h 179"/>
              <a:gd name="T108" fmla="*/ 1493 w 1594"/>
              <a:gd name="T109" fmla="*/ 136 h 179"/>
              <a:gd name="T110" fmla="*/ 1538 w 1594"/>
              <a:gd name="T111" fmla="*/ 116 h 179"/>
              <a:gd name="T112" fmla="*/ 1535 w 1594"/>
              <a:gd name="T113" fmla="*/ 134 h 179"/>
              <a:gd name="T114" fmla="*/ 1590 w 1594"/>
              <a:gd name="T115" fmla="*/ 75 h 179"/>
              <a:gd name="T116" fmla="*/ 1573 w 1594"/>
              <a:gd name="T117" fmla="*/ 5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94" h="179">
                <a:moveTo>
                  <a:pt x="0" y="3"/>
                </a:moveTo>
                <a:cubicBezTo>
                  <a:pt x="2" y="3"/>
                  <a:pt x="4" y="3"/>
                  <a:pt x="6" y="3"/>
                </a:cubicBezTo>
                <a:cubicBezTo>
                  <a:pt x="8" y="3"/>
                  <a:pt x="10" y="3"/>
                  <a:pt x="12" y="3"/>
                </a:cubicBezTo>
                <a:cubicBezTo>
                  <a:pt x="15" y="3"/>
                  <a:pt x="18" y="3"/>
                  <a:pt x="20" y="3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66" y="3"/>
                  <a:pt x="66" y="3"/>
                  <a:pt x="66" y="3"/>
                </a:cubicBezTo>
                <a:cubicBezTo>
                  <a:pt x="67" y="3"/>
                  <a:pt x="69" y="3"/>
                  <a:pt x="71" y="3"/>
                </a:cubicBezTo>
                <a:cubicBezTo>
                  <a:pt x="73" y="3"/>
                  <a:pt x="74" y="3"/>
                  <a:pt x="76" y="3"/>
                </a:cubicBezTo>
                <a:cubicBezTo>
                  <a:pt x="77" y="3"/>
                  <a:pt x="79" y="3"/>
                  <a:pt x="81" y="3"/>
                </a:cubicBezTo>
                <a:cubicBezTo>
                  <a:pt x="82" y="3"/>
                  <a:pt x="84" y="3"/>
                  <a:pt x="85" y="3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132" y="3"/>
                  <a:pt x="132" y="3"/>
                  <a:pt x="132" y="3"/>
                </a:cubicBezTo>
                <a:cubicBezTo>
                  <a:pt x="134" y="3"/>
                  <a:pt x="138" y="3"/>
                  <a:pt x="141" y="3"/>
                </a:cubicBezTo>
                <a:cubicBezTo>
                  <a:pt x="143" y="3"/>
                  <a:pt x="144" y="3"/>
                  <a:pt x="146" y="3"/>
                </a:cubicBezTo>
                <a:cubicBezTo>
                  <a:pt x="148" y="3"/>
                  <a:pt x="149" y="3"/>
                  <a:pt x="151" y="3"/>
                </a:cubicBezTo>
                <a:cubicBezTo>
                  <a:pt x="99" y="135"/>
                  <a:pt x="99" y="135"/>
                  <a:pt x="99" y="135"/>
                </a:cubicBezTo>
                <a:cubicBezTo>
                  <a:pt x="97" y="135"/>
                  <a:pt x="95" y="135"/>
                  <a:pt x="93" y="135"/>
                </a:cubicBezTo>
                <a:cubicBezTo>
                  <a:pt x="91" y="136"/>
                  <a:pt x="89" y="136"/>
                  <a:pt x="88" y="136"/>
                </a:cubicBezTo>
                <a:cubicBezTo>
                  <a:pt x="86" y="136"/>
                  <a:pt x="84" y="136"/>
                  <a:pt x="82" y="135"/>
                </a:cubicBezTo>
                <a:cubicBezTo>
                  <a:pt x="80" y="135"/>
                  <a:pt x="79" y="135"/>
                  <a:pt x="77" y="135"/>
                </a:cubicBezTo>
                <a:cubicBezTo>
                  <a:pt x="70" y="34"/>
                  <a:pt x="70" y="34"/>
                  <a:pt x="70" y="34"/>
                </a:cubicBezTo>
                <a:cubicBezTo>
                  <a:pt x="28" y="135"/>
                  <a:pt x="28" y="135"/>
                  <a:pt x="28" y="135"/>
                </a:cubicBezTo>
                <a:cubicBezTo>
                  <a:pt x="26" y="135"/>
                  <a:pt x="24" y="135"/>
                  <a:pt x="22" y="135"/>
                </a:cubicBezTo>
                <a:cubicBezTo>
                  <a:pt x="20" y="136"/>
                  <a:pt x="18" y="136"/>
                  <a:pt x="16" y="136"/>
                </a:cubicBezTo>
                <a:cubicBezTo>
                  <a:pt x="15" y="136"/>
                  <a:pt x="13" y="136"/>
                  <a:pt x="11" y="135"/>
                </a:cubicBezTo>
                <a:cubicBezTo>
                  <a:pt x="10" y="135"/>
                  <a:pt x="8" y="135"/>
                  <a:pt x="7" y="135"/>
                </a:cubicBezTo>
                <a:lnTo>
                  <a:pt x="0" y="3"/>
                </a:lnTo>
                <a:close/>
                <a:moveTo>
                  <a:pt x="160" y="98"/>
                </a:moveTo>
                <a:cubicBezTo>
                  <a:pt x="161" y="106"/>
                  <a:pt x="163" y="112"/>
                  <a:pt x="166" y="116"/>
                </a:cubicBezTo>
                <a:cubicBezTo>
                  <a:pt x="170" y="120"/>
                  <a:pt x="176" y="122"/>
                  <a:pt x="184" y="122"/>
                </a:cubicBezTo>
                <a:cubicBezTo>
                  <a:pt x="189" y="122"/>
                  <a:pt x="194" y="122"/>
                  <a:pt x="198" y="121"/>
                </a:cubicBezTo>
                <a:cubicBezTo>
                  <a:pt x="202" y="120"/>
                  <a:pt x="206" y="118"/>
                  <a:pt x="210" y="117"/>
                </a:cubicBezTo>
                <a:cubicBezTo>
                  <a:pt x="211" y="119"/>
                  <a:pt x="212" y="121"/>
                  <a:pt x="212" y="124"/>
                </a:cubicBezTo>
                <a:cubicBezTo>
                  <a:pt x="213" y="126"/>
                  <a:pt x="213" y="129"/>
                  <a:pt x="213" y="131"/>
                </a:cubicBezTo>
                <a:cubicBezTo>
                  <a:pt x="211" y="132"/>
                  <a:pt x="209" y="133"/>
                  <a:pt x="206" y="134"/>
                </a:cubicBezTo>
                <a:cubicBezTo>
                  <a:pt x="204" y="134"/>
                  <a:pt x="201" y="135"/>
                  <a:pt x="198" y="135"/>
                </a:cubicBezTo>
                <a:cubicBezTo>
                  <a:pt x="195" y="136"/>
                  <a:pt x="192" y="136"/>
                  <a:pt x="189" y="137"/>
                </a:cubicBezTo>
                <a:cubicBezTo>
                  <a:pt x="186" y="137"/>
                  <a:pt x="184" y="137"/>
                  <a:pt x="181" y="137"/>
                </a:cubicBezTo>
                <a:cubicBezTo>
                  <a:pt x="174" y="137"/>
                  <a:pt x="168" y="136"/>
                  <a:pt x="163" y="134"/>
                </a:cubicBezTo>
                <a:cubicBezTo>
                  <a:pt x="158" y="132"/>
                  <a:pt x="154" y="130"/>
                  <a:pt x="151" y="127"/>
                </a:cubicBezTo>
                <a:cubicBezTo>
                  <a:pt x="148" y="123"/>
                  <a:pt x="146" y="119"/>
                  <a:pt x="144" y="115"/>
                </a:cubicBezTo>
                <a:cubicBezTo>
                  <a:pt x="143" y="110"/>
                  <a:pt x="142" y="105"/>
                  <a:pt x="142" y="100"/>
                </a:cubicBezTo>
                <a:cubicBezTo>
                  <a:pt x="142" y="92"/>
                  <a:pt x="143" y="85"/>
                  <a:pt x="146" y="78"/>
                </a:cubicBezTo>
                <a:cubicBezTo>
                  <a:pt x="148" y="70"/>
                  <a:pt x="152" y="64"/>
                  <a:pt x="157" y="58"/>
                </a:cubicBezTo>
                <a:cubicBezTo>
                  <a:pt x="161" y="52"/>
                  <a:pt x="167" y="48"/>
                  <a:pt x="174" y="44"/>
                </a:cubicBezTo>
                <a:cubicBezTo>
                  <a:pt x="180" y="41"/>
                  <a:pt x="187" y="39"/>
                  <a:pt x="195" y="39"/>
                </a:cubicBezTo>
                <a:cubicBezTo>
                  <a:pt x="203" y="39"/>
                  <a:pt x="210" y="41"/>
                  <a:pt x="215" y="45"/>
                </a:cubicBezTo>
                <a:cubicBezTo>
                  <a:pt x="219" y="49"/>
                  <a:pt x="222" y="54"/>
                  <a:pt x="222" y="61"/>
                </a:cubicBezTo>
                <a:cubicBezTo>
                  <a:pt x="222" y="66"/>
                  <a:pt x="220" y="71"/>
                  <a:pt x="218" y="75"/>
                </a:cubicBezTo>
                <a:cubicBezTo>
                  <a:pt x="215" y="79"/>
                  <a:pt x="211" y="82"/>
                  <a:pt x="207" y="85"/>
                </a:cubicBezTo>
                <a:cubicBezTo>
                  <a:pt x="202" y="88"/>
                  <a:pt x="197" y="90"/>
                  <a:pt x="190" y="92"/>
                </a:cubicBezTo>
                <a:cubicBezTo>
                  <a:pt x="184" y="94"/>
                  <a:pt x="177" y="95"/>
                  <a:pt x="170" y="96"/>
                </a:cubicBezTo>
                <a:lnTo>
                  <a:pt x="160" y="98"/>
                </a:lnTo>
                <a:close/>
                <a:moveTo>
                  <a:pt x="172" y="82"/>
                </a:moveTo>
                <a:cubicBezTo>
                  <a:pt x="178" y="81"/>
                  <a:pt x="183" y="80"/>
                  <a:pt x="187" y="79"/>
                </a:cubicBezTo>
                <a:cubicBezTo>
                  <a:pt x="191" y="77"/>
                  <a:pt x="195" y="76"/>
                  <a:pt x="197" y="74"/>
                </a:cubicBezTo>
                <a:cubicBezTo>
                  <a:pt x="199" y="72"/>
                  <a:pt x="201" y="71"/>
                  <a:pt x="202" y="69"/>
                </a:cubicBezTo>
                <a:cubicBezTo>
                  <a:pt x="203" y="67"/>
                  <a:pt x="204" y="65"/>
                  <a:pt x="204" y="63"/>
                </a:cubicBezTo>
                <a:cubicBezTo>
                  <a:pt x="204" y="60"/>
                  <a:pt x="203" y="58"/>
                  <a:pt x="201" y="56"/>
                </a:cubicBezTo>
                <a:cubicBezTo>
                  <a:pt x="199" y="54"/>
                  <a:pt x="196" y="53"/>
                  <a:pt x="192" y="53"/>
                </a:cubicBezTo>
                <a:cubicBezTo>
                  <a:pt x="188" y="53"/>
                  <a:pt x="185" y="54"/>
                  <a:pt x="182" y="56"/>
                </a:cubicBezTo>
                <a:cubicBezTo>
                  <a:pt x="178" y="58"/>
                  <a:pt x="175" y="60"/>
                  <a:pt x="173" y="63"/>
                </a:cubicBezTo>
                <a:cubicBezTo>
                  <a:pt x="170" y="66"/>
                  <a:pt x="168" y="69"/>
                  <a:pt x="166" y="73"/>
                </a:cubicBezTo>
                <a:cubicBezTo>
                  <a:pt x="164" y="76"/>
                  <a:pt x="163" y="80"/>
                  <a:pt x="162" y="84"/>
                </a:cubicBezTo>
                <a:lnTo>
                  <a:pt x="172" y="82"/>
                </a:lnTo>
                <a:close/>
                <a:moveTo>
                  <a:pt x="249" y="39"/>
                </a:moveTo>
                <a:cubicBezTo>
                  <a:pt x="250" y="32"/>
                  <a:pt x="251" y="26"/>
                  <a:pt x="252" y="21"/>
                </a:cubicBezTo>
                <a:cubicBezTo>
                  <a:pt x="253" y="16"/>
                  <a:pt x="253" y="11"/>
                  <a:pt x="253" y="8"/>
                </a:cubicBezTo>
                <a:cubicBezTo>
                  <a:pt x="253" y="6"/>
                  <a:pt x="253" y="5"/>
                  <a:pt x="253" y="4"/>
                </a:cubicBezTo>
                <a:cubicBezTo>
                  <a:pt x="253" y="3"/>
                  <a:pt x="253" y="2"/>
                  <a:pt x="253" y="1"/>
                </a:cubicBezTo>
                <a:cubicBezTo>
                  <a:pt x="254" y="1"/>
                  <a:pt x="256" y="0"/>
                  <a:pt x="258" y="0"/>
                </a:cubicBezTo>
                <a:cubicBezTo>
                  <a:pt x="260" y="0"/>
                  <a:pt x="261" y="0"/>
                  <a:pt x="263" y="0"/>
                </a:cubicBezTo>
                <a:cubicBezTo>
                  <a:pt x="264" y="0"/>
                  <a:pt x="265" y="0"/>
                  <a:pt x="267" y="0"/>
                </a:cubicBezTo>
                <a:cubicBezTo>
                  <a:pt x="268" y="0"/>
                  <a:pt x="270" y="1"/>
                  <a:pt x="271" y="1"/>
                </a:cubicBezTo>
                <a:cubicBezTo>
                  <a:pt x="271" y="2"/>
                  <a:pt x="271" y="3"/>
                  <a:pt x="271" y="4"/>
                </a:cubicBezTo>
                <a:cubicBezTo>
                  <a:pt x="271" y="5"/>
                  <a:pt x="271" y="6"/>
                  <a:pt x="271" y="8"/>
                </a:cubicBezTo>
                <a:cubicBezTo>
                  <a:pt x="271" y="9"/>
                  <a:pt x="271" y="11"/>
                  <a:pt x="271" y="12"/>
                </a:cubicBezTo>
                <a:cubicBezTo>
                  <a:pt x="271" y="14"/>
                  <a:pt x="271" y="16"/>
                  <a:pt x="271" y="18"/>
                </a:cubicBezTo>
                <a:cubicBezTo>
                  <a:pt x="270" y="20"/>
                  <a:pt x="270" y="23"/>
                  <a:pt x="270" y="25"/>
                </a:cubicBezTo>
                <a:cubicBezTo>
                  <a:pt x="269" y="27"/>
                  <a:pt x="269" y="29"/>
                  <a:pt x="269" y="31"/>
                </a:cubicBezTo>
                <a:cubicBezTo>
                  <a:pt x="254" y="108"/>
                  <a:pt x="254" y="108"/>
                  <a:pt x="254" y="108"/>
                </a:cubicBezTo>
                <a:cubicBezTo>
                  <a:pt x="254" y="110"/>
                  <a:pt x="254" y="112"/>
                  <a:pt x="254" y="113"/>
                </a:cubicBezTo>
                <a:cubicBezTo>
                  <a:pt x="254" y="115"/>
                  <a:pt x="254" y="117"/>
                  <a:pt x="254" y="118"/>
                </a:cubicBezTo>
                <a:cubicBezTo>
                  <a:pt x="255" y="119"/>
                  <a:pt x="256" y="120"/>
                  <a:pt x="257" y="120"/>
                </a:cubicBezTo>
                <a:cubicBezTo>
                  <a:pt x="257" y="121"/>
                  <a:pt x="258" y="121"/>
                  <a:pt x="259" y="122"/>
                </a:cubicBezTo>
                <a:cubicBezTo>
                  <a:pt x="260" y="122"/>
                  <a:pt x="261" y="122"/>
                  <a:pt x="262" y="122"/>
                </a:cubicBezTo>
                <a:cubicBezTo>
                  <a:pt x="264" y="122"/>
                  <a:pt x="265" y="122"/>
                  <a:pt x="266" y="121"/>
                </a:cubicBezTo>
                <a:cubicBezTo>
                  <a:pt x="268" y="121"/>
                  <a:pt x="269" y="121"/>
                  <a:pt x="270" y="121"/>
                </a:cubicBezTo>
                <a:cubicBezTo>
                  <a:pt x="271" y="124"/>
                  <a:pt x="271" y="128"/>
                  <a:pt x="271" y="132"/>
                </a:cubicBezTo>
                <a:cubicBezTo>
                  <a:pt x="271" y="132"/>
                  <a:pt x="271" y="133"/>
                  <a:pt x="271" y="133"/>
                </a:cubicBezTo>
                <a:cubicBezTo>
                  <a:pt x="271" y="134"/>
                  <a:pt x="271" y="134"/>
                  <a:pt x="271" y="134"/>
                </a:cubicBezTo>
                <a:cubicBezTo>
                  <a:pt x="269" y="135"/>
                  <a:pt x="267" y="136"/>
                  <a:pt x="265" y="136"/>
                </a:cubicBezTo>
                <a:cubicBezTo>
                  <a:pt x="262" y="136"/>
                  <a:pt x="259" y="136"/>
                  <a:pt x="257" y="136"/>
                </a:cubicBezTo>
                <a:cubicBezTo>
                  <a:pt x="254" y="136"/>
                  <a:pt x="251" y="136"/>
                  <a:pt x="248" y="135"/>
                </a:cubicBezTo>
                <a:cubicBezTo>
                  <a:pt x="245" y="135"/>
                  <a:pt x="243" y="134"/>
                  <a:pt x="241" y="132"/>
                </a:cubicBezTo>
                <a:cubicBezTo>
                  <a:pt x="239" y="131"/>
                  <a:pt x="238" y="128"/>
                  <a:pt x="237" y="126"/>
                </a:cubicBezTo>
                <a:cubicBezTo>
                  <a:pt x="236" y="123"/>
                  <a:pt x="235" y="120"/>
                  <a:pt x="235" y="116"/>
                </a:cubicBezTo>
                <a:cubicBezTo>
                  <a:pt x="235" y="114"/>
                  <a:pt x="236" y="111"/>
                  <a:pt x="236" y="109"/>
                </a:cubicBezTo>
                <a:cubicBezTo>
                  <a:pt x="237" y="106"/>
                  <a:pt x="237" y="104"/>
                  <a:pt x="238" y="101"/>
                </a:cubicBezTo>
                <a:lnTo>
                  <a:pt x="249" y="39"/>
                </a:lnTo>
                <a:close/>
                <a:moveTo>
                  <a:pt x="348" y="119"/>
                </a:moveTo>
                <a:cubicBezTo>
                  <a:pt x="349" y="120"/>
                  <a:pt x="349" y="122"/>
                  <a:pt x="350" y="125"/>
                </a:cubicBezTo>
                <a:cubicBezTo>
                  <a:pt x="351" y="127"/>
                  <a:pt x="351" y="130"/>
                  <a:pt x="351" y="133"/>
                </a:cubicBezTo>
                <a:cubicBezTo>
                  <a:pt x="347" y="134"/>
                  <a:pt x="343" y="135"/>
                  <a:pt x="339" y="136"/>
                </a:cubicBezTo>
                <a:cubicBezTo>
                  <a:pt x="334" y="137"/>
                  <a:pt x="330" y="137"/>
                  <a:pt x="326" y="137"/>
                </a:cubicBezTo>
                <a:cubicBezTo>
                  <a:pt x="312" y="137"/>
                  <a:pt x="303" y="134"/>
                  <a:pt x="296" y="127"/>
                </a:cubicBezTo>
                <a:cubicBezTo>
                  <a:pt x="290" y="121"/>
                  <a:pt x="287" y="112"/>
                  <a:pt x="287" y="100"/>
                </a:cubicBezTo>
                <a:cubicBezTo>
                  <a:pt x="287" y="92"/>
                  <a:pt x="288" y="85"/>
                  <a:pt x="290" y="78"/>
                </a:cubicBezTo>
                <a:cubicBezTo>
                  <a:pt x="293" y="71"/>
                  <a:pt x="296" y="64"/>
                  <a:pt x="301" y="58"/>
                </a:cubicBezTo>
                <a:cubicBezTo>
                  <a:pt x="306" y="52"/>
                  <a:pt x="311" y="48"/>
                  <a:pt x="318" y="44"/>
                </a:cubicBezTo>
                <a:cubicBezTo>
                  <a:pt x="325" y="41"/>
                  <a:pt x="333" y="39"/>
                  <a:pt x="341" y="39"/>
                </a:cubicBezTo>
                <a:cubicBezTo>
                  <a:pt x="345" y="39"/>
                  <a:pt x="349" y="39"/>
                  <a:pt x="353" y="40"/>
                </a:cubicBezTo>
                <a:cubicBezTo>
                  <a:pt x="357" y="41"/>
                  <a:pt x="360" y="42"/>
                  <a:pt x="363" y="43"/>
                </a:cubicBezTo>
                <a:cubicBezTo>
                  <a:pt x="362" y="45"/>
                  <a:pt x="362" y="47"/>
                  <a:pt x="361" y="50"/>
                </a:cubicBezTo>
                <a:cubicBezTo>
                  <a:pt x="360" y="53"/>
                  <a:pt x="359" y="55"/>
                  <a:pt x="358" y="57"/>
                </a:cubicBezTo>
                <a:cubicBezTo>
                  <a:pt x="355" y="56"/>
                  <a:pt x="353" y="56"/>
                  <a:pt x="350" y="55"/>
                </a:cubicBezTo>
                <a:cubicBezTo>
                  <a:pt x="347" y="54"/>
                  <a:pt x="344" y="54"/>
                  <a:pt x="341" y="54"/>
                </a:cubicBezTo>
                <a:cubicBezTo>
                  <a:pt x="335" y="54"/>
                  <a:pt x="330" y="55"/>
                  <a:pt x="325" y="58"/>
                </a:cubicBezTo>
                <a:cubicBezTo>
                  <a:pt x="321" y="60"/>
                  <a:pt x="317" y="64"/>
                  <a:pt x="314" y="68"/>
                </a:cubicBezTo>
                <a:cubicBezTo>
                  <a:pt x="311" y="72"/>
                  <a:pt x="309" y="77"/>
                  <a:pt x="308" y="82"/>
                </a:cubicBezTo>
                <a:cubicBezTo>
                  <a:pt x="306" y="88"/>
                  <a:pt x="306" y="93"/>
                  <a:pt x="306" y="98"/>
                </a:cubicBezTo>
                <a:cubicBezTo>
                  <a:pt x="306" y="106"/>
                  <a:pt x="308" y="112"/>
                  <a:pt x="312" y="116"/>
                </a:cubicBezTo>
                <a:cubicBezTo>
                  <a:pt x="316" y="120"/>
                  <a:pt x="321" y="122"/>
                  <a:pt x="329" y="122"/>
                </a:cubicBezTo>
                <a:cubicBezTo>
                  <a:pt x="332" y="122"/>
                  <a:pt x="335" y="122"/>
                  <a:pt x="338" y="121"/>
                </a:cubicBezTo>
                <a:cubicBezTo>
                  <a:pt x="341" y="121"/>
                  <a:pt x="344" y="120"/>
                  <a:pt x="348" y="119"/>
                </a:cubicBezTo>
                <a:close/>
                <a:moveTo>
                  <a:pt x="402" y="137"/>
                </a:moveTo>
                <a:cubicBezTo>
                  <a:pt x="391" y="137"/>
                  <a:pt x="382" y="134"/>
                  <a:pt x="377" y="128"/>
                </a:cubicBezTo>
                <a:cubicBezTo>
                  <a:pt x="371" y="122"/>
                  <a:pt x="368" y="113"/>
                  <a:pt x="368" y="101"/>
                </a:cubicBezTo>
                <a:cubicBezTo>
                  <a:pt x="368" y="94"/>
                  <a:pt x="369" y="87"/>
                  <a:pt x="371" y="80"/>
                </a:cubicBezTo>
                <a:cubicBezTo>
                  <a:pt x="373" y="73"/>
                  <a:pt x="377" y="66"/>
                  <a:pt x="381" y="60"/>
                </a:cubicBezTo>
                <a:cubicBezTo>
                  <a:pt x="385" y="54"/>
                  <a:pt x="391" y="49"/>
                  <a:pt x="397" y="45"/>
                </a:cubicBezTo>
                <a:cubicBezTo>
                  <a:pt x="404" y="41"/>
                  <a:pt x="411" y="39"/>
                  <a:pt x="420" y="39"/>
                </a:cubicBezTo>
                <a:cubicBezTo>
                  <a:pt x="432" y="39"/>
                  <a:pt x="440" y="42"/>
                  <a:pt x="446" y="48"/>
                </a:cubicBezTo>
                <a:cubicBezTo>
                  <a:pt x="452" y="55"/>
                  <a:pt x="455" y="64"/>
                  <a:pt x="455" y="75"/>
                </a:cubicBezTo>
                <a:cubicBezTo>
                  <a:pt x="455" y="82"/>
                  <a:pt x="454" y="89"/>
                  <a:pt x="452" y="96"/>
                </a:cubicBezTo>
                <a:cubicBezTo>
                  <a:pt x="450" y="104"/>
                  <a:pt x="446" y="110"/>
                  <a:pt x="442" y="116"/>
                </a:cubicBezTo>
                <a:cubicBezTo>
                  <a:pt x="438" y="123"/>
                  <a:pt x="432" y="127"/>
                  <a:pt x="426" y="131"/>
                </a:cubicBezTo>
                <a:cubicBezTo>
                  <a:pt x="419" y="135"/>
                  <a:pt x="411" y="137"/>
                  <a:pt x="402" y="137"/>
                </a:cubicBezTo>
                <a:close/>
                <a:moveTo>
                  <a:pt x="404" y="123"/>
                </a:moveTo>
                <a:cubicBezTo>
                  <a:pt x="410" y="123"/>
                  <a:pt x="415" y="121"/>
                  <a:pt x="419" y="118"/>
                </a:cubicBezTo>
                <a:cubicBezTo>
                  <a:pt x="423" y="115"/>
                  <a:pt x="426" y="111"/>
                  <a:pt x="429" y="106"/>
                </a:cubicBezTo>
                <a:cubicBezTo>
                  <a:pt x="431" y="102"/>
                  <a:pt x="433" y="96"/>
                  <a:pt x="435" y="91"/>
                </a:cubicBezTo>
                <a:cubicBezTo>
                  <a:pt x="436" y="85"/>
                  <a:pt x="436" y="80"/>
                  <a:pt x="436" y="75"/>
                </a:cubicBezTo>
                <a:cubicBezTo>
                  <a:pt x="436" y="68"/>
                  <a:pt x="435" y="63"/>
                  <a:pt x="432" y="59"/>
                </a:cubicBezTo>
                <a:cubicBezTo>
                  <a:pt x="429" y="56"/>
                  <a:pt x="424" y="54"/>
                  <a:pt x="418" y="54"/>
                </a:cubicBezTo>
                <a:cubicBezTo>
                  <a:pt x="413" y="54"/>
                  <a:pt x="408" y="55"/>
                  <a:pt x="404" y="58"/>
                </a:cubicBezTo>
                <a:cubicBezTo>
                  <a:pt x="400" y="62"/>
                  <a:pt x="397" y="66"/>
                  <a:pt x="394" y="70"/>
                </a:cubicBezTo>
                <a:cubicBezTo>
                  <a:pt x="391" y="75"/>
                  <a:pt x="390" y="80"/>
                  <a:pt x="388" y="86"/>
                </a:cubicBezTo>
                <a:cubicBezTo>
                  <a:pt x="387" y="91"/>
                  <a:pt x="387" y="97"/>
                  <a:pt x="387" y="101"/>
                </a:cubicBezTo>
                <a:cubicBezTo>
                  <a:pt x="387" y="108"/>
                  <a:pt x="388" y="114"/>
                  <a:pt x="391" y="117"/>
                </a:cubicBezTo>
                <a:cubicBezTo>
                  <a:pt x="394" y="121"/>
                  <a:pt x="398" y="123"/>
                  <a:pt x="404" y="123"/>
                </a:cubicBezTo>
                <a:close/>
                <a:moveTo>
                  <a:pt x="476" y="81"/>
                </a:moveTo>
                <a:cubicBezTo>
                  <a:pt x="478" y="73"/>
                  <a:pt x="479" y="67"/>
                  <a:pt x="480" y="62"/>
                </a:cubicBezTo>
                <a:cubicBezTo>
                  <a:pt x="480" y="57"/>
                  <a:pt x="481" y="52"/>
                  <a:pt x="481" y="48"/>
                </a:cubicBezTo>
                <a:cubicBezTo>
                  <a:pt x="481" y="46"/>
                  <a:pt x="481" y="45"/>
                  <a:pt x="481" y="44"/>
                </a:cubicBezTo>
                <a:cubicBezTo>
                  <a:pt x="481" y="43"/>
                  <a:pt x="481" y="42"/>
                  <a:pt x="480" y="41"/>
                </a:cubicBezTo>
                <a:cubicBezTo>
                  <a:pt x="482" y="41"/>
                  <a:pt x="483" y="40"/>
                  <a:pt x="485" y="40"/>
                </a:cubicBezTo>
                <a:cubicBezTo>
                  <a:pt x="486" y="40"/>
                  <a:pt x="488" y="40"/>
                  <a:pt x="489" y="40"/>
                </a:cubicBezTo>
                <a:cubicBezTo>
                  <a:pt x="490" y="40"/>
                  <a:pt x="492" y="40"/>
                  <a:pt x="493" y="40"/>
                </a:cubicBezTo>
                <a:cubicBezTo>
                  <a:pt x="495" y="40"/>
                  <a:pt x="496" y="41"/>
                  <a:pt x="497" y="41"/>
                </a:cubicBezTo>
                <a:cubicBezTo>
                  <a:pt x="498" y="42"/>
                  <a:pt x="498" y="43"/>
                  <a:pt x="498" y="44"/>
                </a:cubicBezTo>
                <a:cubicBezTo>
                  <a:pt x="498" y="45"/>
                  <a:pt x="498" y="47"/>
                  <a:pt x="498" y="49"/>
                </a:cubicBezTo>
                <a:cubicBezTo>
                  <a:pt x="498" y="50"/>
                  <a:pt x="498" y="52"/>
                  <a:pt x="498" y="53"/>
                </a:cubicBezTo>
                <a:cubicBezTo>
                  <a:pt x="498" y="55"/>
                  <a:pt x="498" y="56"/>
                  <a:pt x="497" y="57"/>
                </a:cubicBezTo>
                <a:cubicBezTo>
                  <a:pt x="501" y="52"/>
                  <a:pt x="505" y="48"/>
                  <a:pt x="510" y="44"/>
                </a:cubicBezTo>
                <a:cubicBezTo>
                  <a:pt x="516" y="41"/>
                  <a:pt x="522" y="39"/>
                  <a:pt x="529" y="39"/>
                </a:cubicBezTo>
                <a:cubicBezTo>
                  <a:pt x="536" y="39"/>
                  <a:pt x="541" y="41"/>
                  <a:pt x="544" y="44"/>
                </a:cubicBezTo>
                <a:cubicBezTo>
                  <a:pt x="548" y="47"/>
                  <a:pt x="550" y="52"/>
                  <a:pt x="550" y="58"/>
                </a:cubicBezTo>
                <a:cubicBezTo>
                  <a:pt x="554" y="52"/>
                  <a:pt x="558" y="48"/>
                  <a:pt x="564" y="44"/>
                </a:cubicBezTo>
                <a:cubicBezTo>
                  <a:pt x="570" y="41"/>
                  <a:pt x="576" y="39"/>
                  <a:pt x="583" y="39"/>
                </a:cubicBezTo>
                <a:cubicBezTo>
                  <a:pt x="597" y="39"/>
                  <a:pt x="604" y="47"/>
                  <a:pt x="604" y="63"/>
                </a:cubicBezTo>
                <a:cubicBezTo>
                  <a:pt x="604" y="65"/>
                  <a:pt x="604" y="67"/>
                  <a:pt x="604" y="69"/>
                </a:cubicBezTo>
                <a:cubicBezTo>
                  <a:pt x="604" y="71"/>
                  <a:pt x="603" y="73"/>
                  <a:pt x="603" y="76"/>
                </a:cubicBezTo>
                <a:cubicBezTo>
                  <a:pt x="592" y="135"/>
                  <a:pt x="592" y="135"/>
                  <a:pt x="592" y="135"/>
                </a:cubicBezTo>
                <a:cubicBezTo>
                  <a:pt x="591" y="135"/>
                  <a:pt x="590" y="135"/>
                  <a:pt x="588" y="136"/>
                </a:cubicBezTo>
                <a:cubicBezTo>
                  <a:pt x="586" y="136"/>
                  <a:pt x="585" y="136"/>
                  <a:pt x="583" y="136"/>
                </a:cubicBezTo>
                <a:cubicBezTo>
                  <a:pt x="582" y="136"/>
                  <a:pt x="580" y="136"/>
                  <a:pt x="579" y="136"/>
                </a:cubicBezTo>
                <a:cubicBezTo>
                  <a:pt x="577" y="135"/>
                  <a:pt x="576" y="135"/>
                  <a:pt x="575" y="135"/>
                </a:cubicBezTo>
                <a:cubicBezTo>
                  <a:pt x="584" y="79"/>
                  <a:pt x="584" y="79"/>
                  <a:pt x="584" y="79"/>
                </a:cubicBezTo>
                <a:cubicBezTo>
                  <a:pt x="585" y="77"/>
                  <a:pt x="585" y="75"/>
                  <a:pt x="585" y="73"/>
                </a:cubicBezTo>
                <a:cubicBezTo>
                  <a:pt x="585" y="71"/>
                  <a:pt x="586" y="69"/>
                  <a:pt x="586" y="68"/>
                </a:cubicBezTo>
                <a:cubicBezTo>
                  <a:pt x="586" y="63"/>
                  <a:pt x="585" y="60"/>
                  <a:pt x="583" y="58"/>
                </a:cubicBezTo>
                <a:cubicBezTo>
                  <a:pt x="581" y="56"/>
                  <a:pt x="578" y="55"/>
                  <a:pt x="574" y="55"/>
                </a:cubicBezTo>
                <a:cubicBezTo>
                  <a:pt x="571" y="55"/>
                  <a:pt x="569" y="55"/>
                  <a:pt x="566" y="56"/>
                </a:cubicBezTo>
                <a:cubicBezTo>
                  <a:pt x="563" y="58"/>
                  <a:pt x="561" y="60"/>
                  <a:pt x="558" y="63"/>
                </a:cubicBezTo>
                <a:cubicBezTo>
                  <a:pt x="556" y="66"/>
                  <a:pt x="553" y="69"/>
                  <a:pt x="551" y="74"/>
                </a:cubicBezTo>
                <a:cubicBezTo>
                  <a:pt x="549" y="79"/>
                  <a:pt x="548" y="85"/>
                  <a:pt x="546" y="92"/>
                </a:cubicBezTo>
                <a:cubicBezTo>
                  <a:pt x="539" y="135"/>
                  <a:pt x="539" y="135"/>
                  <a:pt x="539" y="135"/>
                </a:cubicBezTo>
                <a:cubicBezTo>
                  <a:pt x="537" y="135"/>
                  <a:pt x="536" y="135"/>
                  <a:pt x="534" y="136"/>
                </a:cubicBezTo>
                <a:cubicBezTo>
                  <a:pt x="532" y="136"/>
                  <a:pt x="531" y="136"/>
                  <a:pt x="529" y="136"/>
                </a:cubicBezTo>
                <a:cubicBezTo>
                  <a:pt x="528" y="136"/>
                  <a:pt x="527" y="136"/>
                  <a:pt x="525" y="136"/>
                </a:cubicBezTo>
                <a:cubicBezTo>
                  <a:pt x="523" y="135"/>
                  <a:pt x="522" y="135"/>
                  <a:pt x="521" y="135"/>
                </a:cubicBezTo>
                <a:cubicBezTo>
                  <a:pt x="531" y="79"/>
                  <a:pt x="531" y="79"/>
                  <a:pt x="531" y="79"/>
                </a:cubicBezTo>
                <a:cubicBezTo>
                  <a:pt x="531" y="77"/>
                  <a:pt x="531" y="75"/>
                  <a:pt x="531" y="73"/>
                </a:cubicBezTo>
                <a:cubicBezTo>
                  <a:pt x="532" y="71"/>
                  <a:pt x="532" y="69"/>
                  <a:pt x="532" y="68"/>
                </a:cubicBezTo>
                <a:cubicBezTo>
                  <a:pt x="532" y="63"/>
                  <a:pt x="531" y="60"/>
                  <a:pt x="529" y="58"/>
                </a:cubicBezTo>
                <a:cubicBezTo>
                  <a:pt x="527" y="56"/>
                  <a:pt x="524" y="55"/>
                  <a:pt x="520" y="55"/>
                </a:cubicBezTo>
                <a:cubicBezTo>
                  <a:pt x="518" y="55"/>
                  <a:pt x="515" y="55"/>
                  <a:pt x="512" y="56"/>
                </a:cubicBezTo>
                <a:cubicBezTo>
                  <a:pt x="509" y="58"/>
                  <a:pt x="507" y="60"/>
                  <a:pt x="504" y="63"/>
                </a:cubicBezTo>
                <a:cubicBezTo>
                  <a:pt x="502" y="66"/>
                  <a:pt x="499" y="70"/>
                  <a:pt x="497" y="75"/>
                </a:cubicBezTo>
                <a:cubicBezTo>
                  <a:pt x="495" y="80"/>
                  <a:pt x="493" y="87"/>
                  <a:pt x="492" y="94"/>
                </a:cubicBezTo>
                <a:cubicBezTo>
                  <a:pt x="485" y="135"/>
                  <a:pt x="485" y="135"/>
                  <a:pt x="485" y="135"/>
                </a:cubicBezTo>
                <a:cubicBezTo>
                  <a:pt x="483" y="135"/>
                  <a:pt x="482" y="135"/>
                  <a:pt x="480" y="136"/>
                </a:cubicBezTo>
                <a:cubicBezTo>
                  <a:pt x="478" y="136"/>
                  <a:pt x="477" y="136"/>
                  <a:pt x="475" y="136"/>
                </a:cubicBezTo>
                <a:cubicBezTo>
                  <a:pt x="474" y="136"/>
                  <a:pt x="473" y="136"/>
                  <a:pt x="471" y="136"/>
                </a:cubicBezTo>
                <a:cubicBezTo>
                  <a:pt x="469" y="135"/>
                  <a:pt x="468" y="135"/>
                  <a:pt x="467" y="135"/>
                </a:cubicBezTo>
                <a:lnTo>
                  <a:pt x="476" y="81"/>
                </a:lnTo>
                <a:close/>
                <a:moveTo>
                  <a:pt x="638" y="98"/>
                </a:moveTo>
                <a:cubicBezTo>
                  <a:pt x="639" y="106"/>
                  <a:pt x="641" y="112"/>
                  <a:pt x="644" y="116"/>
                </a:cubicBezTo>
                <a:cubicBezTo>
                  <a:pt x="648" y="120"/>
                  <a:pt x="654" y="122"/>
                  <a:pt x="662" y="122"/>
                </a:cubicBezTo>
                <a:cubicBezTo>
                  <a:pt x="667" y="122"/>
                  <a:pt x="672" y="122"/>
                  <a:pt x="676" y="121"/>
                </a:cubicBezTo>
                <a:cubicBezTo>
                  <a:pt x="680" y="120"/>
                  <a:pt x="684" y="118"/>
                  <a:pt x="688" y="117"/>
                </a:cubicBezTo>
                <a:cubicBezTo>
                  <a:pt x="689" y="119"/>
                  <a:pt x="690" y="121"/>
                  <a:pt x="690" y="124"/>
                </a:cubicBezTo>
                <a:cubicBezTo>
                  <a:pt x="691" y="126"/>
                  <a:pt x="691" y="129"/>
                  <a:pt x="691" y="131"/>
                </a:cubicBezTo>
                <a:cubicBezTo>
                  <a:pt x="689" y="132"/>
                  <a:pt x="687" y="133"/>
                  <a:pt x="684" y="134"/>
                </a:cubicBezTo>
                <a:cubicBezTo>
                  <a:pt x="682" y="134"/>
                  <a:pt x="679" y="135"/>
                  <a:pt x="676" y="135"/>
                </a:cubicBezTo>
                <a:cubicBezTo>
                  <a:pt x="673" y="136"/>
                  <a:pt x="670" y="136"/>
                  <a:pt x="667" y="137"/>
                </a:cubicBezTo>
                <a:cubicBezTo>
                  <a:pt x="664" y="137"/>
                  <a:pt x="662" y="137"/>
                  <a:pt x="659" y="137"/>
                </a:cubicBezTo>
                <a:cubicBezTo>
                  <a:pt x="652" y="137"/>
                  <a:pt x="646" y="136"/>
                  <a:pt x="641" y="134"/>
                </a:cubicBezTo>
                <a:cubicBezTo>
                  <a:pt x="636" y="132"/>
                  <a:pt x="632" y="130"/>
                  <a:pt x="629" y="127"/>
                </a:cubicBezTo>
                <a:cubicBezTo>
                  <a:pt x="626" y="123"/>
                  <a:pt x="624" y="119"/>
                  <a:pt x="622" y="115"/>
                </a:cubicBezTo>
                <a:cubicBezTo>
                  <a:pt x="621" y="110"/>
                  <a:pt x="620" y="105"/>
                  <a:pt x="620" y="100"/>
                </a:cubicBezTo>
                <a:cubicBezTo>
                  <a:pt x="620" y="92"/>
                  <a:pt x="621" y="85"/>
                  <a:pt x="624" y="78"/>
                </a:cubicBezTo>
                <a:cubicBezTo>
                  <a:pt x="626" y="70"/>
                  <a:pt x="630" y="64"/>
                  <a:pt x="635" y="58"/>
                </a:cubicBezTo>
                <a:cubicBezTo>
                  <a:pt x="639" y="52"/>
                  <a:pt x="645" y="48"/>
                  <a:pt x="652" y="44"/>
                </a:cubicBezTo>
                <a:cubicBezTo>
                  <a:pt x="658" y="41"/>
                  <a:pt x="665" y="39"/>
                  <a:pt x="673" y="39"/>
                </a:cubicBezTo>
                <a:cubicBezTo>
                  <a:pt x="681" y="39"/>
                  <a:pt x="688" y="41"/>
                  <a:pt x="693" y="45"/>
                </a:cubicBezTo>
                <a:cubicBezTo>
                  <a:pt x="697" y="49"/>
                  <a:pt x="700" y="54"/>
                  <a:pt x="700" y="61"/>
                </a:cubicBezTo>
                <a:cubicBezTo>
                  <a:pt x="700" y="66"/>
                  <a:pt x="698" y="71"/>
                  <a:pt x="696" y="75"/>
                </a:cubicBezTo>
                <a:cubicBezTo>
                  <a:pt x="693" y="79"/>
                  <a:pt x="689" y="82"/>
                  <a:pt x="685" y="85"/>
                </a:cubicBezTo>
                <a:cubicBezTo>
                  <a:pt x="680" y="88"/>
                  <a:pt x="675" y="90"/>
                  <a:pt x="668" y="92"/>
                </a:cubicBezTo>
                <a:cubicBezTo>
                  <a:pt x="662" y="94"/>
                  <a:pt x="655" y="95"/>
                  <a:pt x="648" y="96"/>
                </a:cubicBezTo>
                <a:lnTo>
                  <a:pt x="638" y="98"/>
                </a:lnTo>
                <a:close/>
                <a:moveTo>
                  <a:pt x="650" y="82"/>
                </a:moveTo>
                <a:cubicBezTo>
                  <a:pt x="656" y="81"/>
                  <a:pt x="661" y="80"/>
                  <a:pt x="665" y="79"/>
                </a:cubicBezTo>
                <a:cubicBezTo>
                  <a:pt x="669" y="77"/>
                  <a:pt x="673" y="76"/>
                  <a:pt x="675" y="74"/>
                </a:cubicBezTo>
                <a:cubicBezTo>
                  <a:pt x="678" y="72"/>
                  <a:pt x="679" y="71"/>
                  <a:pt x="680" y="69"/>
                </a:cubicBezTo>
                <a:cubicBezTo>
                  <a:pt x="681" y="67"/>
                  <a:pt x="682" y="65"/>
                  <a:pt x="682" y="63"/>
                </a:cubicBezTo>
                <a:cubicBezTo>
                  <a:pt x="682" y="60"/>
                  <a:pt x="681" y="58"/>
                  <a:pt x="679" y="56"/>
                </a:cubicBezTo>
                <a:cubicBezTo>
                  <a:pt x="677" y="54"/>
                  <a:pt x="674" y="53"/>
                  <a:pt x="670" y="53"/>
                </a:cubicBezTo>
                <a:cubicBezTo>
                  <a:pt x="666" y="53"/>
                  <a:pt x="663" y="54"/>
                  <a:pt x="660" y="56"/>
                </a:cubicBezTo>
                <a:cubicBezTo>
                  <a:pt x="656" y="58"/>
                  <a:pt x="653" y="60"/>
                  <a:pt x="651" y="63"/>
                </a:cubicBezTo>
                <a:cubicBezTo>
                  <a:pt x="648" y="66"/>
                  <a:pt x="646" y="69"/>
                  <a:pt x="644" y="73"/>
                </a:cubicBezTo>
                <a:cubicBezTo>
                  <a:pt x="642" y="76"/>
                  <a:pt x="641" y="80"/>
                  <a:pt x="640" y="84"/>
                </a:cubicBezTo>
                <a:lnTo>
                  <a:pt x="650" y="82"/>
                </a:lnTo>
                <a:close/>
                <a:moveTo>
                  <a:pt x="770" y="56"/>
                </a:moveTo>
                <a:cubicBezTo>
                  <a:pt x="755" y="56"/>
                  <a:pt x="755" y="56"/>
                  <a:pt x="755" y="56"/>
                </a:cubicBezTo>
                <a:cubicBezTo>
                  <a:pt x="755" y="53"/>
                  <a:pt x="755" y="51"/>
                  <a:pt x="755" y="49"/>
                </a:cubicBezTo>
                <a:cubicBezTo>
                  <a:pt x="756" y="46"/>
                  <a:pt x="756" y="44"/>
                  <a:pt x="757" y="41"/>
                </a:cubicBezTo>
                <a:cubicBezTo>
                  <a:pt x="772" y="41"/>
                  <a:pt x="772" y="41"/>
                  <a:pt x="772" y="41"/>
                </a:cubicBezTo>
                <a:cubicBezTo>
                  <a:pt x="773" y="38"/>
                  <a:pt x="773" y="35"/>
                  <a:pt x="774" y="31"/>
                </a:cubicBezTo>
                <a:cubicBezTo>
                  <a:pt x="774" y="28"/>
                  <a:pt x="774" y="25"/>
                  <a:pt x="774" y="21"/>
                </a:cubicBezTo>
                <a:cubicBezTo>
                  <a:pt x="774" y="18"/>
                  <a:pt x="774" y="18"/>
                  <a:pt x="774" y="18"/>
                </a:cubicBezTo>
                <a:cubicBezTo>
                  <a:pt x="777" y="17"/>
                  <a:pt x="780" y="16"/>
                  <a:pt x="783" y="15"/>
                </a:cubicBezTo>
                <a:cubicBezTo>
                  <a:pt x="787" y="15"/>
                  <a:pt x="789" y="15"/>
                  <a:pt x="792" y="15"/>
                </a:cubicBezTo>
                <a:cubicBezTo>
                  <a:pt x="792" y="16"/>
                  <a:pt x="792" y="17"/>
                  <a:pt x="792" y="18"/>
                </a:cubicBezTo>
                <a:cubicBezTo>
                  <a:pt x="792" y="19"/>
                  <a:pt x="792" y="20"/>
                  <a:pt x="792" y="21"/>
                </a:cubicBezTo>
                <a:cubicBezTo>
                  <a:pt x="792" y="25"/>
                  <a:pt x="792" y="30"/>
                  <a:pt x="791" y="35"/>
                </a:cubicBezTo>
                <a:cubicBezTo>
                  <a:pt x="790" y="41"/>
                  <a:pt x="790" y="41"/>
                  <a:pt x="790" y="41"/>
                </a:cubicBezTo>
                <a:cubicBezTo>
                  <a:pt x="813" y="41"/>
                  <a:pt x="813" y="41"/>
                  <a:pt x="813" y="41"/>
                </a:cubicBezTo>
                <a:cubicBezTo>
                  <a:pt x="813" y="44"/>
                  <a:pt x="813" y="46"/>
                  <a:pt x="813" y="49"/>
                </a:cubicBezTo>
                <a:cubicBezTo>
                  <a:pt x="812" y="51"/>
                  <a:pt x="812" y="53"/>
                  <a:pt x="811" y="56"/>
                </a:cubicBezTo>
                <a:cubicBezTo>
                  <a:pt x="787" y="56"/>
                  <a:pt x="787" y="56"/>
                  <a:pt x="787" y="56"/>
                </a:cubicBezTo>
                <a:cubicBezTo>
                  <a:pt x="780" y="95"/>
                  <a:pt x="780" y="95"/>
                  <a:pt x="780" y="95"/>
                </a:cubicBezTo>
                <a:cubicBezTo>
                  <a:pt x="780" y="98"/>
                  <a:pt x="779" y="101"/>
                  <a:pt x="779" y="104"/>
                </a:cubicBezTo>
                <a:cubicBezTo>
                  <a:pt x="778" y="107"/>
                  <a:pt x="778" y="110"/>
                  <a:pt x="778" y="112"/>
                </a:cubicBezTo>
                <a:cubicBezTo>
                  <a:pt x="778" y="116"/>
                  <a:pt x="779" y="118"/>
                  <a:pt x="781" y="120"/>
                </a:cubicBezTo>
                <a:cubicBezTo>
                  <a:pt x="783" y="121"/>
                  <a:pt x="785" y="122"/>
                  <a:pt x="788" y="122"/>
                </a:cubicBezTo>
                <a:cubicBezTo>
                  <a:pt x="790" y="122"/>
                  <a:pt x="792" y="122"/>
                  <a:pt x="794" y="121"/>
                </a:cubicBezTo>
                <a:cubicBezTo>
                  <a:pt x="796" y="121"/>
                  <a:pt x="797" y="121"/>
                  <a:pt x="799" y="120"/>
                </a:cubicBezTo>
                <a:cubicBezTo>
                  <a:pt x="800" y="121"/>
                  <a:pt x="800" y="123"/>
                  <a:pt x="800" y="124"/>
                </a:cubicBezTo>
                <a:cubicBezTo>
                  <a:pt x="800" y="126"/>
                  <a:pt x="800" y="127"/>
                  <a:pt x="800" y="129"/>
                </a:cubicBezTo>
                <a:cubicBezTo>
                  <a:pt x="800" y="130"/>
                  <a:pt x="800" y="131"/>
                  <a:pt x="800" y="132"/>
                </a:cubicBezTo>
                <a:cubicBezTo>
                  <a:pt x="800" y="133"/>
                  <a:pt x="800" y="134"/>
                  <a:pt x="800" y="134"/>
                </a:cubicBezTo>
                <a:cubicBezTo>
                  <a:pt x="799" y="135"/>
                  <a:pt x="797" y="135"/>
                  <a:pt x="794" y="136"/>
                </a:cubicBezTo>
                <a:cubicBezTo>
                  <a:pt x="792" y="136"/>
                  <a:pt x="789" y="137"/>
                  <a:pt x="786" y="137"/>
                </a:cubicBezTo>
                <a:cubicBezTo>
                  <a:pt x="782" y="137"/>
                  <a:pt x="778" y="136"/>
                  <a:pt x="775" y="136"/>
                </a:cubicBezTo>
                <a:cubicBezTo>
                  <a:pt x="772" y="135"/>
                  <a:pt x="769" y="134"/>
                  <a:pt x="767" y="133"/>
                </a:cubicBezTo>
                <a:cubicBezTo>
                  <a:pt x="764" y="131"/>
                  <a:pt x="763" y="129"/>
                  <a:pt x="761" y="126"/>
                </a:cubicBezTo>
                <a:cubicBezTo>
                  <a:pt x="760" y="124"/>
                  <a:pt x="759" y="120"/>
                  <a:pt x="759" y="116"/>
                </a:cubicBezTo>
                <a:cubicBezTo>
                  <a:pt x="759" y="114"/>
                  <a:pt x="760" y="111"/>
                  <a:pt x="760" y="109"/>
                </a:cubicBezTo>
                <a:cubicBezTo>
                  <a:pt x="761" y="106"/>
                  <a:pt x="761" y="103"/>
                  <a:pt x="761" y="100"/>
                </a:cubicBezTo>
                <a:lnTo>
                  <a:pt x="770" y="56"/>
                </a:lnTo>
                <a:close/>
                <a:moveTo>
                  <a:pt x="851" y="137"/>
                </a:moveTo>
                <a:cubicBezTo>
                  <a:pt x="840" y="137"/>
                  <a:pt x="831" y="134"/>
                  <a:pt x="826" y="128"/>
                </a:cubicBezTo>
                <a:cubicBezTo>
                  <a:pt x="820" y="122"/>
                  <a:pt x="817" y="113"/>
                  <a:pt x="817" y="101"/>
                </a:cubicBezTo>
                <a:cubicBezTo>
                  <a:pt x="817" y="94"/>
                  <a:pt x="818" y="87"/>
                  <a:pt x="820" y="80"/>
                </a:cubicBezTo>
                <a:cubicBezTo>
                  <a:pt x="822" y="73"/>
                  <a:pt x="825" y="66"/>
                  <a:pt x="830" y="60"/>
                </a:cubicBezTo>
                <a:cubicBezTo>
                  <a:pt x="834" y="54"/>
                  <a:pt x="839" y="49"/>
                  <a:pt x="846" y="45"/>
                </a:cubicBezTo>
                <a:cubicBezTo>
                  <a:pt x="853" y="41"/>
                  <a:pt x="860" y="39"/>
                  <a:pt x="869" y="39"/>
                </a:cubicBezTo>
                <a:cubicBezTo>
                  <a:pt x="881" y="39"/>
                  <a:pt x="889" y="42"/>
                  <a:pt x="895" y="48"/>
                </a:cubicBezTo>
                <a:cubicBezTo>
                  <a:pt x="901" y="55"/>
                  <a:pt x="904" y="64"/>
                  <a:pt x="904" y="75"/>
                </a:cubicBezTo>
                <a:cubicBezTo>
                  <a:pt x="904" y="82"/>
                  <a:pt x="903" y="89"/>
                  <a:pt x="901" y="96"/>
                </a:cubicBezTo>
                <a:cubicBezTo>
                  <a:pt x="898" y="104"/>
                  <a:pt x="895" y="110"/>
                  <a:pt x="891" y="116"/>
                </a:cubicBezTo>
                <a:cubicBezTo>
                  <a:pt x="887" y="123"/>
                  <a:pt x="881" y="127"/>
                  <a:pt x="875" y="131"/>
                </a:cubicBezTo>
                <a:cubicBezTo>
                  <a:pt x="868" y="135"/>
                  <a:pt x="860" y="137"/>
                  <a:pt x="851" y="137"/>
                </a:cubicBezTo>
                <a:close/>
                <a:moveTo>
                  <a:pt x="853" y="123"/>
                </a:moveTo>
                <a:cubicBezTo>
                  <a:pt x="859" y="123"/>
                  <a:pt x="864" y="121"/>
                  <a:pt x="868" y="118"/>
                </a:cubicBezTo>
                <a:cubicBezTo>
                  <a:pt x="872" y="115"/>
                  <a:pt x="875" y="111"/>
                  <a:pt x="878" y="106"/>
                </a:cubicBezTo>
                <a:cubicBezTo>
                  <a:pt x="880" y="102"/>
                  <a:pt x="882" y="96"/>
                  <a:pt x="883" y="91"/>
                </a:cubicBezTo>
                <a:cubicBezTo>
                  <a:pt x="885" y="85"/>
                  <a:pt x="885" y="80"/>
                  <a:pt x="885" y="75"/>
                </a:cubicBezTo>
                <a:cubicBezTo>
                  <a:pt x="885" y="68"/>
                  <a:pt x="884" y="63"/>
                  <a:pt x="881" y="59"/>
                </a:cubicBezTo>
                <a:cubicBezTo>
                  <a:pt x="878" y="56"/>
                  <a:pt x="873" y="54"/>
                  <a:pt x="867" y="54"/>
                </a:cubicBezTo>
                <a:cubicBezTo>
                  <a:pt x="862" y="54"/>
                  <a:pt x="857" y="55"/>
                  <a:pt x="853" y="58"/>
                </a:cubicBezTo>
                <a:cubicBezTo>
                  <a:pt x="849" y="62"/>
                  <a:pt x="845" y="66"/>
                  <a:pt x="843" y="70"/>
                </a:cubicBezTo>
                <a:cubicBezTo>
                  <a:pt x="840" y="75"/>
                  <a:pt x="838" y="80"/>
                  <a:pt x="837" y="86"/>
                </a:cubicBezTo>
                <a:cubicBezTo>
                  <a:pt x="836" y="91"/>
                  <a:pt x="836" y="97"/>
                  <a:pt x="836" y="101"/>
                </a:cubicBezTo>
                <a:cubicBezTo>
                  <a:pt x="836" y="108"/>
                  <a:pt x="837" y="114"/>
                  <a:pt x="840" y="117"/>
                </a:cubicBezTo>
                <a:cubicBezTo>
                  <a:pt x="843" y="121"/>
                  <a:pt x="847" y="123"/>
                  <a:pt x="853" y="123"/>
                </a:cubicBezTo>
                <a:close/>
                <a:moveTo>
                  <a:pt x="955" y="81"/>
                </a:moveTo>
                <a:cubicBezTo>
                  <a:pt x="956" y="73"/>
                  <a:pt x="958" y="67"/>
                  <a:pt x="958" y="62"/>
                </a:cubicBezTo>
                <a:cubicBezTo>
                  <a:pt x="959" y="57"/>
                  <a:pt x="960" y="52"/>
                  <a:pt x="960" y="48"/>
                </a:cubicBezTo>
                <a:cubicBezTo>
                  <a:pt x="960" y="46"/>
                  <a:pt x="960" y="45"/>
                  <a:pt x="959" y="44"/>
                </a:cubicBezTo>
                <a:cubicBezTo>
                  <a:pt x="959" y="43"/>
                  <a:pt x="959" y="42"/>
                  <a:pt x="959" y="41"/>
                </a:cubicBezTo>
                <a:cubicBezTo>
                  <a:pt x="961" y="41"/>
                  <a:pt x="962" y="40"/>
                  <a:pt x="963" y="40"/>
                </a:cubicBezTo>
                <a:cubicBezTo>
                  <a:pt x="965" y="40"/>
                  <a:pt x="966" y="40"/>
                  <a:pt x="968" y="40"/>
                </a:cubicBezTo>
                <a:cubicBezTo>
                  <a:pt x="969" y="40"/>
                  <a:pt x="970" y="40"/>
                  <a:pt x="972" y="40"/>
                </a:cubicBezTo>
                <a:cubicBezTo>
                  <a:pt x="973" y="40"/>
                  <a:pt x="975" y="41"/>
                  <a:pt x="976" y="41"/>
                </a:cubicBezTo>
                <a:cubicBezTo>
                  <a:pt x="976" y="42"/>
                  <a:pt x="977" y="43"/>
                  <a:pt x="977" y="44"/>
                </a:cubicBezTo>
                <a:cubicBezTo>
                  <a:pt x="977" y="45"/>
                  <a:pt x="977" y="47"/>
                  <a:pt x="977" y="49"/>
                </a:cubicBezTo>
                <a:cubicBezTo>
                  <a:pt x="977" y="50"/>
                  <a:pt x="977" y="52"/>
                  <a:pt x="977" y="53"/>
                </a:cubicBezTo>
                <a:cubicBezTo>
                  <a:pt x="977" y="54"/>
                  <a:pt x="976" y="55"/>
                  <a:pt x="976" y="57"/>
                </a:cubicBezTo>
                <a:cubicBezTo>
                  <a:pt x="979" y="52"/>
                  <a:pt x="984" y="47"/>
                  <a:pt x="989" y="44"/>
                </a:cubicBezTo>
                <a:cubicBezTo>
                  <a:pt x="994" y="41"/>
                  <a:pt x="1001" y="39"/>
                  <a:pt x="1008" y="39"/>
                </a:cubicBezTo>
                <a:cubicBezTo>
                  <a:pt x="1017" y="39"/>
                  <a:pt x="1023" y="42"/>
                  <a:pt x="1028" y="48"/>
                </a:cubicBezTo>
                <a:cubicBezTo>
                  <a:pt x="1033" y="54"/>
                  <a:pt x="1035" y="62"/>
                  <a:pt x="1035" y="73"/>
                </a:cubicBezTo>
                <a:cubicBezTo>
                  <a:pt x="1035" y="81"/>
                  <a:pt x="1034" y="90"/>
                  <a:pt x="1031" y="97"/>
                </a:cubicBezTo>
                <a:cubicBezTo>
                  <a:pt x="1029" y="105"/>
                  <a:pt x="1025" y="112"/>
                  <a:pt x="1020" y="118"/>
                </a:cubicBezTo>
                <a:cubicBezTo>
                  <a:pt x="1014" y="124"/>
                  <a:pt x="1008" y="129"/>
                  <a:pt x="1000" y="132"/>
                </a:cubicBezTo>
                <a:cubicBezTo>
                  <a:pt x="992" y="135"/>
                  <a:pt x="983" y="137"/>
                  <a:pt x="973" y="137"/>
                </a:cubicBezTo>
                <a:cubicBezTo>
                  <a:pt x="971" y="137"/>
                  <a:pt x="969" y="137"/>
                  <a:pt x="968" y="137"/>
                </a:cubicBezTo>
                <a:cubicBezTo>
                  <a:pt x="966" y="137"/>
                  <a:pt x="965" y="137"/>
                  <a:pt x="963" y="137"/>
                </a:cubicBezTo>
                <a:cubicBezTo>
                  <a:pt x="956" y="178"/>
                  <a:pt x="956" y="178"/>
                  <a:pt x="956" y="178"/>
                </a:cubicBezTo>
                <a:cubicBezTo>
                  <a:pt x="955" y="179"/>
                  <a:pt x="953" y="179"/>
                  <a:pt x="951" y="179"/>
                </a:cubicBezTo>
                <a:cubicBezTo>
                  <a:pt x="950" y="179"/>
                  <a:pt x="948" y="179"/>
                  <a:pt x="947" y="179"/>
                </a:cubicBezTo>
                <a:cubicBezTo>
                  <a:pt x="946" y="179"/>
                  <a:pt x="944" y="179"/>
                  <a:pt x="942" y="179"/>
                </a:cubicBezTo>
                <a:cubicBezTo>
                  <a:pt x="941" y="179"/>
                  <a:pt x="939" y="179"/>
                  <a:pt x="938" y="178"/>
                </a:cubicBezTo>
                <a:lnTo>
                  <a:pt x="955" y="81"/>
                </a:lnTo>
                <a:close/>
                <a:moveTo>
                  <a:pt x="966" y="121"/>
                </a:moveTo>
                <a:cubicBezTo>
                  <a:pt x="967" y="121"/>
                  <a:pt x="969" y="122"/>
                  <a:pt x="971" y="122"/>
                </a:cubicBezTo>
                <a:cubicBezTo>
                  <a:pt x="973" y="122"/>
                  <a:pt x="975" y="122"/>
                  <a:pt x="977" y="122"/>
                </a:cubicBezTo>
                <a:cubicBezTo>
                  <a:pt x="982" y="122"/>
                  <a:pt x="987" y="121"/>
                  <a:pt x="992" y="119"/>
                </a:cubicBezTo>
                <a:cubicBezTo>
                  <a:pt x="997" y="116"/>
                  <a:pt x="1001" y="113"/>
                  <a:pt x="1005" y="109"/>
                </a:cubicBezTo>
                <a:cubicBezTo>
                  <a:pt x="1008" y="105"/>
                  <a:pt x="1011" y="100"/>
                  <a:pt x="1013" y="94"/>
                </a:cubicBezTo>
                <a:cubicBezTo>
                  <a:pt x="1015" y="89"/>
                  <a:pt x="1016" y="83"/>
                  <a:pt x="1016" y="76"/>
                </a:cubicBezTo>
                <a:cubicBezTo>
                  <a:pt x="1016" y="69"/>
                  <a:pt x="1015" y="64"/>
                  <a:pt x="1012" y="60"/>
                </a:cubicBezTo>
                <a:cubicBezTo>
                  <a:pt x="1009" y="57"/>
                  <a:pt x="1005" y="55"/>
                  <a:pt x="1000" y="55"/>
                </a:cubicBezTo>
                <a:cubicBezTo>
                  <a:pt x="996" y="55"/>
                  <a:pt x="993" y="55"/>
                  <a:pt x="990" y="57"/>
                </a:cubicBezTo>
                <a:cubicBezTo>
                  <a:pt x="988" y="58"/>
                  <a:pt x="985" y="60"/>
                  <a:pt x="982" y="63"/>
                </a:cubicBezTo>
                <a:cubicBezTo>
                  <a:pt x="980" y="66"/>
                  <a:pt x="978" y="70"/>
                  <a:pt x="976" y="75"/>
                </a:cubicBezTo>
                <a:cubicBezTo>
                  <a:pt x="974" y="79"/>
                  <a:pt x="972" y="85"/>
                  <a:pt x="971" y="92"/>
                </a:cubicBezTo>
                <a:lnTo>
                  <a:pt x="966" y="121"/>
                </a:lnTo>
                <a:close/>
                <a:moveTo>
                  <a:pt x="1084" y="137"/>
                </a:moveTo>
                <a:cubicBezTo>
                  <a:pt x="1072" y="137"/>
                  <a:pt x="1064" y="134"/>
                  <a:pt x="1058" y="128"/>
                </a:cubicBezTo>
                <a:cubicBezTo>
                  <a:pt x="1052" y="122"/>
                  <a:pt x="1049" y="113"/>
                  <a:pt x="1049" y="101"/>
                </a:cubicBezTo>
                <a:cubicBezTo>
                  <a:pt x="1049" y="94"/>
                  <a:pt x="1051" y="87"/>
                  <a:pt x="1053" y="80"/>
                </a:cubicBezTo>
                <a:cubicBezTo>
                  <a:pt x="1055" y="73"/>
                  <a:pt x="1058" y="66"/>
                  <a:pt x="1062" y="60"/>
                </a:cubicBezTo>
                <a:cubicBezTo>
                  <a:pt x="1067" y="54"/>
                  <a:pt x="1072" y="49"/>
                  <a:pt x="1079" y="45"/>
                </a:cubicBezTo>
                <a:cubicBezTo>
                  <a:pt x="1085" y="41"/>
                  <a:pt x="1093" y="39"/>
                  <a:pt x="1102" y="39"/>
                </a:cubicBezTo>
                <a:cubicBezTo>
                  <a:pt x="1113" y="39"/>
                  <a:pt x="1122" y="42"/>
                  <a:pt x="1127" y="48"/>
                </a:cubicBezTo>
                <a:cubicBezTo>
                  <a:pt x="1133" y="55"/>
                  <a:pt x="1136" y="64"/>
                  <a:pt x="1136" y="75"/>
                </a:cubicBezTo>
                <a:cubicBezTo>
                  <a:pt x="1136" y="82"/>
                  <a:pt x="1135" y="89"/>
                  <a:pt x="1133" y="96"/>
                </a:cubicBezTo>
                <a:cubicBezTo>
                  <a:pt x="1131" y="104"/>
                  <a:pt x="1128" y="110"/>
                  <a:pt x="1123" y="116"/>
                </a:cubicBezTo>
                <a:cubicBezTo>
                  <a:pt x="1119" y="123"/>
                  <a:pt x="1114" y="127"/>
                  <a:pt x="1107" y="131"/>
                </a:cubicBezTo>
                <a:cubicBezTo>
                  <a:pt x="1101" y="135"/>
                  <a:pt x="1093" y="137"/>
                  <a:pt x="1084" y="137"/>
                </a:cubicBezTo>
                <a:close/>
                <a:moveTo>
                  <a:pt x="1086" y="123"/>
                </a:moveTo>
                <a:cubicBezTo>
                  <a:pt x="1091" y="123"/>
                  <a:pt x="1096" y="121"/>
                  <a:pt x="1100" y="118"/>
                </a:cubicBezTo>
                <a:cubicBezTo>
                  <a:pt x="1104" y="115"/>
                  <a:pt x="1108" y="111"/>
                  <a:pt x="1110" y="106"/>
                </a:cubicBezTo>
                <a:cubicBezTo>
                  <a:pt x="1113" y="102"/>
                  <a:pt x="1115" y="96"/>
                  <a:pt x="1116" y="91"/>
                </a:cubicBezTo>
                <a:cubicBezTo>
                  <a:pt x="1117" y="85"/>
                  <a:pt x="1118" y="80"/>
                  <a:pt x="1118" y="75"/>
                </a:cubicBezTo>
                <a:cubicBezTo>
                  <a:pt x="1118" y="68"/>
                  <a:pt x="1116" y="63"/>
                  <a:pt x="1113" y="59"/>
                </a:cubicBezTo>
                <a:cubicBezTo>
                  <a:pt x="1110" y="56"/>
                  <a:pt x="1106" y="54"/>
                  <a:pt x="1100" y="54"/>
                </a:cubicBezTo>
                <a:cubicBezTo>
                  <a:pt x="1094" y="54"/>
                  <a:pt x="1089" y="55"/>
                  <a:pt x="1085" y="58"/>
                </a:cubicBezTo>
                <a:cubicBezTo>
                  <a:pt x="1081" y="62"/>
                  <a:pt x="1078" y="66"/>
                  <a:pt x="1075" y="70"/>
                </a:cubicBezTo>
                <a:cubicBezTo>
                  <a:pt x="1073" y="75"/>
                  <a:pt x="1071" y="80"/>
                  <a:pt x="1070" y="86"/>
                </a:cubicBezTo>
                <a:cubicBezTo>
                  <a:pt x="1069" y="91"/>
                  <a:pt x="1068" y="97"/>
                  <a:pt x="1068" y="101"/>
                </a:cubicBezTo>
                <a:cubicBezTo>
                  <a:pt x="1068" y="108"/>
                  <a:pt x="1069" y="114"/>
                  <a:pt x="1072" y="117"/>
                </a:cubicBezTo>
                <a:cubicBezTo>
                  <a:pt x="1075" y="121"/>
                  <a:pt x="1080" y="123"/>
                  <a:pt x="1086" y="123"/>
                </a:cubicBezTo>
                <a:close/>
                <a:moveTo>
                  <a:pt x="1174" y="91"/>
                </a:moveTo>
                <a:cubicBezTo>
                  <a:pt x="1172" y="90"/>
                  <a:pt x="1170" y="89"/>
                  <a:pt x="1168" y="88"/>
                </a:cubicBezTo>
                <a:cubicBezTo>
                  <a:pt x="1166" y="87"/>
                  <a:pt x="1164" y="86"/>
                  <a:pt x="1162" y="84"/>
                </a:cubicBezTo>
                <a:cubicBezTo>
                  <a:pt x="1160" y="82"/>
                  <a:pt x="1159" y="80"/>
                  <a:pt x="1158" y="77"/>
                </a:cubicBezTo>
                <a:cubicBezTo>
                  <a:pt x="1157" y="75"/>
                  <a:pt x="1156" y="72"/>
                  <a:pt x="1156" y="68"/>
                </a:cubicBezTo>
                <a:cubicBezTo>
                  <a:pt x="1156" y="63"/>
                  <a:pt x="1157" y="59"/>
                  <a:pt x="1159" y="56"/>
                </a:cubicBezTo>
                <a:cubicBezTo>
                  <a:pt x="1161" y="52"/>
                  <a:pt x="1163" y="49"/>
                  <a:pt x="1167" y="47"/>
                </a:cubicBezTo>
                <a:cubicBezTo>
                  <a:pt x="1170" y="44"/>
                  <a:pt x="1174" y="42"/>
                  <a:pt x="1178" y="41"/>
                </a:cubicBezTo>
                <a:cubicBezTo>
                  <a:pt x="1183" y="40"/>
                  <a:pt x="1188" y="39"/>
                  <a:pt x="1194" y="39"/>
                </a:cubicBezTo>
                <a:cubicBezTo>
                  <a:pt x="1199" y="39"/>
                  <a:pt x="1203" y="39"/>
                  <a:pt x="1208" y="41"/>
                </a:cubicBezTo>
                <a:cubicBezTo>
                  <a:pt x="1212" y="42"/>
                  <a:pt x="1216" y="43"/>
                  <a:pt x="1219" y="44"/>
                </a:cubicBezTo>
                <a:cubicBezTo>
                  <a:pt x="1218" y="49"/>
                  <a:pt x="1216" y="54"/>
                  <a:pt x="1213" y="58"/>
                </a:cubicBezTo>
                <a:cubicBezTo>
                  <a:pt x="1211" y="57"/>
                  <a:pt x="1208" y="56"/>
                  <a:pt x="1205" y="55"/>
                </a:cubicBezTo>
                <a:cubicBezTo>
                  <a:pt x="1201" y="54"/>
                  <a:pt x="1197" y="53"/>
                  <a:pt x="1193" y="53"/>
                </a:cubicBezTo>
                <a:cubicBezTo>
                  <a:pt x="1188" y="53"/>
                  <a:pt x="1183" y="54"/>
                  <a:pt x="1180" y="56"/>
                </a:cubicBezTo>
                <a:cubicBezTo>
                  <a:pt x="1176" y="58"/>
                  <a:pt x="1175" y="61"/>
                  <a:pt x="1175" y="66"/>
                </a:cubicBezTo>
                <a:cubicBezTo>
                  <a:pt x="1175" y="68"/>
                  <a:pt x="1175" y="71"/>
                  <a:pt x="1177" y="73"/>
                </a:cubicBezTo>
                <a:cubicBezTo>
                  <a:pt x="1179" y="75"/>
                  <a:pt x="1182" y="76"/>
                  <a:pt x="1186" y="78"/>
                </a:cubicBezTo>
                <a:cubicBezTo>
                  <a:pt x="1190" y="80"/>
                  <a:pt x="1190" y="80"/>
                  <a:pt x="1190" y="80"/>
                </a:cubicBezTo>
                <a:cubicBezTo>
                  <a:pt x="1192" y="81"/>
                  <a:pt x="1195" y="82"/>
                  <a:pt x="1197" y="83"/>
                </a:cubicBezTo>
                <a:cubicBezTo>
                  <a:pt x="1200" y="85"/>
                  <a:pt x="1202" y="86"/>
                  <a:pt x="1204" y="88"/>
                </a:cubicBezTo>
                <a:cubicBezTo>
                  <a:pt x="1206" y="90"/>
                  <a:pt x="1208" y="92"/>
                  <a:pt x="1209" y="94"/>
                </a:cubicBezTo>
                <a:cubicBezTo>
                  <a:pt x="1210" y="97"/>
                  <a:pt x="1211" y="100"/>
                  <a:pt x="1211" y="104"/>
                </a:cubicBezTo>
                <a:cubicBezTo>
                  <a:pt x="1211" y="109"/>
                  <a:pt x="1210" y="114"/>
                  <a:pt x="1208" y="119"/>
                </a:cubicBezTo>
                <a:cubicBezTo>
                  <a:pt x="1205" y="123"/>
                  <a:pt x="1202" y="126"/>
                  <a:pt x="1198" y="129"/>
                </a:cubicBezTo>
                <a:cubicBezTo>
                  <a:pt x="1195" y="132"/>
                  <a:pt x="1190" y="134"/>
                  <a:pt x="1185" y="135"/>
                </a:cubicBezTo>
                <a:cubicBezTo>
                  <a:pt x="1180" y="137"/>
                  <a:pt x="1175" y="137"/>
                  <a:pt x="1169" y="137"/>
                </a:cubicBezTo>
                <a:cubicBezTo>
                  <a:pt x="1164" y="137"/>
                  <a:pt x="1159" y="137"/>
                  <a:pt x="1154" y="136"/>
                </a:cubicBezTo>
                <a:cubicBezTo>
                  <a:pt x="1150" y="135"/>
                  <a:pt x="1146" y="134"/>
                  <a:pt x="1143" y="133"/>
                </a:cubicBezTo>
                <a:cubicBezTo>
                  <a:pt x="1143" y="130"/>
                  <a:pt x="1143" y="127"/>
                  <a:pt x="1144" y="125"/>
                </a:cubicBezTo>
                <a:cubicBezTo>
                  <a:pt x="1145" y="123"/>
                  <a:pt x="1146" y="120"/>
                  <a:pt x="1147" y="118"/>
                </a:cubicBezTo>
                <a:cubicBezTo>
                  <a:pt x="1150" y="119"/>
                  <a:pt x="1154" y="120"/>
                  <a:pt x="1158" y="121"/>
                </a:cubicBezTo>
                <a:cubicBezTo>
                  <a:pt x="1163" y="122"/>
                  <a:pt x="1167" y="122"/>
                  <a:pt x="1170" y="122"/>
                </a:cubicBezTo>
                <a:cubicBezTo>
                  <a:pt x="1173" y="122"/>
                  <a:pt x="1176" y="122"/>
                  <a:pt x="1179" y="122"/>
                </a:cubicBezTo>
                <a:cubicBezTo>
                  <a:pt x="1181" y="121"/>
                  <a:pt x="1184" y="120"/>
                  <a:pt x="1186" y="119"/>
                </a:cubicBezTo>
                <a:cubicBezTo>
                  <a:pt x="1188" y="118"/>
                  <a:pt x="1189" y="116"/>
                  <a:pt x="1190" y="114"/>
                </a:cubicBezTo>
                <a:cubicBezTo>
                  <a:pt x="1192" y="112"/>
                  <a:pt x="1192" y="110"/>
                  <a:pt x="1192" y="107"/>
                </a:cubicBezTo>
                <a:cubicBezTo>
                  <a:pt x="1192" y="103"/>
                  <a:pt x="1191" y="100"/>
                  <a:pt x="1189" y="99"/>
                </a:cubicBezTo>
                <a:cubicBezTo>
                  <a:pt x="1187" y="97"/>
                  <a:pt x="1184" y="95"/>
                  <a:pt x="1180" y="93"/>
                </a:cubicBezTo>
                <a:lnTo>
                  <a:pt x="1174" y="91"/>
                </a:lnTo>
                <a:close/>
                <a:moveTo>
                  <a:pt x="1253" y="91"/>
                </a:moveTo>
                <a:cubicBezTo>
                  <a:pt x="1251" y="90"/>
                  <a:pt x="1249" y="89"/>
                  <a:pt x="1247" y="88"/>
                </a:cubicBezTo>
                <a:cubicBezTo>
                  <a:pt x="1245" y="87"/>
                  <a:pt x="1243" y="86"/>
                  <a:pt x="1242" y="84"/>
                </a:cubicBezTo>
                <a:cubicBezTo>
                  <a:pt x="1240" y="82"/>
                  <a:pt x="1238" y="80"/>
                  <a:pt x="1237" y="77"/>
                </a:cubicBezTo>
                <a:cubicBezTo>
                  <a:pt x="1236" y="75"/>
                  <a:pt x="1236" y="72"/>
                  <a:pt x="1236" y="68"/>
                </a:cubicBezTo>
                <a:cubicBezTo>
                  <a:pt x="1236" y="63"/>
                  <a:pt x="1236" y="59"/>
                  <a:pt x="1238" y="56"/>
                </a:cubicBezTo>
                <a:cubicBezTo>
                  <a:pt x="1240" y="52"/>
                  <a:pt x="1243" y="49"/>
                  <a:pt x="1246" y="47"/>
                </a:cubicBezTo>
                <a:cubicBezTo>
                  <a:pt x="1249" y="44"/>
                  <a:pt x="1253" y="42"/>
                  <a:pt x="1258" y="41"/>
                </a:cubicBezTo>
                <a:cubicBezTo>
                  <a:pt x="1262" y="40"/>
                  <a:pt x="1267" y="39"/>
                  <a:pt x="1273" y="39"/>
                </a:cubicBezTo>
                <a:cubicBezTo>
                  <a:pt x="1278" y="39"/>
                  <a:pt x="1283" y="39"/>
                  <a:pt x="1287" y="41"/>
                </a:cubicBezTo>
                <a:cubicBezTo>
                  <a:pt x="1292" y="42"/>
                  <a:pt x="1295" y="43"/>
                  <a:pt x="1298" y="44"/>
                </a:cubicBezTo>
                <a:cubicBezTo>
                  <a:pt x="1297" y="49"/>
                  <a:pt x="1295" y="54"/>
                  <a:pt x="1293" y="58"/>
                </a:cubicBezTo>
                <a:cubicBezTo>
                  <a:pt x="1291" y="57"/>
                  <a:pt x="1288" y="56"/>
                  <a:pt x="1284" y="55"/>
                </a:cubicBezTo>
                <a:cubicBezTo>
                  <a:pt x="1280" y="54"/>
                  <a:pt x="1276" y="53"/>
                  <a:pt x="1272" y="53"/>
                </a:cubicBezTo>
                <a:cubicBezTo>
                  <a:pt x="1267" y="53"/>
                  <a:pt x="1263" y="54"/>
                  <a:pt x="1259" y="56"/>
                </a:cubicBezTo>
                <a:cubicBezTo>
                  <a:pt x="1256" y="58"/>
                  <a:pt x="1254" y="61"/>
                  <a:pt x="1254" y="66"/>
                </a:cubicBezTo>
                <a:cubicBezTo>
                  <a:pt x="1254" y="68"/>
                  <a:pt x="1255" y="71"/>
                  <a:pt x="1257" y="73"/>
                </a:cubicBezTo>
                <a:cubicBezTo>
                  <a:pt x="1258" y="75"/>
                  <a:pt x="1261" y="76"/>
                  <a:pt x="1265" y="78"/>
                </a:cubicBezTo>
                <a:cubicBezTo>
                  <a:pt x="1269" y="80"/>
                  <a:pt x="1269" y="80"/>
                  <a:pt x="1269" y="80"/>
                </a:cubicBezTo>
                <a:cubicBezTo>
                  <a:pt x="1272" y="81"/>
                  <a:pt x="1274" y="82"/>
                  <a:pt x="1277" y="83"/>
                </a:cubicBezTo>
                <a:cubicBezTo>
                  <a:pt x="1279" y="85"/>
                  <a:pt x="1281" y="86"/>
                  <a:pt x="1283" y="88"/>
                </a:cubicBezTo>
                <a:cubicBezTo>
                  <a:pt x="1285" y="90"/>
                  <a:pt x="1287" y="92"/>
                  <a:pt x="1288" y="94"/>
                </a:cubicBezTo>
                <a:cubicBezTo>
                  <a:pt x="1290" y="97"/>
                  <a:pt x="1290" y="100"/>
                  <a:pt x="1290" y="104"/>
                </a:cubicBezTo>
                <a:cubicBezTo>
                  <a:pt x="1290" y="109"/>
                  <a:pt x="1289" y="114"/>
                  <a:pt x="1287" y="119"/>
                </a:cubicBezTo>
                <a:cubicBezTo>
                  <a:pt x="1285" y="123"/>
                  <a:pt x="1282" y="126"/>
                  <a:pt x="1278" y="129"/>
                </a:cubicBezTo>
                <a:cubicBezTo>
                  <a:pt x="1274" y="132"/>
                  <a:pt x="1270" y="134"/>
                  <a:pt x="1265" y="135"/>
                </a:cubicBezTo>
                <a:cubicBezTo>
                  <a:pt x="1259" y="137"/>
                  <a:pt x="1254" y="137"/>
                  <a:pt x="1248" y="137"/>
                </a:cubicBezTo>
                <a:cubicBezTo>
                  <a:pt x="1243" y="137"/>
                  <a:pt x="1238" y="137"/>
                  <a:pt x="1234" y="136"/>
                </a:cubicBezTo>
                <a:cubicBezTo>
                  <a:pt x="1229" y="135"/>
                  <a:pt x="1225" y="134"/>
                  <a:pt x="1222" y="133"/>
                </a:cubicBezTo>
                <a:cubicBezTo>
                  <a:pt x="1222" y="130"/>
                  <a:pt x="1223" y="127"/>
                  <a:pt x="1224" y="125"/>
                </a:cubicBezTo>
                <a:cubicBezTo>
                  <a:pt x="1224" y="123"/>
                  <a:pt x="1225" y="120"/>
                  <a:pt x="1227" y="118"/>
                </a:cubicBezTo>
                <a:cubicBezTo>
                  <a:pt x="1230" y="119"/>
                  <a:pt x="1233" y="120"/>
                  <a:pt x="1238" y="121"/>
                </a:cubicBezTo>
                <a:cubicBezTo>
                  <a:pt x="1242" y="122"/>
                  <a:pt x="1246" y="122"/>
                  <a:pt x="1250" y="122"/>
                </a:cubicBezTo>
                <a:cubicBezTo>
                  <a:pt x="1253" y="122"/>
                  <a:pt x="1256" y="122"/>
                  <a:pt x="1258" y="122"/>
                </a:cubicBezTo>
                <a:cubicBezTo>
                  <a:pt x="1261" y="121"/>
                  <a:pt x="1263" y="120"/>
                  <a:pt x="1265" y="119"/>
                </a:cubicBezTo>
                <a:cubicBezTo>
                  <a:pt x="1267" y="118"/>
                  <a:pt x="1269" y="116"/>
                  <a:pt x="1270" y="114"/>
                </a:cubicBezTo>
                <a:cubicBezTo>
                  <a:pt x="1271" y="112"/>
                  <a:pt x="1272" y="110"/>
                  <a:pt x="1272" y="107"/>
                </a:cubicBezTo>
                <a:cubicBezTo>
                  <a:pt x="1272" y="103"/>
                  <a:pt x="1271" y="100"/>
                  <a:pt x="1268" y="99"/>
                </a:cubicBezTo>
                <a:cubicBezTo>
                  <a:pt x="1266" y="97"/>
                  <a:pt x="1263" y="95"/>
                  <a:pt x="1259" y="93"/>
                </a:cubicBezTo>
                <a:lnTo>
                  <a:pt x="1253" y="91"/>
                </a:lnTo>
                <a:close/>
                <a:moveTo>
                  <a:pt x="1326" y="56"/>
                </a:moveTo>
                <a:cubicBezTo>
                  <a:pt x="1315" y="56"/>
                  <a:pt x="1315" y="56"/>
                  <a:pt x="1315" y="56"/>
                </a:cubicBezTo>
                <a:cubicBezTo>
                  <a:pt x="1315" y="53"/>
                  <a:pt x="1315" y="51"/>
                  <a:pt x="1315" y="48"/>
                </a:cubicBezTo>
                <a:cubicBezTo>
                  <a:pt x="1316" y="46"/>
                  <a:pt x="1316" y="44"/>
                  <a:pt x="1317" y="41"/>
                </a:cubicBezTo>
                <a:cubicBezTo>
                  <a:pt x="1347" y="41"/>
                  <a:pt x="1347" y="41"/>
                  <a:pt x="1347" y="41"/>
                </a:cubicBezTo>
                <a:cubicBezTo>
                  <a:pt x="1330" y="135"/>
                  <a:pt x="1330" y="135"/>
                  <a:pt x="1330" y="135"/>
                </a:cubicBezTo>
                <a:cubicBezTo>
                  <a:pt x="1329" y="135"/>
                  <a:pt x="1327" y="135"/>
                  <a:pt x="1326" y="135"/>
                </a:cubicBezTo>
                <a:cubicBezTo>
                  <a:pt x="1324" y="136"/>
                  <a:pt x="1322" y="136"/>
                  <a:pt x="1321" y="136"/>
                </a:cubicBezTo>
                <a:cubicBezTo>
                  <a:pt x="1320" y="136"/>
                  <a:pt x="1318" y="136"/>
                  <a:pt x="1317" y="135"/>
                </a:cubicBezTo>
                <a:cubicBezTo>
                  <a:pt x="1315" y="135"/>
                  <a:pt x="1314" y="135"/>
                  <a:pt x="1312" y="135"/>
                </a:cubicBezTo>
                <a:lnTo>
                  <a:pt x="1326" y="56"/>
                </a:lnTo>
                <a:close/>
                <a:moveTo>
                  <a:pt x="1326" y="22"/>
                </a:moveTo>
                <a:cubicBezTo>
                  <a:pt x="1326" y="18"/>
                  <a:pt x="1326" y="15"/>
                  <a:pt x="1327" y="12"/>
                </a:cubicBezTo>
                <a:cubicBezTo>
                  <a:pt x="1328" y="8"/>
                  <a:pt x="1328" y="5"/>
                  <a:pt x="1329" y="2"/>
                </a:cubicBezTo>
                <a:cubicBezTo>
                  <a:pt x="1331" y="2"/>
                  <a:pt x="1333" y="1"/>
                  <a:pt x="1335" y="1"/>
                </a:cubicBezTo>
                <a:cubicBezTo>
                  <a:pt x="1337" y="1"/>
                  <a:pt x="1339" y="1"/>
                  <a:pt x="1340" y="1"/>
                </a:cubicBezTo>
                <a:cubicBezTo>
                  <a:pt x="1342" y="1"/>
                  <a:pt x="1343" y="1"/>
                  <a:pt x="1345" y="1"/>
                </a:cubicBezTo>
                <a:cubicBezTo>
                  <a:pt x="1347" y="1"/>
                  <a:pt x="1349" y="2"/>
                  <a:pt x="1350" y="2"/>
                </a:cubicBezTo>
                <a:cubicBezTo>
                  <a:pt x="1350" y="5"/>
                  <a:pt x="1350" y="9"/>
                  <a:pt x="1349" y="12"/>
                </a:cubicBezTo>
                <a:cubicBezTo>
                  <a:pt x="1349" y="15"/>
                  <a:pt x="1348" y="19"/>
                  <a:pt x="1347" y="22"/>
                </a:cubicBezTo>
                <a:cubicBezTo>
                  <a:pt x="1345" y="22"/>
                  <a:pt x="1343" y="22"/>
                  <a:pt x="1341" y="22"/>
                </a:cubicBezTo>
                <a:cubicBezTo>
                  <a:pt x="1339" y="22"/>
                  <a:pt x="1338" y="22"/>
                  <a:pt x="1336" y="22"/>
                </a:cubicBezTo>
                <a:cubicBezTo>
                  <a:pt x="1335" y="22"/>
                  <a:pt x="1333" y="22"/>
                  <a:pt x="1331" y="22"/>
                </a:cubicBezTo>
                <a:cubicBezTo>
                  <a:pt x="1329" y="22"/>
                  <a:pt x="1328" y="22"/>
                  <a:pt x="1326" y="22"/>
                </a:cubicBezTo>
                <a:close/>
                <a:moveTo>
                  <a:pt x="1378" y="38"/>
                </a:moveTo>
                <a:cubicBezTo>
                  <a:pt x="1379" y="32"/>
                  <a:pt x="1380" y="26"/>
                  <a:pt x="1380" y="21"/>
                </a:cubicBezTo>
                <a:cubicBezTo>
                  <a:pt x="1381" y="16"/>
                  <a:pt x="1381" y="11"/>
                  <a:pt x="1381" y="8"/>
                </a:cubicBezTo>
                <a:cubicBezTo>
                  <a:pt x="1381" y="6"/>
                  <a:pt x="1381" y="5"/>
                  <a:pt x="1381" y="4"/>
                </a:cubicBezTo>
                <a:cubicBezTo>
                  <a:pt x="1381" y="3"/>
                  <a:pt x="1381" y="2"/>
                  <a:pt x="1381" y="1"/>
                </a:cubicBezTo>
                <a:cubicBezTo>
                  <a:pt x="1383" y="1"/>
                  <a:pt x="1384" y="0"/>
                  <a:pt x="1386" y="0"/>
                </a:cubicBezTo>
                <a:cubicBezTo>
                  <a:pt x="1388" y="0"/>
                  <a:pt x="1390" y="0"/>
                  <a:pt x="1391" y="0"/>
                </a:cubicBezTo>
                <a:cubicBezTo>
                  <a:pt x="1392" y="0"/>
                  <a:pt x="1394" y="0"/>
                  <a:pt x="1395" y="0"/>
                </a:cubicBezTo>
                <a:cubicBezTo>
                  <a:pt x="1397" y="0"/>
                  <a:pt x="1398" y="0"/>
                  <a:pt x="1399" y="1"/>
                </a:cubicBezTo>
                <a:cubicBezTo>
                  <a:pt x="1400" y="2"/>
                  <a:pt x="1400" y="3"/>
                  <a:pt x="1400" y="4"/>
                </a:cubicBezTo>
                <a:cubicBezTo>
                  <a:pt x="1400" y="5"/>
                  <a:pt x="1400" y="6"/>
                  <a:pt x="1400" y="7"/>
                </a:cubicBezTo>
                <a:cubicBezTo>
                  <a:pt x="1400" y="10"/>
                  <a:pt x="1400" y="14"/>
                  <a:pt x="1399" y="18"/>
                </a:cubicBezTo>
                <a:cubicBezTo>
                  <a:pt x="1398" y="23"/>
                  <a:pt x="1398" y="27"/>
                  <a:pt x="1397" y="31"/>
                </a:cubicBezTo>
                <a:cubicBezTo>
                  <a:pt x="1393" y="55"/>
                  <a:pt x="1393" y="55"/>
                  <a:pt x="1393" y="55"/>
                </a:cubicBezTo>
                <a:cubicBezTo>
                  <a:pt x="1394" y="53"/>
                  <a:pt x="1396" y="51"/>
                  <a:pt x="1398" y="49"/>
                </a:cubicBezTo>
                <a:cubicBezTo>
                  <a:pt x="1400" y="47"/>
                  <a:pt x="1402" y="45"/>
                  <a:pt x="1404" y="44"/>
                </a:cubicBezTo>
                <a:cubicBezTo>
                  <a:pt x="1407" y="42"/>
                  <a:pt x="1410" y="41"/>
                  <a:pt x="1413" y="40"/>
                </a:cubicBezTo>
                <a:cubicBezTo>
                  <a:pt x="1416" y="39"/>
                  <a:pt x="1419" y="39"/>
                  <a:pt x="1423" y="39"/>
                </a:cubicBezTo>
                <a:cubicBezTo>
                  <a:pt x="1431" y="39"/>
                  <a:pt x="1438" y="42"/>
                  <a:pt x="1443" y="48"/>
                </a:cubicBezTo>
                <a:cubicBezTo>
                  <a:pt x="1448" y="54"/>
                  <a:pt x="1450" y="62"/>
                  <a:pt x="1450" y="73"/>
                </a:cubicBezTo>
                <a:cubicBezTo>
                  <a:pt x="1450" y="81"/>
                  <a:pt x="1449" y="90"/>
                  <a:pt x="1446" y="97"/>
                </a:cubicBezTo>
                <a:cubicBezTo>
                  <a:pt x="1444" y="105"/>
                  <a:pt x="1440" y="112"/>
                  <a:pt x="1435" y="118"/>
                </a:cubicBezTo>
                <a:cubicBezTo>
                  <a:pt x="1429" y="124"/>
                  <a:pt x="1423" y="129"/>
                  <a:pt x="1415" y="132"/>
                </a:cubicBezTo>
                <a:cubicBezTo>
                  <a:pt x="1407" y="135"/>
                  <a:pt x="1397" y="137"/>
                  <a:pt x="1386" y="137"/>
                </a:cubicBezTo>
                <a:cubicBezTo>
                  <a:pt x="1382" y="137"/>
                  <a:pt x="1377" y="137"/>
                  <a:pt x="1373" y="136"/>
                </a:cubicBezTo>
                <a:cubicBezTo>
                  <a:pt x="1368" y="135"/>
                  <a:pt x="1364" y="134"/>
                  <a:pt x="1361" y="133"/>
                </a:cubicBezTo>
                <a:lnTo>
                  <a:pt x="1378" y="38"/>
                </a:lnTo>
                <a:close/>
                <a:moveTo>
                  <a:pt x="1381" y="121"/>
                </a:moveTo>
                <a:cubicBezTo>
                  <a:pt x="1382" y="121"/>
                  <a:pt x="1384" y="121"/>
                  <a:pt x="1386" y="122"/>
                </a:cubicBezTo>
                <a:cubicBezTo>
                  <a:pt x="1388" y="122"/>
                  <a:pt x="1390" y="122"/>
                  <a:pt x="1392" y="122"/>
                </a:cubicBezTo>
                <a:cubicBezTo>
                  <a:pt x="1397" y="122"/>
                  <a:pt x="1402" y="121"/>
                  <a:pt x="1407" y="119"/>
                </a:cubicBezTo>
                <a:cubicBezTo>
                  <a:pt x="1412" y="116"/>
                  <a:pt x="1416" y="113"/>
                  <a:pt x="1420" y="109"/>
                </a:cubicBezTo>
                <a:cubicBezTo>
                  <a:pt x="1423" y="105"/>
                  <a:pt x="1426" y="100"/>
                  <a:pt x="1428" y="94"/>
                </a:cubicBezTo>
                <a:cubicBezTo>
                  <a:pt x="1430" y="89"/>
                  <a:pt x="1431" y="83"/>
                  <a:pt x="1431" y="76"/>
                </a:cubicBezTo>
                <a:cubicBezTo>
                  <a:pt x="1431" y="69"/>
                  <a:pt x="1430" y="64"/>
                  <a:pt x="1427" y="60"/>
                </a:cubicBezTo>
                <a:cubicBezTo>
                  <a:pt x="1424" y="57"/>
                  <a:pt x="1420" y="55"/>
                  <a:pt x="1415" y="55"/>
                </a:cubicBezTo>
                <a:cubicBezTo>
                  <a:pt x="1411" y="55"/>
                  <a:pt x="1408" y="55"/>
                  <a:pt x="1405" y="57"/>
                </a:cubicBezTo>
                <a:cubicBezTo>
                  <a:pt x="1403" y="58"/>
                  <a:pt x="1400" y="60"/>
                  <a:pt x="1397" y="63"/>
                </a:cubicBezTo>
                <a:cubicBezTo>
                  <a:pt x="1395" y="66"/>
                  <a:pt x="1393" y="70"/>
                  <a:pt x="1391" y="75"/>
                </a:cubicBezTo>
                <a:cubicBezTo>
                  <a:pt x="1389" y="79"/>
                  <a:pt x="1387" y="85"/>
                  <a:pt x="1386" y="92"/>
                </a:cubicBezTo>
                <a:lnTo>
                  <a:pt x="1381" y="121"/>
                </a:lnTo>
                <a:close/>
                <a:moveTo>
                  <a:pt x="1477" y="39"/>
                </a:moveTo>
                <a:cubicBezTo>
                  <a:pt x="1479" y="32"/>
                  <a:pt x="1480" y="26"/>
                  <a:pt x="1480" y="21"/>
                </a:cubicBezTo>
                <a:cubicBezTo>
                  <a:pt x="1481" y="16"/>
                  <a:pt x="1481" y="11"/>
                  <a:pt x="1481" y="8"/>
                </a:cubicBezTo>
                <a:cubicBezTo>
                  <a:pt x="1481" y="6"/>
                  <a:pt x="1481" y="5"/>
                  <a:pt x="1481" y="4"/>
                </a:cubicBezTo>
                <a:cubicBezTo>
                  <a:pt x="1481" y="3"/>
                  <a:pt x="1481" y="2"/>
                  <a:pt x="1481" y="1"/>
                </a:cubicBezTo>
                <a:cubicBezTo>
                  <a:pt x="1483" y="1"/>
                  <a:pt x="1484" y="0"/>
                  <a:pt x="1486" y="0"/>
                </a:cubicBezTo>
                <a:cubicBezTo>
                  <a:pt x="1488" y="0"/>
                  <a:pt x="1490" y="0"/>
                  <a:pt x="1491" y="0"/>
                </a:cubicBezTo>
                <a:cubicBezTo>
                  <a:pt x="1492" y="0"/>
                  <a:pt x="1494" y="0"/>
                  <a:pt x="1495" y="0"/>
                </a:cubicBezTo>
                <a:cubicBezTo>
                  <a:pt x="1497" y="0"/>
                  <a:pt x="1498" y="1"/>
                  <a:pt x="1499" y="1"/>
                </a:cubicBezTo>
                <a:cubicBezTo>
                  <a:pt x="1500" y="2"/>
                  <a:pt x="1500" y="3"/>
                  <a:pt x="1500" y="4"/>
                </a:cubicBezTo>
                <a:cubicBezTo>
                  <a:pt x="1500" y="5"/>
                  <a:pt x="1500" y="6"/>
                  <a:pt x="1500" y="8"/>
                </a:cubicBezTo>
                <a:cubicBezTo>
                  <a:pt x="1500" y="9"/>
                  <a:pt x="1500" y="11"/>
                  <a:pt x="1500" y="12"/>
                </a:cubicBezTo>
                <a:cubicBezTo>
                  <a:pt x="1499" y="14"/>
                  <a:pt x="1499" y="16"/>
                  <a:pt x="1499" y="18"/>
                </a:cubicBezTo>
                <a:cubicBezTo>
                  <a:pt x="1499" y="20"/>
                  <a:pt x="1498" y="23"/>
                  <a:pt x="1498" y="25"/>
                </a:cubicBezTo>
                <a:cubicBezTo>
                  <a:pt x="1498" y="27"/>
                  <a:pt x="1497" y="29"/>
                  <a:pt x="1497" y="31"/>
                </a:cubicBezTo>
                <a:cubicBezTo>
                  <a:pt x="1483" y="108"/>
                  <a:pt x="1483" y="108"/>
                  <a:pt x="1483" y="108"/>
                </a:cubicBezTo>
                <a:cubicBezTo>
                  <a:pt x="1482" y="110"/>
                  <a:pt x="1482" y="112"/>
                  <a:pt x="1482" y="113"/>
                </a:cubicBezTo>
                <a:cubicBezTo>
                  <a:pt x="1482" y="115"/>
                  <a:pt x="1482" y="117"/>
                  <a:pt x="1483" y="118"/>
                </a:cubicBezTo>
                <a:cubicBezTo>
                  <a:pt x="1483" y="119"/>
                  <a:pt x="1484" y="120"/>
                  <a:pt x="1485" y="120"/>
                </a:cubicBezTo>
                <a:cubicBezTo>
                  <a:pt x="1486" y="121"/>
                  <a:pt x="1487" y="121"/>
                  <a:pt x="1488" y="122"/>
                </a:cubicBezTo>
                <a:cubicBezTo>
                  <a:pt x="1489" y="122"/>
                  <a:pt x="1490" y="122"/>
                  <a:pt x="1491" y="122"/>
                </a:cubicBezTo>
                <a:cubicBezTo>
                  <a:pt x="1492" y="122"/>
                  <a:pt x="1493" y="122"/>
                  <a:pt x="1495" y="121"/>
                </a:cubicBezTo>
                <a:cubicBezTo>
                  <a:pt x="1496" y="121"/>
                  <a:pt x="1497" y="121"/>
                  <a:pt x="1498" y="121"/>
                </a:cubicBezTo>
                <a:cubicBezTo>
                  <a:pt x="1499" y="124"/>
                  <a:pt x="1500" y="128"/>
                  <a:pt x="1500" y="132"/>
                </a:cubicBezTo>
                <a:cubicBezTo>
                  <a:pt x="1500" y="132"/>
                  <a:pt x="1500" y="133"/>
                  <a:pt x="1500" y="133"/>
                </a:cubicBezTo>
                <a:cubicBezTo>
                  <a:pt x="1500" y="134"/>
                  <a:pt x="1500" y="134"/>
                  <a:pt x="1500" y="134"/>
                </a:cubicBezTo>
                <a:cubicBezTo>
                  <a:pt x="1498" y="135"/>
                  <a:pt x="1496" y="136"/>
                  <a:pt x="1493" y="136"/>
                </a:cubicBezTo>
                <a:cubicBezTo>
                  <a:pt x="1490" y="136"/>
                  <a:pt x="1488" y="136"/>
                  <a:pt x="1485" y="136"/>
                </a:cubicBezTo>
                <a:cubicBezTo>
                  <a:pt x="1482" y="136"/>
                  <a:pt x="1479" y="136"/>
                  <a:pt x="1476" y="135"/>
                </a:cubicBezTo>
                <a:cubicBezTo>
                  <a:pt x="1474" y="135"/>
                  <a:pt x="1472" y="134"/>
                  <a:pt x="1470" y="132"/>
                </a:cubicBezTo>
                <a:cubicBezTo>
                  <a:pt x="1468" y="131"/>
                  <a:pt x="1466" y="128"/>
                  <a:pt x="1465" y="126"/>
                </a:cubicBezTo>
                <a:cubicBezTo>
                  <a:pt x="1464" y="123"/>
                  <a:pt x="1464" y="120"/>
                  <a:pt x="1464" y="116"/>
                </a:cubicBezTo>
                <a:cubicBezTo>
                  <a:pt x="1464" y="114"/>
                  <a:pt x="1464" y="111"/>
                  <a:pt x="1464" y="109"/>
                </a:cubicBezTo>
                <a:cubicBezTo>
                  <a:pt x="1465" y="106"/>
                  <a:pt x="1465" y="104"/>
                  <a:pt x="1466" y="101"/>
                </a:cubicBezTo>
                <a:lnTo>
                  <a:pt x="1477" y="39"/>
                </a:lnTo>
                <a:close/>
                <a:moveTo>
                  <a:pt x="1532" y="98"/>
                </a:moveTo>
                <a:cubicBezTo>
                  <a:pt x="1533" y="106"/>
                  <a:pt x="1535" y="112"/>
                  <a:pt x="1538" y="116"/>
                </a:cubicBezTo>
                <a:cubicBezTo>
                  <a:pt x="1542" y="120"/>
                  <a:pt x="1548" y="122"/>
                  <a:pt x="1556" y="122"/>
                </a:cubicBezTo>
                <a:cubicBezTo>
                  <a:pt x="1561" y="122"/>
                  <a:pt x="1566" y="122"/>
                  <a:pt x="1570" y="121"/>
                </a:cubicBezTo>
                <a:cubicBezTo>
                  <a:pt x="1574" y="120"/>
                  <a:pt x="1578" y="118"/>
                  <a:pt x="1582" y="117"/>
                </a:cubicBezTo>
                <a:cubicBezTo>
                  <a:pt x="1583" y="119"/>
                  <a:pt x="1584" y="121"/>
                  <a:pt x="1584" y="124"/>
                </a:cubicBezTo>
                <a:cubicBezTo>
                  <a:pt x="1585" y="126"/>
                  <a:pt x="1585" y="129"/>
                  <a:pt x="1585" y="131"/>
                </a:cubicBezTo>
                <a:cubicBezTo>
                  <a:pt x="1583" y="132"/>
                  <a:pt x="1581" y="133"/>
                  <a:pt x="1578" y="134"/>
                </a:cubicBezTo>
                <a:cubicBezTo>
                  <a:pt x="1576" y="134"/>
                  <a:pt x="1573" y="135"/>
                  <a:pt x="1570" y="135"/>
                </a:cubicBezTo>
                <a:cubicBezTo>
                  <a:pt x="1567" y="136"/>
                  <a:pt x="1564" y="136"/>
                  <a:pt x="1561" y="137"/>
                </a:cubicBezTo>
                <a:cubicBezTo>
                  <a:pt x="1558" y="137"/>
                  <a:pt x="1556" y="137"/>
                  <a:pt x="1553" y="137"/>
                </a:cubicBezTo>
                <a:cubicBezTo>
                  <a:pt x="1546" y="137"/>
                  <a:pt x="1540" y="136"/>
                  <a:pt x="1535" y="134"/>
                </a:cubicBezTo>
                <a:cubicBezTo>
                  <a:pt x="1530" y="132"/>
                  <a:pt x="1526" y="130"/>
                  <a:pt x="1523" y="127"/>
                </a:cubicBezTo>
                <a:cubicBezTo>
                  <a:pt x="1520" y="123"/>
                  <a:pt x="1518" y="119"/>
                  <a:pt x="1516" y="115"/>
                </a:cubicBezTo>
                <a:cubicBezTo>
                  <a:pt x="1515" y="110"/>
                  <a:pt x="1514" y="105"/>
                  <a:pt x="1514" y="100"/>
                </a:cubicBezTo>
                <a:cubicBezTo>
                  <a:pt x="1514" y="92"/>
                  <a:pt x="1515" y="85"/>
                  <a:pt x="1518" y="78"/>
                </a:cubicBezTo>
                <a:cubicBezTo>
                  <a:pt x="1520" y="70"/>
                  <a:pt x="1524" y="64"/>
                  <a:pt x="1529" y="58"/>
                </a:cubicBezTo>
                <a:cubicBezTo>
                  <a:pt x="1533" y="52"/>
                  <a:pt x="1539" y="48"/>
                  <a:pt x="1545" y="44"/>
                </a:cubicBezTo>
                <a:cubicBezTo>
                  <a:pt x="1552" y="41"/>
                  <a:pt x="1559" y="39"/>
                  <a:pt x="1567" y="39"/>
                </a:cubicBezTo>
                <a:cubicBezTo>
                  <a:pt x="1575" y="39"/>
                  <a:pt x="1582" y="41"/>
                  <a:pt x="1586" y="45"/>
                </a:cubicBezTo>
                <a:cubicBezTo>
                  <a:pt x="1591" y="49"/>
                  <a:pt x="1594" y="54"/>
                  <a:pt x="1594" y="61"/>
                </a:cubicBezTo>
                <a:cubicBezTo>
                  <a:pt x="1594" y="66"/>
                  <a:pt x="1592" y="71"/>
                  <a:pt x="1590" y="75"/>
                </a:cubicBezTo>
                <a:cubicBezTo>
                  <a:pt x="1587" y="79"/>
                  <a:pt x="1583" y="82"/>
                  <a:pt x="1579" y="85"/>
                </a:cubicBezTo>
                <a:cubicBezTo>
                  <a:pt x="1574" y="88"/>
                  <a:pt x="1569" y="90"/>
                  <a:pt x="1562" y="92"/>
                </a:cubicBezTo>
                <a:cubicBezTo>
                  <a:pt x="1556" y="94"/>
                  <a:pt x="1549" y="95"/>
                  <a:pt x="1542" y="96"/>
                </a:cubicBezTo>
                <a:lnTo>
                  <a:pt x="1532" y="98"/>
                </a:lnTo>
                <a:close/>
                <a:moveTo>
                  <a:pt x="1544" y="82"/>
                </a:moveTo>
                <a:cubicBezTo>
                  <a:pt x="1550" y="81"/>
                  <a:pt x="1555" y="80"/>
                  <a:pt x="1559" y="79"/>
                </a:cubicBezTo>
                <a:cubicBezTo>
                  <a:pt x="1563" y="77"/>
                  <a:pt x="1567" y="76"/>
                  <a:pt x="1569" y="74"/>
                </a:cubicBezTo>
                <a:cubicBezTo>
                  <a:pt x="1571" y="72"/>
                  <a:pt x="1573" y="71"/>
                  <a:pt x="1574" y="69"/>
                </a:cubicBezTo>
                <a:cubicBezTo>
                  <a:pt x="1575" y="67"/>
                  <a:pt x="1576" y="65"/>
                  <a:pt x="1576" y="63"/>
                </a:cubicBezTo>
                <a:cubicBezTo>
                  <a:pt x="1576" y="60"/>
                  <a:pt x="1575" y="58"/>
                  <a:pt x="1573" y="56"/>
                </a:cubicBezTo>
                <a:cubicBezTo>
                  <a:pt x="1571" y="54"/>
                  <a:pt x="1568" y="53"/>
                  <a:pt x="1564" y="53"/>
                </a:cubicBezTo>
                <a:cubicBezTo>
                  <a:pt x="1560" y="53"/>
                  <a:pt x="1557" y="54"/>
                  <a:pt x="1553" y="56"/>
                </a:cubicBezTo>
                <a:cubicBezTo>
                  <a:pt x="1550" y="58"/>
                  <a:pt x="1547" y="60"/>
                  <a:pt x="1545" y="63"/>
                </a:cubicBezTo>
                <a:cubicBezTo>
                  <a:pt x="1542" y="66"/>
                  <a:pt x="1540" y="69"/>
                  <a:pt x="1538" y="73"/>
                </a:cubicBezTo>
                <a:cubicBezTo>
                  <a:pt x="1536" y="76"/>
                  <a:pt x="1535" y="80"/>
                  <a:pt x="1534" y="84"/>
                </a:cubicBezTo>
                <a:lnTo>
                  <a:pt x="1544" y="82"/>
                </a:lnTo>
                <a:close/>
              </a:path>
            </a:pathLst>
          </a:custGeom>
          <a:solidFill>
            <a:srgbClr val="FFFFFF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4D4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16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Colors to be used in the presentation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40191" y="1634491"/>
            <a:ext cx="3048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prstClr val="white"/>
                </a:solidFill>
                <a:cs typeface="Arial" pitchFamily="34" charset="0"/>
              </a:rPr>
              <a:t>RGB - 167.25.48</a:t>
            </a:r>
            <a:endParaRPr lang="en-US" sz="14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40191" y="2493645"/>
            <a:ext cx="3048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prstClr val="white"/>
                </a:solidFill>
                <a:cs typeface="Arial" pitchFamily="34" charset="0"/>
              </a:rPr>
              <a:t>RGB - 227.114.34</a:t>
            </a:r>
            <a:endParaRPr lang="en-US" sz="14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68800" y="1634491"/>
            <a:ext cx="3048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4D4F53"/>
                </a:solidFill>
                <a:cs typeface="Arial" pitchFamily="34" charset="0"/>
              </a:rPr>
              <a:t>RGB - 199.210.138</a:t>
            </a:r>
            <a:endParaRPr lang="en-US" sz="1400" dirty="0">
              <a:solidFill>
                <a:srgbClr val="4D4F53"/>
              </a:solidFill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8800" y="2493645"/>
            <a:ext cx="3048000" cy="685800"/>
          </a:xfrm>
          <a:prstGeom prst="roundRect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prstClr val="white"/>
                </a:solidFill>
                <a:cs typeface="Arial" pitchFamily="34" charset="0"/>
              </a:rPr>
              <a:t>RGB – 0.102.161</a:t>
            </a:r>
            <a:endParaRPr lang="en-US" sz="14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68800" y="3352800"/>
            <a:ext cx="3048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prstClr val="white"/>
                </a:solidFill>
                <a:cs typeface="Arial" pitchFamily="34" charset="0"/>
              </a:rPr>
              <a:t>RGB - 77.79.83</a:t>
            </a:r>
            <a:endParaRPr lang="en-US" sz="14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40191" y="3320143"/>
            <a:ext cx="3048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prstClr val="white"/>
                </a:solidFill>
                <a:cs typeface="Arial" pitchFamily="34" charset="0"/>
              </a:rPr>
              <a:t>RGB - 131.0.81</a:t>
            </a:r>
            <a:endParaRPr lang="en-US" sz="14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8222" y="5029200"/>
            <a:ext cx="3398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4D4F53"/>
                </a:solidFill>
                <a:cs typeface="Arial" pitchFamily="34" charset="0"/>
              </a:rPr>
              <a:t>Guidelines available at </a:t>
            </a:r>
          </a:p>
          <a:p>
            <a:endParaRPr lang="en-US" sz="1400" dirty="0" smtClean="0">
              <a:solidFill>
                <a:srgbClr val="4D4F53"/>
              </a:solidFill>
              <a:cs typeface="Arial" pitchFamily="34" charset="0"/>
            </a:endParaRPr>
          </a:p>
          <a:p>
            <a:r>
              <a:rPr lang="en-US" sz="1400" dirty="0" smtClean="0">
                <a:solidFill>
                  <a:srgbClr val="4D4F53"/>
                </a:solidFill>
                <a:cs typeface="Arial" pitchFamily="34" charset="0"/>
              </a:rPr>
              <a:t>PeopleHub &gt; Microsites &gt;Marketing Hub</a:t>
            </a:r>
            <a:endParaRPr lang="en-US" sz="1400" dirty="0">
              <a:solidFill>
                <a:srgbClr val="4D4F53"/>
              </a:solidFill>
              <a:cs typeface="Arial" pitchFamily="34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50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314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121523"/>
            <a:ext cx="10972800" cy="1415772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defRPr sz="1600"/>
            </a:lvl2pPr>
            <a:lvl3pPr marL="457189" indent="-228594">
              <a:lnSpc>
                <a:spcPct val="10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1400"/>
            </a:lvl3pPr>
            <a:lvl4pPr>
              <a:lnSpc>
                <a:spcPct val="100000"/>
              </a:lnSpc>
              <a:spcBef>
                <a:spcPts val="600"/>
              </a:spcBef>
              <a:defRPr sz="1400"/>
            </a:lvl4pPr>
            <a:lvl5pPr>
              <a:lnSpc>
                <a:spcPct val="120000"/>
              </a:lnSpc>
              <a:spcBef>
                <a:spcPts val="840"/>
              </a:spcBef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64552" y="6359879"/>
            <a:ext cx="51784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5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Section header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922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821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7"/>
            <a:ext cx="5386917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7"/>
            <a:ext cx="5389033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4232" y="6474769"/>
            <a:ext cx="168988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 smtClean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Confidential - for limited circulation only</a:t>
            </a:r>
            <a:endParaRPr lang="en-US" sz="675" dirty="0">
              <a:solidFill>
                <a:prstClr val="white">
                  <a:lumMod val="65000"/>
                </a:prst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3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66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304800" y="6096000"/>
            <a:ext cx="1981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rgbClr val="4D4F5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61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3"/>
            <a:ext cx="6815667" cy="5853113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US" sz="2100" dirty="0" smtClean="0"/>
            </a:lvl1pPr>
            <a:lvl2pPr>
              <a:defRPr lang="en-US" sz="2100" dirty="0" smtClean="0"/>
            </a:lvl2pPr>
            <a:lvl3pPr>
              <a:defRPr lang="en-US" sz="2100" dirty="0" smtClean="0"/>
            </a:lvl3pPr>
            <a:lvl4pPr>
              <a:defRPr lang="en-US" sz="2100" dirty="0" smtClean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25853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7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8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85" y="268957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85" y="1123468"/>
            <a:ext cx="10972800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359879"/>
            <a:ext cx="58985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599" y="6412495"/>
            <a:ext cx="1237929" cy="29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46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2" r:id="rId13"/>
    <p:sldLayoutId id="214748387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marL="1588" indent="0" algn="l" defTabSz="914377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4D4F53"/>
        </a:buClr>
        <a:buSzPct val="110000"/>
        <a:buFontTx/>
        <a:buNone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228594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6E267B"/>
        </a:buClr>
        <a:buFont typeface="Wingdings" panose="05000000000000000000" pitchFamily="2" charset="2"/>
        <a:buChar char="§"/>
        <a:defRPr lang="en-US" sz="16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457189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6E267B"/>
        </a:buClr>
        <a:buSzPct val="90000"/>
        <a:buFont typeface="Wingdings" pitchFamily="2" charset="2"/>
        <a:buChar char=""/>
        <a:defRPr lang="en-US" sz="14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685783" indent="-230182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6E267B"/>
        </a:buClr>
        <a:buSzPct val="100000"/>
        <a:buFont typeface="Wingdings" pitchFamily="2" charset="2"/>
        <a:buChar char=""/>
        <a:defRPr lang="en-US" sz="14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09120"/>
            <a:ext cx="12192000" cy="100811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/>
            <a:r>
              <a:rPr lang="en-US" sz="3200" dirty="0" smtClean="0">
                <a:solidFill>
                  <a:srgbClr val="000000"/>
                </a:solidFill>
                <a:latin typeface="Calibri Light" panose="020F0302020204030204" pitchFamily="34" charset="0"/>
                <a:cs typeface="Arial" pitchFamily="34" charset="0"/>
              </a:rPr>
              <a:t>Data Pumpkin Application - </a:t>
            </a:r>
          </a:p>
          <a:p>
            <a:pPr marL="457200"/>
            <a:r>
              <a:rPr lang="en-US" sz="3200" dirty="0" smtClean="0">
                <a:solidFill>
                  <a:srgbClr val="000000"/>
                </a:solidFill>
                <a:latin typeface="Calibri Light" panose="020F0302020204030204" pitchFamily="34" charset="0"/>
                <a:cs typeface="Arial" pitchFamily="34" charset="0"/>
              </a:rPr>
              <a:t>App Architecture and Operational Flow</a:t>
            </a:r>
            <a:endParaRPr lang="en-US" sz="2800" dirty="0">
              <a:solidFill>
                <a:srgbClr val="000000"/>
              </a:solidFill>
              <a:latin typeface="Calibri Light" panose="020F03020202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5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F02FA9-8CAD-4C87-B028-31481A2E052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75520" y="661740"/>
            <a:ext cx="2479148" cy="569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9678" y="3866087"/>
            <a:ext cx="2857788" cy="227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30695" y="4373104"/>
            <a:ext cx="2333740" cy="1017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8009" y="3756001"/>
            <a:ext cx="1153952" cy="513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83488" y="697905"/>
            <a:ext cx="1863011" cy="574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Login Page</a:t>
            </a:r>
          </a:p>
          <a:p>
            <a:endParaRPr lang="en-US" sz="1600" dirty="0"/>
          </a:p>
          <a:p>
            <a:r>
              <a:rPr lang="en-US" sz="1600" dirty="0" smtClean="0"/>
              <a:t>Dashboard</a:t>
            </a:r>
          </a:p>
          <a:p>
            <a:endParaRPr lang="en-US" sz="1600" dirty="0"/>
          </a:p>
          <a:p>
            <a:r>
              <a:rPr lang="en-US" sz="1600" dirty="0" smtClean="0"/>
              <a:t>Selection of cluster</a:t>
            </a:r>
          </a:p>
          <a:p>
            <a:endParaRPr lang="en-US" sz="1600" dirty="0"/>
          </a:p>
          <a:p>
            <a:r>
              <a:rPr lang="en-US" sz="1600" dirty="0" smtClean="0"/>
              <a:t>Login to cluster</a:t>
            </a:r>
          </a:p>
          <a:p>
            <a:endParaRPr lang="en-US" sz="1600" dirty="0"/>
          </a:p>
          <a:p>
            <a:r>
              <a:rPr lang="en-US" sz="1600" dirty="0" smtClean="0"/>
              <a:t>List of services</a:t>
            </a:r>
          </a:p>
          <a:p>
            <a:endParaRPr lang="en-US" sz="1600" dirty="0"/>
          </a:p>
          <a:p>
            <a:r>
              <a:rPr lang="en-US" sz="1600" dirty="0" smtClean="0"/>
              <a:t>Choice of an activity</a:t>
            </a:r>
          </a:p>
          <a:p>
            <a:endParaRPr lang="en-US" sz="1600" dirty="0"/>
          </a:p>
          <a:p>
            <a:r>
              <a:rPr lang="en-US" sz="1600" dirty="0" smtClean="0"/>
              <a:t>Parameters display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000" dirty="0" smtClean="0"/>
          </a:p>
          <a:p>
            <a:r>
              <a:rPr lang="en-US" sz="1600" dirty="0" smtClean="0"/>
              <a:t>Activity output</a:t>
            </a:r>
          </a:p>
          <a:p>
            <a:endParaRPr lang="en-US" sz="600" dirty="0"/>
          </a:p>
          <a:p>
            <a:r>
              <a:rPr lang="en-US" sz="1600" dirty="0" smtClean="0"/>
              <a:t>Dash board</a:t>
            </a:r>
          </a:p>
          <a:p>
            <a:endParaRPr lang="en-US" sz="1050" dirty="0"/>
          </a:p>
          <a:p>
            <a:r>
              <a:rPr lang="en-US" sz="1600" dirty="0" smtClean="0"/>
              <a:t>Reports – select log</a:t>
            </a:r>
          </a:p>
          <a:p>
            <a:endParaRPr lang="en-US" sz="1600" dirty="0"/>
          </a:p>
          <a:p>
            <a:endParaRPr lang="en-US" sz="300" dirty="0" smtClean="0"/>
          </a:p>
          <a:p>
            <a:endParaRPr lang="en-US" sz="1400" dirty="0" smtClean="0"/>
          </a:p>
          <a:p>
            <a:r>
              <a:rPr lang="en-US" sz="1600" dirty="0" smtClean="0"/>
              <a:t>Log display </a:t>
            </a:r>
          </a:p>
        </p:txBody>
      </p:sp>
      <p:sp>
        <p:nvSpPr>
          <p:cNvPr id="10" name="Down Arrow 9"/>
          <p:cNvSpPr/>
          <p:nvPr/>
        </p:nvSpPr>
        <p:spPr>
          <a:xfrm>
            <a:off x="2623713" y="970213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623714" y="1483413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623715" y="1996613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623713" y="2444546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623713" y="2952577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623713" y="3460608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 Arrow 15"/>
          <p:cNvSpPr/>
          <p:nvPr/>
        </p:nvSpPr>
        <p:spPr>
          <a:xfrm rot="10800000" flipH="1">
            <a:off x="2623713" y="4012811"/>
            <a:ext cx="2936390" cy="171853"/>
          </a:xfrm>
          <a:prstGeom prst="bentArrow">
            <a:avLst>
              <a:gd name="adj1" fmla="val 25000"/>
              <a:gd name="adj2" fmla="val 2708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16200000" flipH="1">
            <a:off x="3989449" y="2909360"/>
            <a:ext cx="178296" cy="29745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2623713" y="5113289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 Arrow 18"/>
          <p:cNvSpPr/>
          <p:nvPr/>
        </p:nvSpPr>
        <p:spPr>
          <a:xfrm rot="10800000" flipH="1">
            <a:off x="2662537" y="5629005"/>
            <a:ext cx="2936390" cy="171853"/>
          </a:xfrm>
          <a:prstGeom prst="bentArrow">
            <a:avLst>
              <a:gd name="adj1" fmla="val 25000"/>
              <a:gd name="adj2" fmla="val 2708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16200000" flipH="1">
            <a:off x="4042548" y="4464575"/>
            <a:ext cx="178296" cy="29745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64340" y="299474"/>
            <a:ext cx="1171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App Server 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123638" y="3492394"/>
            <a:ext cx="15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Python Server 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641830" y="3971493"/>
            <a:ext cx="19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Big data Server 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92627" y="4067036"/>
            <a:ext cx="19848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Execute python scripts </a:t>
            </a:r>
          </a:p>
          <a:p>
            <a:endParaRPr lang="en-US" sz="1200" dirty="0" smtClean="0"/>
          </a:p>
          <a:p>
            <a:r>
              <a:rPr lang="en-US" sz="1200" dirty="0" smtClean="0"/>
              <a:t>Connect to big data server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rgbClr val="FF0000"/>
                </a:solidFill>
              </a:rPr>
              <a:t>Receives the unformatted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output </a:t>
            </a:r>
          </a:p>
          <a:p>
            <a:endParaRPr lang="en-US" sz="1200" dirty="0"/>
          </a:p>
          <a:p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25" name="Down Arrow 24"/>
          <p:cNvSpPr/>
          <p:nvPr/>
        </p:nvSpPr>
        <p:spPr>
          <a:xfrm>
            <a:off x="7320804" y="4340826"/>
            <a:ext cx="152102" cy="122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 rot="10800000" flipH="1">
            <a:off x="7349262" y="4664338"/>
            <a:ext cx="1940280" cy="115068"/>
          </a:xfrm>
          <a:prstGeom prst="bentArrow">
            <a:avLst>
              <a:gd name="adj1" fmla="val 25000"/>
              <a:gd name="adj2" fmla="val 2708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 flipH="1">
            <a:off x="8250946" y="3958840"/>
            <a:ext cx="119385" cy="196550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lowchart: Multidocument 27"/>
          <p:cNvSpPr/>
          <p:nvPr/>
        </p:nvSpPr>
        <p:spPr>
          <a:xfrm>
            <a:off x="5870836" y="5204557"/>
            <a:ext cx="429658" cy="898291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451652" y="3991155"/>
            <a:ext cx="2020612" cy="1704330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Bent Arrow 29"/>
          <p:cNvSpPr/>
          <p:nvPr/>
        </p:nvSpPr>
        <p:spPr>
          <a:xfrm rot="16200000" flipH="1">
            <a:off x="5941857" y="4740791"/>
            <a:ext cx="409088" cy="419663"/>
          </a:xfrm>
          <a:prstGeom prst="ben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Left-Right Arrow 30"/>
          <p:cNvSpPr/>
          <p:nvPr/>
        </p:nvSpPr>
        <p:spPr>
          <a:xfrm>
            <a:off x="5719678" y="4096529"/>
            <a:ext cx="731974" cy="1228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679890" y="5585785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 file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9289542" y="4512567"/>
            <a:ext cx="24160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Execute activity command</a:t>
            </a:r>
          </a:p>
          <a:p>
            <a:pPr algn="ctr"/>
            <a:r>
              <a:rPr lang="en-US" sz="1400" dirty="0" smtClean="0"/>
              <a:t>and</a:t>
            </a:r>
          </a:p>
          <a:p>
            <a:pPr algn="ctr"/>
            <a:r>
              <a:rPr lang="en-US" sz="1400" dirty="0" smtClean="0"/>
              <a:t>Send the output of the activity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5840" y="3828145"/>
            <a:ext cx="113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Database </a:t>
            </a:r>
            <a:endParaRPr lang="en-US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2008932" y="697905"/>
            <a:ext cx="2070844" cy="3273588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008932" y="4485786"/>
            <a:ext cx="2070844" cy="1107023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029508" y="6033852"/>
            <a:ext cx="2050268" cy="272925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2629425" y="4767120"/>
            <a:ext cx="63286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-Up Arrow 38"/>
          <p:cNvSpPr/>
          <p:nvPr/>
        </p:nvSpPr>
        <p:spPr>
          <a:xfrm flipH="1">
            <a:off x="345840" y="4340825"/>
            <a:ext cx="1657858" cy="1965952"/>
          </a:xfrm>
          <a:prstGeom prst="leftUpArrow">
            <a:avLst>
              <a:gd name="adj1" fmla="val 6809"/>
              <a:gd name="adj2" fmla="val 9945"/>
              <a:gd name="adj3" fmla="val 7221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-Up Arrow 39"/>
          <p:cNvSpPr/>
          <p:nvPr/>
        </p:nvSpPr>
        <p:spPr>
          <a:xfrm flipH="1" flipV="1">
            <a:off x="345840" y="2689670"/>
            <a:ext cx="1657858" cy="1057995"/>
          </a:xfrm>
          <a:prstGeom prst="leftUpArrow">
            <a:avLst>
              <a:gd name="adj1" fmla="val 6809"/>
              <a:gd name="adj2" fmla="val 9945"/>
              <a:gd name="adj3" fmla="val 7221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-Up Arrow 40"/>
          <p:cNvSpPr/>
          <p:nvPr/>
        </p:nvSpPr>
        <p:spPr>
          <a:xfrm flipH="1">
            <a:off x="808049" y="4347891"/>
            <a:ext cx="1180020" cy="856666"/>
          </a:xfrm>
          <a:prstGeom prst="leftUpArrow">
            <a:avLst>
              <a:gd name="adj1" fmla="val 6809"/>
              <a:gd name="adj2" fmla="val 9945"/>
              <a:gd name="adj3" fmla="val 7221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994793" y="638028"/>
            <a:ext cx="5349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Data pumpkin </a:t>
            </a:r>
            <a:r>
              <a:rPr lang="en-US" sz="2400" b="1" dirty="0" smtClean="0"/>
              <a:t>Application </a:t>
            </a:r>
            <a:r>
              <a:rPr lang="en-US" sz="2400" dirty="0" smtClean="0"/>
              <a:t>-</a:t>
            </a:r>
          </a:p>
          <a:p>
            <a:pPr algn="ctr"/>
            <a:r>
              <a:rPr lang="en-US" sz="2400" b="1" dirty="0"/>
              <a:t>F</a:t>
            </a:r>
            <a:r>
              <a:rPr lang="en-US" sz="2400" b="1" dirty="0" smtClean="0"/>
              <a:t>low </a:t>
            </a:r>
            <a:r>
              <a:rPr lang="en-US" sz="2400" b="1" dirty="0" smtClean="0"/>
              <a:t>of operations </a:t>
            </a:r>
            <a:r>
              <a:rPr lang="en-US" sz="2400" b="1" dirty="0" smtClean="0"/>
              <a:t>Design</a:t>
            </a:r>
          </a:p>
          <a:p>
            <a:pPr algn="ctr"/>
            <a:r>
              <a:rPr lang="en-US" sz="2400" dirty="0" smtClean="0"/>
              <a:t>(Existing)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23612" y="970213"/>
            <a:ext cx="0" cy="2451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823612" y="1520138"/>
            <a:ext cx="0" cy="2451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823612" y="1977338"/>
            <a:ext cx="0" cy="2451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23612" y="2457708"/>
            <a:ext cx="0" cy="2451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28465" y="2952576"/>
            <a:ext cx="0" cy="2451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832009" y="3460607"/>
            <a:ext cx="0" cy="2451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2832009" y="3904258"/>
            <a:ext cx="2467680" cy="129429"/>
          </a:xfrm>
          <a:prstGeom prst="bentConnector3">
            <a:avLst>
              <a:gd name="adj1" fmla="val 19"/>
            </a:avLst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775417" y="4012811"/>
            <a:ext cx="676235" cy="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682847" y="4269622"/>
            <a:ext cx="0" cy="216164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7682847" y="4583484"/>
            <a:ext cx="1596513" cy="86763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0800000" flipV="1">
            <a:off x="7404221" y="4975589"/>
            <a:ext cx="1905898" cy="74452"/>
          </a:xfrm>
          <a:prstGeom prst="bentConnector3">
            <a:avLst>
              <a:gd name="adj1" fmla="val 97228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V="1">
            <a:off x="6486081" y="4443619"/>
            <a:ext cx="899980" cy="806018"/>
          </a:xfrm>
          <a:prstGeom prst="bentConnector3">
            <a:avLst>
              <a:gd name="adj1" fmla="val -27455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775417" y="4463389"/>
            <a:ext cx="621198" cy="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0800000" flipV="1">
            <a:off x="2857241" y="4453862"/>
            <a:ext cx="2810713" cy="120096"/>
          </a:xfrm>
          <a:prstGeom prst="bentConnector3">
            <a:avLst>
              <a:gd name="adj1" fmla="val 99816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857240" y="4767120"/>
            <a:ext cx="0" cy="15240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847058" y="5113289"/>
            <a:ext cx="10182" cy="183329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2857240" y="5500191"/>
            <a:ext cx="2957243" cy="59080"/>
          </a:xfrm>
          <a:prstGeom prst="bentConnector3">
            <a:avLst>
              <a:gd name="adj1" fmla="val -246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0800000" flipV="1">
            <a:off x="2897375" y="5951852"/>
            <a:ext cx="2917109" cy="150995"/>
          </a:xfrm>
          <a:prstGeom prst="bentConnector3">
            <a:avLst>
              <a:gd name="adj1" fmla="val 100121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9209146" y="6192023"/>
            <a:ext cx="676235" cy="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875199" y="6109560"/>
            <a:ext cx="1975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 Operational flow </a:t>
            </a:r>
          </a:p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 Control of the application</a:t>
            </a:r>
          </a:p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 Continuous transactions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Down Arrow 62"/>
          <p:cNvSpPr/>
          <p:nvPr/>
        </p:nvSpPr>
        <p:spPr>
          <a:xfrm rot="16200000">
            <a:off x="9659532" y="6227513"/>
            <a:ext cx="54975" cy="376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Bent Arrow 63"/>
          <p:cNvSpPr/>
          <p:nvPr/>
        </p:nvSpPr>
        <p:spPr>
          <a:xfrm rot="10800000" flipH="1">
            <a:off x="9209146" y="6442359"/>
            <a:ext cx="666052" cy="266113"/>
          </a:xfrm>
          <a:prstGeom prst="ben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989105" y="6032735"/>
            <a:ext cx="2897411" cy="723156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959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1686124" y="656531"/>
            <a:ext cx="2479148" cy="569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630282" y="1857442"/>
            <a:ext cx="3038996" cy="4525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258464" y="2856951"/>
            <a:ext cx="2115173" cy="799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38612" y="3750792"/>
            <a:ext cx="1091737" cy="513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994092" y="692696"/>
            <a:ext cx="1863011" cy="574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Login Page</a:t>
            </a:r>
          </a:p>
          <a:p>
            <a:endParaRPr lang="en-US" sz="1600" dirty="0"/>
          </a:p>
          <a:p>
            <a:r>
              <a:rPr lang="en-US" sz="1600" dirty="0" smtClean="0"/>
              <a:t>Dashboard</a:t>
            </a:r>
          </a:p>
          <a:p>
            <a:endParaRPr lang="en-US" sz="1600" dirty="0"/>
          </a:p>
          <a:p>
            <a:r>
              <a:rPr lang="en-US" sz="1600" dirty="0" smtClean="0"/>
              <a:t>Selection of cluster</a:t>
            </a:r>
          </a:p>
          <a:p>
            <a:endParaRPr lang="en-US" sz="1600" dirty="0"/>
          </a:p>
          <a:p>
            <a:r>
              <a:rPr lang="en-US" sz="1600" dirty="0" smtClean="0"/>
              <a:t>Login to cluster</a:t>
            </a:r>
          </a:p>
          <a:p>
            <a:endParaRPr lang="en-US" sz="1600" dirty="0"/>
          </a:p>
          <a:p>
            <a:r>
              <a:rPr lang="en-US" sz="1600" dirty="0" smtClean="0"/>
              <a:t>List of services</a:t>
            </a:r>
          </a:p>
          <a:p>
            <a:endParaRPr lang="en-US" sz="1600" dirty="0"/>
          </a:p>
          <a:p>
            <a:r>
              <a:rPr lang="en-US" sz="1600" dirty="0" smtClean="0"/>
              <a:t>Choice of an activity</a:t>
            </a:r>
          </a:p>
          <a:p>
            <a:endParaRPr lang="en-US" sz="1600" dirty="0"/>
          </a:p>
          <a:p>
            <a:r>
              <a:rPr lang="en-US" sz="1600" dirty="0" smtClean="0"/>
              <a:t>Parameters display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000" dirty="0" smtClean="0"/>
          </a:p>
          <a:p>
            <a:r>
              <a:rPr lang="en-US" sz="1600" dirty="0" smtClean="0"/>
              <a:t>Activity output</a:t>
            </a:r>
          </a:p>
          <a:p>
            <a:endParaRPr lang="en-US" sz="600" dirty="0"/>
          </a:p>
          <a:p>
            <a:r>
              <a:rPr lang="en-US" sz="1600" dirty="0" smtClean="0"/>
              <a:t>Dash board</a:t>
            </a:r>
          </a:p>
          <a:p>
            <a:endParaRPr lang="en-US" sz="1050" dirty="0"/>
          </a:p>
          <a:p>
            <a:r>
              <a:rPr lang="en-US" sz="1600" dirty="0" smtClean="0"/>
              <a:t>Reports – select log</a:t>
            </a:r>
          </a:p>
          <a:p>
            <a:endParaRPr lang="en-US" sz="1600" dirty="0"/>
          </a:p>
          <a:p>
            <a:endParaRPr lang="en-US" sz="300" dirty="0" smtClean="0"/>
          </a:p>
          <a:p>
            <a:endParaRPr lang="en-US" sz="1400" dirty="0" smtClean="0"/>
          </a:p>
          <a:p>
            <a:r>
              <a:rPr lang="en-US" sz="1600" dirty="0" smtClean="0"/>
              <a:t>Log display </a:t>
            </a:r>
          </a:p>
        </p:txBody>
      </p:sp>
      <p:sp>
        <p:nvSpPr>
          <p:cNvPr id="71" name="Down Arrow 70"/>
          <p:cNvSpPr/>
          <p:nvPr/>
        </p:nvSpPr>
        <p:spPr>
          <a:xfrm>
            <a:off x="2534317" y="965004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/>
          <p:cNvSpPr/>
          <p:nvPr/>
        </p:nvSpPr>
        <p:spPr>
          <a:xfrm>
            <a:off x="2534318" y="1478204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/>
          <p:cNvSpPr/>
          <p:nvPr/>
        </p:nvSpPr>
        <p:spPr>
          <a:xfrm>
            <a:off x="2534319" y="1991404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>
            <a:off x="2534317" y="2439337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/>
          <p:cNvSpPr/>
          <p:nvPr/>
        </p:nvSpPr>
        <p:spPr>
          <a:xfrm>
            <a:off x="2534317" y="2947368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/>
          <p:cNvSpPr/>
          <p:nvPr/>
        </p:nvSpPr>
        <p:spPr>
          <a:xfrm>
            <a:off x="2534317" y="3455399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Bent Arrow 76"/>
          <p:cNvSpPr/>
          <p:nvPr/>
        </p:nvSpPr>
        <p:spPr>
          <a:xfrm rot="10800000" flipH="1">
            <a:off x="2534317" y="4007602"/>
            <a:ext cx="2936390" cy="171853"/>
          </a:xfrm>
          <a:prstGeom prst="bentArrow">
            <a:avLst>
              <a:gd name="adj1" fmla="val 25000"/>
              <a:gd name="adj2" fmla="val 2708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Bent Arrow 77"/>
          <p:cNvSpPr/>
          <p:nvPr/>
        </p:nvSpPr>
        <p:spPr>
          <a:xfrm rot="16200000" flipH="1">
            <a:off x="3900053" y="2904151"/>
            <a:ext cx="178296" cy="29745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Down Arrow 78"/>
          <p:cNvSpPr/>
          <p:nvPr/>
        </p:nvSpPr>
        <p:spPr>
          <a:xfrm>
            <a:off x="2534317" y="5108080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Bent Arrow 79"/>
          <p:cNvSpPr/>
          <p:nvPr/>
        </p:nvSpPr>
        <p:spPr>
          <a:xfrm rot="10800000" flipH="1">
            <a:off x="2573141" y="5623796"/>
            <a:ext cx="2936390" cy="171853"/>
          </a:xfrm>
          <a:prstGeom prst="bentArrow">
            <a:avLst>
              <a:gd name="adj1" fmla="val 25000"/>
              <a:gd name="adj2" fmla="val 2708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Bent Arrow 80"/>
          <p:cNvSpPr/>
          <p:nvPr/>
        </p:nvSpPr>
        <p:spPr>
          <a:xfrm rot="16200000" flipH="1">
            <a:off x="3953152" y="4459366"/>
            <a:ext cx="178296" cy="29745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86124" y="318541"/>
            <a:ext cx="208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Consumer App Server </a:t>
            </a:r>
            <a:endParaRPr lang="en-US" sz="16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630282" y="1538668"/>
            <a:ext cx="1943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Provider App Server </a:t>
            </a:r>
            <a:endParaRPr lang="en-US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258464" y="2500077"/>
            <a:ext cx="1711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Big data Server </a:t>
            </a:r>
            <a:endParaRPr lang="en-US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368473" y="2132523"/>
            <a:ext cx="2159309" cy="3454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 API request</a:t>
            </a:r>
          </a:p>
          <a:p>
            <a:r>
              <a:rPr lang="en-US" sz="1600" dirty="0" smtClean="0"/>
              <a:t>	</a:t>
            </a:r>
          </a:p>
          <a:p>
            <a:endParaRPr lang="en-US" sz="1600" dirty="0" smtClean="0"/>
          </a:p>
          <a:p>
            <a:r>
              <a:rPr lang="en-US" sz="1400" b="1" dirty="0" smtClean="0"/>
              <a:t>Communicate multiple </a:t>
            </a:r>
          </a:p>
          <a:p>
            <a:r>
              <a:rPr lang="en-US" sz="1400" b="1" dirty="0" smtClean="0"/>
              <a:t>times with big data server </a:t>
            </a:r>
          </a:p>
          <a:p>
            <a:r>
              <a:rPr lang="en-US" sz="1400" b="1" dirty="0" smtClean="0"/>
              <a:t>and receive the output</a:t>
            </a:r>
          </a:p>
          <a:p>
            <a:endParaRPr lang="en-US" sz="1400" dirty="0"/>
          </a:p>
          <a:p>
            <a:endParaRPr lang="en-US" sz="1600" dirty="0" smtClean="0"/>
          </a:p>
          <a:p>
            <a:endParaRPr lang="en-US" sz="1050" dirty="0"/>
          </a:p>
          <a:p>
            <a:r>
              <a:rPr lang="en-US" sz="1400" b="1" dirty="0" smtClean="0"/>
              <a:t>Formatted output of</a:t>
            </a:r>
          </a:p>
          <a:p>
            <a:r>
              <a:rPr lang="en-US" sz="1400" b="1" dirty="0" smtClean="0"/>
              <a:t>the response is </a:t>
            </a:r>
          </a:p>
          <a:p>
            <a:r>
              <a:rPr lang="en-US" sz="1400" b="1" dirty="0"/>
              <a:t>s</a:t>
            </a:r>
            <a:r>
              <a:rPr lang="en-US" sz="1400" b="1" dirty="0" smtClean="0"/>
              <a:t>ent to Consumer</a:t>
            </a:r>
          </a:p>
          <a:p>
            <a:r>
              <a:rPr lang="en-US" sz="1400" b="1" dirty="0" smtClean="0"/>
              <a:t>App server  </a:t>
            </a:r>
          </a:p>
          <a:p>
            <a:endParaRPr lang="en-US" sz="1200" dirty="0"/>
          </a:p>
          <a:p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86" name="Down Arrow 85"/>
          <p:cNvSpPr/>
          <p:nvPr/>
        </p:nvSpPr>
        <p:spPr>
          <a:xfrm flipH="1">
            <a:off x="6959117" y="2436490"/>
            <a:ext cx="153767" cy="418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Multidocument 86"/>
          <p:cNvSpPr/>
          <p:nvPr/>
        </p:nvSpPr>
        <p:spPr>
          <a:xfrm>
            <a:off x="5805613" y="5452811"/>
            <a:ext cx="429658" cy="899439"/>
          </a:xfrm>
          <a:prstGeom prst="flowChartMultidocumen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6362256" y="1991404"/>
            <a:ext cx="2269152" cy="3698872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Bent Arrow 88"/>
          <p:cNvSpPr/>
          <p:nvPr/>
        </p:nvSpPr>
        <p:spPr>
          <a:xfrm rot="10800000">
            <a:off x="6296338" y="5753123"/>
            <a:ext cx="511680" cy="447225"/>
          </a:xfrm>
          <a:prstGeom prst="ben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>
            <a:off x="5630282" y="4091320"/>
            <a:ext cx="731974" cy="1228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5614667" y="5860983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Log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C00000"/>
                </a:solidFill>
              </a:rPr>
              <a:t>file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303029" y="3004300"/>
            <a:ext cx="203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Responds to the request </a:t>
            </a:r>
          </a:p>
          <a:p>
            <a:pPr algn="ctr"/>
            <a:r>
              <a:rPr lang="en-US" sz="1400" dirty="0"/>
              <a:t>f</a:t>
            </a:r>
            <a:r>
              <a:rPr lang="en-US" sz="1400" dirty="0" smtClean="0"/>
              <a:t>rom Provider app server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56444" y="3717032"/>
            <a:ext cx="10291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Repository</a:t>
            </a:r>
          </a:p>
          <a:p>
            <a:r>
              <a:rPr lang="en-US" sz="1200" dirty="0" smtClean="0"/>
              <a:t>(File System) </a:t>
            </a:r>
            <a:endParaRPr lang="en-US" sz="1200" dirty="0"/>
          </a:p>
        </p:txBody>
      </p:sp>
      <p:sp>
        <p:nvSpPr>
          <p:cNvPr id="94" name="Rounded Rectangle 93"/>
          <p:cNvSpPr/>
          <p:nvPr/>
        </p:nvSpPr>
        <p:spPr>
          <a:xfrm>
            <a:off x="1919536" y="692696"/>
            <a:ext cx="2088232" cy="3273588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1919536" y="4480577"/>
            <a:ext cx="2088232" cy="1107023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1940112" y="6028643"/>
            <a:ext cx="2067656" cy="272925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/>
          <p:cNvSpPr/>
          <p:nvPr/>
        </p:nvSpPr>
        <p:spPr>
          <a:xfrm>
            <a:off x="2540029" y="4761911"/>
            <a:ext cx="63286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-Up Arrow 97"/>
          <p:cNvSpPr/>
          <p:nvPr/>
        </p:nvSpPr>
        <p:spPr>
          <a:xfrm flipH="1">
            <a:off x="256444" y="4335616"/>
            <a:ext cx="1657858" cy="1965952"/>
          </a:xfrm>
          <a:prstGeom prst="leftUpArrow">
            <a:avLst>
              <a:gd name="adj1" fmla="val 6809"/>
              <a:gd name="adj2" fmla="val 9945"/>
              <a:gd name="adj3" fmla="val 7221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Left-Up Arrow 98"/>
          <p:cNvSpPr/>
          <p:nvPr/>
        </p:nvSpPr>
        <p:spPr>
          <a:xfrm flipH="1" flipV="1">
            <a:off x="256444" y="2684461"/>
            <a:ext cx="1657858" cy="1057995"/>
          </a:xfrm>
          <a:prstGeom prst="leftUpArrow">
            <a:avLst>
              <a:gd name="adj1" fmla="val 6809"/>
              <a:gd name="adj2" fmla="val 9945"/>
              <a:gd name="adj3" fmla="val 7221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Left-Up Arrow 99"/>
          <p:cNvSpPr/>
          <p:nvPr/>
        </p:nvSpPr>
        <p:spPr>
          <a:xfrm flipH="1">
            <a:off x="718653" y="4342682"/>
            <a:ext cx="1180020" cy="856666"/>
          </a:xfrm>
          <a:prstGeom prst="leftUpArrow">
            <a:avLst>
              <a:gd name="adj1" fmla="val 6809"/>
              <a:gd name="adj2" fmla="val 9945"/>
              <a:gd name="adj3" fmla="val 7221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2734216" y="965004"/>
            <a:ext cx="0" cy="2451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734216" y="1514929"/>
            <a:ext cx="0" cy="2451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2734216" y="1972129"/>
            <a:ext cx="0" cy="2451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734216" y="2452499"/>
            <a:ext cx="0" cy="2451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739069" y="2947367"/>
            <a:ext cx="0" cy="2451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742613" y="3455398"/>
            <a:ext cx="0" cy="2451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>
            <a:off x="2742613" y="3899049"/>
            <a:ext cx="2467680" cy="129429"/>
          </a:xfrm>
          <a:prstGeom prst="bentConnector3">
            <a:avLst>
              <a:gd name="adj1" fmla="val 19"/>
            </a:avLst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213588" y="2436489"/>
            <a:ext cx="14722" cy="418541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0800000">
            <a:off x="5691694" y="4448657"/>
            <a:ext cx="1421191" cy="842753"/>
          </a:xfrm>
          <a:prstGeom prst="bentConnector3">
            <a:avLst>
              <a:gd name="adj1" fmla="val 79630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0800000" flipV="1">
            <a:off x="2767845" y="4448653"/>
            <a:ext cx="2810713" cy="120096"/>
          </a:xfrm>
          <a:prstGeom prst="bentConnector3">
            <a:avLst>
              <a:gd name="adj1" fmla="val 99816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767844" y="4761911"/>
            <a:ext cx="0" cy="15240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2757662" y="5108080"/>
            <a:ext cx="10182" cy="183329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>
            <a:off x="2767844" y="5494982"/>
            <a:ext cx="2957243" cy="59080"/>
          </a:xfrm>
          <a:prstGeom prst="bentConnector3">
            <a:avLst>
              <a:gd name="adj1" fmla="val -246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/>
          <p:nvPr/>
        </p:nvCxnSpPr>
        <p:spPr>
          <a:xfrm rot="10800000" flipV="1">
            <a:off x="2807979" y="5946643"/>
            <a:ext cx="2917109" cy="150995"/>
          </a:xfrm>
          <a:prstGeom prst="bentConnector3">
            <a:avLst>
              <a:gd name="adj1" fmla="val 100121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9274229" y="5655206"/>
            <a:ext cx="676235" cy="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940282" y="5572743"/>
            <a:ext cx="1975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 Operational flow </a:t>
            </a:r>
          </a:p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 Control of the application</a:t>
            </a:r>
          </a:p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 Continuous transactions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Down Arrow 117"/>
          <p:cNvSpPr/>
          <p:nvPr/>
        </p:nvSpPr>
        <p:spPr>
          <a:xfrm rot="16200000">
            <a:off x="9724615" y="5690696"/>
            <a:ext cx="54975" cy="376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Bent Arrow 118"/>
          <p:cNvSpPr/>
          <p:nvPr/>
        </p:nvSpPr>
        <p:spPr>
          <a:xfrm rot="10800000" flipH="1">
            <a:off x="9274229" y="5905542"/>
            <a:ext cx="666052" cy="266113"/>
          </a:xfrm>
          <a:prstGeom prst="ben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9054188" y="5495918"/>
            <a:ext cx="2897411" cy="723156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Elbow Connector 120"/>
          <p:cNvCxnSpPr/>
          <p:nvPr/>
        </p:nvCxnSpPr>
        <p:spPr>
          <a:xfrm rot="5400000" flipH="1" flipV="1">
            <a:off x="5057350" y="2713893"/>
            <a:ext cx="1634272" cy="865468"/>
          </a:xfrm>
          <a:prstGeom prst="bentConnector3">
            <a:avLst>
              <a:gd name="adj1" fmla="val 993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eft-Right Arrow 121"/>
          <p:cNvSpPr/>
          <p:nvPr/>
        </p:nvSpPr>
        <p:spPr>
          <a:xfrm>
            <a:off x="8688287" y="3192492"/>
            <a:ext cx="482347" cy="1098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8669279" y="3004300"/>
            <a:ext cx="445617" cy="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8878942" y="3496484"/>
            <a:ext cx="241394" cy="5915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Down Arrow 124"/>
          <p:cNvSpPr/>
          <p:nvPr/>
        </p:nvSpPr>
        <p:spPr>
          <a:xfrm flipH="1">
            <a:off x="6959117" y="3656485"/>
            <a:ext cx="153767" cy="418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7213588" y="3656484"/>
            <a:ext cx="14722" cy="418541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754609" y="318541"/>
            <a:ext cx="5349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Data pumpkin </a:t>
            </a:r>
            <a:r>
              <a:rPr lang="en-US" sz="2400" b="1" dirty="0" smtClean="0"/>
              <a:t>Application </a:t>
            </a:r>
            <a:r>
              <a:rPr lang="en-US" sz="2400" dirty="0" smtClean="0"/>
              <a:t>-</a:t>
            </a:r>
          </a:p>
          <a:p>
            <a:pPr algn="ctr"/>
            <a:r>
              <a:rPr lang="en-US" sz="2400" b="1" dirty="0"/>
              <a:t>F</a:t>
            </a:r>
            <a:r>
              <a:rPr lang="en-US" sz="2400" b="1" dirty="0" smtClean="0"/>
              <a:t>low </a:t>
            </a:r>
            <a:r>
              <a:rPr lang="en-US" sz="2400" b="1" dirty="0" smtClean="0"/>
              <a:t>of operations </a:t>
            </a:r>
            <a:r>
              <a:rPr lang="en-US" sz="2400" b="1" dirty="0" smtClean="0"/>
              <a:t>Design</a:t>
            </a:r>
          </a:p>
          <a:p>
            <a:pPr algn="ctr"/>
            <a:r>
              <a:rPr lang="en-US" sz="2400" dirty="0" smtClean="0"/>
              <a:t>(Rest API proposa</a:t>
            </a:r>
            <a:r>
              <a:rPr lang="en-US" sz="2400" dirty="0" smtClean="0"/>
              <a:t>l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88630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7611"/>
          </a:xfrm>
        </p:spPr>
        <p:txBody>
          <a:bodyPr/>
          <a:lstStyle/>
          <a:p>
            <a:pPr algn="ctr"/>
            <a:r>
              <a:rPr lang="en-US" u="sng" dirty="0" smtClean="0"/>
              <a:t>How is Rest API Implementation Better??</a:t>
            </a:r>
            <a:endParaRPr lang="en-US" u="sng" dirty="0"/>
          </a:p>
        </p:txBody>
      </p:sp>
      <p:sp>
        <p:nvSpPr>
          <p:cNvPr id="64" name="Text Placeholder 2"/>
          <p:cNvSpPr txBox="1">
            <a:spLocks/>
          </p:cNvSpPr>
          <p:nvPr/>
        </p:nvSpPr>
        <p:spPr>
          <a:xfrm>
            <a:off x="839789" y="1680311"/>
            <a:ext cx="3886448" cy="44492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0" tIns="0" rIns="0" bIns="0" rtlCol="0" anchor="ctr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D4F53"/>
              </a:buClr>
              <a:buSzPct val="110000"/>
              <a:buFontTx/>
              <a:buNone/>
              <a:defRPr lang="en-US"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8594" indent="-228594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6E267B"/>
              </a:buClr>
              <a:buFont typeface="Wingdings" panose="05000000000000000000" pitchFamily="2" charset="2"/>
              <a:buChar char="§"/>
              <a:defRPr lang="en-US" sz="16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57189" indent="-228594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6E267B"/>
              </a:buClr>
              <a:buSzPct val="80000"/>
              <a:buFont typeface="Arial" panose="020B0604020202020204" pitchFamily="34" charset="0"/>
              <a:buChar char="–"/>
              <a:defRPr lang="en-US" sz="14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85783" indent="-230182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6E267B"/>
              </a:buClr>
              <a:buSzPct val="100000"/>
              <a:buFont typeface="Wingdings" pitchFamily="2" charset="2"/>
              <a:buChar char=""/>
              <a:defRPr lang="en-US" sz="14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349" indent="-228594" algn="l" defTabSz="914377" rtl="0" eaLnBrk="1" latinLnBrk="0" hangingPunct="1">
              <a:lnSpc>
                <a:spcPct val="120000"/>
              </a:lnSpc>
              <a:spcBef>
                <a:spcPts val="84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Existing Architecture	</a:t>
            </a:r>
            <a:endParaRPr lang="en-US" dirty="0"/>
          </a:p>
        </p:txBody>
      </p:sp>
      <p:sp>
        <p:nvSpPr>
          <p:cNvPr id="65" name="Content Placeholder 3"/>
          <p:cNvSpPr>
            <a:spLocks noGrp="1"/>
          </p:cNvSpPr>
          <p:nvPr>
            <p:ph sz="half" idx="4294967295"/>
          </p:nvPr>
        </p:nvSpPr>
        <p:spPr>
          <a:xfrm>
            <a:off x="839788" y="2125232"/>
            <a:ext cx="3886448" cy="39680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When control is into python server:</a:t>
            </a:r>
          </a:p>
          <a:p>
            <a:pPr lvl="1"/>
            <a:r>
              <a:rPr lang="en-US" dirty="0" smtClean="0"/>
              <a:t>Java application can’t have control during/After process of execution</a:t>
            </a:r>
          </a:p>
          <a:p>
            <a:pPr lvl="1"/>
            <a:r>
              <a:rPr lang="en-US" dirty="0" smtClean="0"/>
              <a:t>Python scripts receives input from app server and executes respective python scripts without doing pre-requisites check of the activity for dependencies</a:t>
            </a:r>
            <a:endParaRPr lang="en-US" dirty="0"/>
          </a:p>
        </p:txBody>
      </p:sp>
      <p:sp>
        <p:nvSpPr>
          <p:cNvPr id="101" name="Text Placeholder 4"/>
          <p:cNvSpPr txBox="1">
            <a:spLocks/>
          </p:cNvSpPr>
          <p:nvPr/>
        </p:nvSpPr>
        <p:spPr>
          <a:xfrm>
            <a:off x="4726237" y="1680311"/>
            <a:ext cx="6629151" cy="4449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D4F53"/>
              </a:buClr>
              <a:buSzPct val="110000"/>
              <a:buFontTx/>
              <a:buNone/>
              <a:defRPr lang="en-US" sz="180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8594" indent="-228594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6E267B"/>
              </a:buClr>
              <a:buFont typeface="Wingdings" panose="05000000000000000000" pitchFamily="2" charset="2"/>
              <a:buChar char="§"/>
              <a:defRPr lang="en-US" sz="160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57189" indent="-228594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6E267B"/>
              </a:buClr>
              <a:buSzPct val="90000"/>
              <a:buFont typeface="Wingdings" pitchFamily="2" charset="2"/>
              <a:buChar char=""/>
              <a:defRPr lang="en-US" sz="140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85783" indent="-230182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6E267B"/>
              </a:buClr>
              <a:buSzPct val="100000"/>
              <a:buFont typeface="Wingdings" pitchFamily="2" charset="2"/>
              <a:buChar char=""/>
              <a:defRPr lang="en-US" sz="140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Rest API Architecture</a:t>
            </a:r>
            <a:endParaRPr lang="en-US" dirty="0"/>
          </a:p>
        </p:txBody>
      </p:sp>
      <p:sp>
        <p:nvSpPr>
          <p:cNvPr id="129" name="Content Placeholder 3"/>
          <p:cNvSpPr>
            <a:spLocks noGrp="1"/>
          </p:cNvSpPr>
          <p:nvPr>
            <p:ph sz="half" idx="4294967295"/>
          </p:nvPr>
        </p:nvSpPr>
        <p:spPr>
          <a:xfrm>
            <a:off x="4726236" y="2125232"/>
            <a:ext cx="6629152" cy="39680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 When </a:t>
            </a:r>
            <a:r>
              <a:rPr lang="en-US" dirty="0"/>
              <a:t>process control is into Provider </a:t>
            </a:r>
            <a:r>
              <a:rPr lang="en-US" dirty="0" smtClean="0"/>
              <a:t>App(Rest </a:t>
            </a:r>
            <a:r>
              <a:rPr lang="en-US" dirty="0"/>
              <a:t>API war):</a:t>
            </a:r>
          </a:p>
          <a:p>
            <a:pPr lvl="1"/>
            <a:r>
              <a:rPr lang="en-US" dirty="0" smtClean="0"/>
              <a:t>App </a:t>
            </a:r>
            <a:r>
              <a:rPr lang="en-US" dirty="0"/>
              <a:t>will perform </a:t>
            </a:r>
            <a:r>
              <a:rPr lang="en-US" dirty="0" smtClean="0"/>
              <a:t>pre-requisite activities sequentially by pipelining their outputs (checking </a:t>
            </a:r>
            <a:r>
              <a:rPr lang="en-US" dirty="0"/>
              <a:t>impact of the dependencies on main </a:t>
            </a:r>
            <a:r>
              <a:rPr lang="en-US" dirty="0" smtClean="0"/>
              <a:t>activity)</a:t>
            </a:r>
          </a:p>
          <a:p>
            <a:pPr lvl="1"/>
            <a:r>
              <a:rPr lang="en-US" dirty="0"/>
              <a:t>App will provide appropriate status/info about the pre-requisite activities</a:t>
            </a:r>
          </a:p>
          <a:p>
            <a:pPr lvl="1"/>
            <a:r>
              <a:rPr lang="en-US" dirty="0" smtClean="0"/>
              <a:t>Performing </a:t>
            </a:r>
            <a:r>
              <a:rPr lang="en-US" dirty="0"/>
              <a:t>pre-requisite activities will be easier </a:t>
            </a:r>
            <a:r>
              <a:rPr lang="en-US" dirty="0" smtClean="0"/>
              <a:t>as those activities can </a:t>
            </a:r>
            <a:r>
              <a:rPr lang="en-US" dirty="0"/>
              <a:t>be called internally in the Provider App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App </a:t>
            </a:r>
            <a:r>
              <a:rPr lang="en-US" dirty="0"/>
              <a:t>will </a:t>
            </a:r>
            <a:r>
              <a:rPr lang="en-US" dirty="0" smtClean="0"/>
              <a:t>prevent </a:t>
            </a:r>
            <a:r>
              <a:rPr lang="en-US" dirty="0"/>
              <a:t>main </a:t>
            </a:r>
            <a:r>
              <a:rPr lang="en-US" dirty="0" smtClean="0"/>
              <a:t>activity execution, </a:t>
            </a:r>
            <a:r>
              <a:rPr lang="en-US" dirty="0"/>
              <a:t>if pre-requisite activities </a:t>
            </a:r>
            <a:r>
              <a:rPr lang="en-US" dirty="0" smtClean="0"/>
              <a:t>fail and provides appropriate message to the user.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833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667816" y="556989"/>
            <a:ext cx="10972800" cy="639763"/>
          </a:xfrm>
        </p:spPr>
        <p:txBody>
          <a:bodyPr/>
          <a:lstStyle/>
          <a:p>
            <a:pPr algn="ctr"/>
            <a:r>
              <a:rPr lang="en-US" u="sng" dirty="0" smtClean="0"/>
              <a:t>Visualization of the process flow</a:t>
            </a:r>
            <a:endParaRPr lang="en-US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-168696" y="1565101"/>
            <a:ext cx="5386917" cy="639763"/>
          </a:xfrm>
        </p:spPr>
        <p:txBody>
          <a:bodyPr anchor="ctr"/>
          <a:lstStyle/>
          <a:p>
            <a:pPr algn="ctr"/>
            <a:r>
              <a:rPr lang="en-US" u="sng" dirty="0" smtClean="0"/>
              <a:t>Control in Python Server</a:t>
            </a:r>
            <a:endParaRPr lang="en-US" u="sn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u="sng" dirty="0" smtClean="0"/>
              <a:t>Control in Rest API</a:t>
            </a:r>
            <a:endParaRPr lang="en-US" u="sng" dirty="0"/>
          </a:p>
        </p:txBody>
      </p:sp>
      <p:sp>
        <p:nvSpPr>
          <p:cNvPr id="8" name="Oval 7"/>
          <p:cNvSpPr/>
          <p:nvPr/>
        </p:nvSpPr>
        <p:spPr>
          <a:xfrm>
            <a:off x="1767426" y="2996952"/>
            <a:ext cx="1368152" cy="365533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2858" y="3809456"/>
            <a:ext cx="1928846" cy="69935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205" y="5013176"/>
            <a:ext cx="1368152" cy="365533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1010" y="3025829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40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equest</a:t>
            </a:r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71791" y="5048681"/>
            <a:ext cx="99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Response</a:t>
            </a:r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6965" y="3885633"/>
            <a:ext cx="184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Performs Activities and provides output</a:t>
            </a:r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>
            <a:stCxn id="8" idx="4"/>
            <a:endCxn id="9" idx="0"/>
          </p:cNvCxnSpPr>
          <p:nvPr/>
        </p:nvCxnSpPr>
        <p:spPr>
          <a:xfrm>
            <a:off x="2451502" y="3362485"/>
            <a:ext cx="15779" cy="446971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2467281" y="4508809"/>
            <a:ext cx="0" cy="504367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271464" y="2780928"/>
            <a:ext cx="2520280" cy="2808312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47230" y="3179717"/>
            <a:ext cx="1008112" cy="0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47230" y="5294671"/>
            <a:ext cx="1008112" cy="0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83205" y="2473151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Python Server </a:t>
            </a:r>
            <a:endParaRPr lang="en-US" sz="1400" b="1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07985" y="2786402"/>
            <a:ext cx="1368152" cy="365533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135705" y="3645024"/>
            <a:ext cx="1928846" cy="69935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823764" y="5583747"/>
            <a:ext cx="1368152" cy="365533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1569" y="2815279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40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equest</a:t>
            </a:r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12350" y="5619252"/>
            <a:ext cx="99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Response</a:t>
            </a:r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59812" y="3721201"/>
            <a:ext cx="184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Performs Activities and provides output</a:t>
            </a:r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>
            <a:stCxn id="28" idx="3"/>
            <a:endCxn id="34" idx="1"/>
          </p:cNvCxnSpPr>
          <p:nvPr/>
        </p:nvCxnSpPr>
        <p:spPr>
          <a:xfrm flipV="1">
            <a:off x="8400255" y="3994701"/>
            <a:ext cx="735450" cy="46523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312023" y="2570378"/>
            <a:ext cx="4824536" cy="359492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663952" y="2964854"/>
            <a:ext cx="1008112" cy="0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704662" y="5773140"/>
            <a:ext cx="1008112" cy="0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23764" y="2262601"/>
            <a:ext cx="1962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Provider App</a:t>
            </a:r>
            <a:r>
              <a:rPr lang="en-US" sz="1400" b="1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 Server </a:t>
            </a:r>
            <a:endParaRPr lang="en-US" sz="1400" b="1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iamond 27"/>
          <p:cNvSpPr/>
          <p:nvPr/>
        </p:nvSpPr>
        <p:spPr>
          <a:xfrm>
            <a:off x="6672064" y="3573327"/>
            <a:ext cx="1728191" cy="935793"/>
          </a:xfrm>
          <a:prstGeom prst="diamond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Arrow Connector 45"/>
          <p:cNvCxnSpPr>
            <a:stCxn id="33" idx="4"/>
            <a:endCxn id="28" idx="0"/>
          </p:cNvCxnSpPr>
          <p:nvPr/>
        </p:nvCxnSpPr>
        <p:spPr>
          <a:xfrm>
            <a:off x="7492061" y="3151935"/>
            <a:ext cx="44099" cy="421392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2"/>
            <a:endCxn id="37" idx="0"/>
          </p:cNvCxnSpPr>
          <p:nvPr/>
        </p:nvCxnSpPr>
        <p:spPr>
          <a:xfrm flipH="1">
            <a:off x="7507839" y="4509120"/>
            <a:ext cx="28321" cy="1110132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839117" y="3626349"/>
            <a:ext cx="1329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Check</a:t>
            </a:r>
          </a:p>
          <a:p>
            <a:pPr algn="ctr"/>
            <a:r>
              <a:rPr lang="en-US" sz="120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on</a:t>
            </a:r>
          </a:p>
          <a:p>
            <a:pPr algn="ctr"/>
            <a:r>
              <a:rPr lang="en-US" sz="120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Dependencies?</a:t>
            </a:r>
          </a:p>
        </p:txBody>
      </p:sp>
      <p:cxnSp>
        <p:nvCxnSpPr>
          <p:cNvPr id="60" name="Elbow Connector 59"/>
          <p:cNvCxnSpPr>
            <a:stCxn id="34" idx="2"/>
            <a:endCxn id="35" idx="6"/>
          </p:cNvCxnSpPr>
          <p:nvPr/>
        </p:nvCxnSpPr>
        <p:spPr>
          <a:xfrm rot="5400000">
            <a:off x="8434954" y="4101339"/>
            <a:ext cx="1422137" cy="1908212"/>
          </a:xfrm>
          <a:prstGeom prst="bentConnector2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rved Up Arrow 60"/>
          <p:cNvSpPr/>
          <p:nvPr/>
        </p:nvSpPr>
        <p:spPr>
          <a:xfrm rot="16200000" flipV="1">
            <a:off x="6388738" y="3797910"/>
            <a:ext cx="648072" cy="494641"/>
          </a:xfrm>
          <a:prstGeom prst="curvedUpArrow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96762" y="3828047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Success</a:t>
            </a:r>
            <a:endParaRPr lang="en-US" sz="105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66677" y="4918915"/>
            <a:ext cx="5982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Failure</a:t>
            </a:r>
            <a:endParaRPr lang="en-US" sz="105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433621" y="551153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Output</a:t>
            </a:r>
            <a:endParaRPr lang="en-US" sz="105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02999" y="4653066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output</a:t>
            </a:r>
            <a:endParaRPr lang="en-US" sz="105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5218221" y="1412776"/>
            <a:ext cx="0" cy="504056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7936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5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dtree">
  <a:themeElements>
    <a:clrScheme name="Mindtree">
      <a:dk1>
        <a:srgbClr val="4D4F53"/>
      </a:dk1>
      <a:lt1>
        <a:sysClr val="window" lastClr="FFFFFF"/>
      </a:lt1>
      <a:dk2>
        <a:srgbClr val="6E267B"/>
      </a:dk2>
      <a:lt2>
        <a:srgbClr val="929499"/>
      </a:lt2>
      <a:accent1>
        <a:srgbClr val="A71930"/>
      </a:accent1>
      <a:accent2>
        <a:srgbClr val="E37222"/>
      </a:accent2>
      <a:accent3>
        <a:srgbClr val="830051"/>
      </a:accent3>
      <a:accent4>
        <a:srgbClr val="C7D28A"/>
      </a:accent4>
      <a:accent5>
        <a:srgbClr val="0066A1"/>
      </a:accent5>
      <a:accent6>
        <a:srgbClr val="4D4F53"/>
      </a:accent6>
      <a:hlink>
        <a:srgbClr val="0000FF"/>
      </a:hlink>
      <a:folHlink>
        <a:srgbClr val="800080"/>
      </a:folHlink>
    </a:clrScheme>
    <a:fontScheme name="Mindtre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ndtree" id="{307923F2-DEC3-4A1E-869B-32C32094662F}" vid="{6ADCEAD2-2713-4F75-8BBE-151149801F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ypeOfDoc xmlns="413724a4-cdf9-4876-8fc1-d0366919fd00" xsi:nil="true"/>
    <TypeOfIcon xmlns="76a98189-41c0-4d03-a6e8-a0a33c7a6273">Marketing</TypeOfIcon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6B381554618C4DAEBFC1B166129D33" ma:contentTypeVersion="2" ma:contentTypeDescription="Create a new document." ma:contentTypeScope="" ma:versionID="aad623af0b3c6a1a3643bd6e0581d5b8">
  <xsd:schema xmlns:xsd="http://www.w3.org/2001/XMLSchema" xmlns:xs="http://www.w3.org/2001/XMLSchema" xmlns:p="http://schemas.microsoft.com/office/2006/metadata/properties" xmlns:ns2="413724a4-cdf9-4876-8fc1-d0366919fd00" xmlns:ns3="76a98189-41c0-4d03-a6e8-a0a33c7a6273" targetNamespace="http://schemas.microsoft.com/office/2006/metadata/properties" ma:root="true" ma:fieldsID="b308c57e4f4aa2c2323ce1ec03d10fe2" ns2:_="" ns3:_="">
    <xsd:import namespace="413724a4-cdf9-4876-8fc1-d0366919fd00"/>
    <xsd:import namespace="76a98189-41c0-4d03-a6e8-a0a33c7a6273"/>
    <xsd:element name="properties">
      <xsd:complexType>
        <xsd:sequence>
          <xsd:element name="documentManagement">
            <xsd:complexType>
              <xsd:all>
                <xsd:element ref="ns2:TypeOfDoc" minOccurs="0"/>
                <xsd:element ref="ns3:TypeOfIc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724a4-cdf9-4876-8fc1-d0366919fd00" elementFormDefault="qualified">
    <xsd:import namespace="http://schemas.microsoft.com/office/2006/documentManagement/types"/>
    <xsd:import namespace="http://schemas.microsoft.com/office/infopath/2007/PartnerControls"/>
    <xsd:element name="TypeOfDoc" ma:index="8" nillable="true" ma:displayName="TypeOfDoc" ma:internalName="TypeOfDoc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a98189-41c0-4d03-a6e8-a0a33c7a6273" elementFormDefault="qualified">
    <xsd:import namespace="http://schemas.microsoft.com/office/2006/documentManagement/types"/>
    <xsd:import namespace="http://schemas.microsoft.com/office/infopath/2007/PartnerControls"/>
    <xsd:element name="TypeOfIcon" ma:index="9" nillable="true" ma:displayName="TypeOfIcon" ma:internalName="TypeOfIc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B51B49-E6FE-4A81-8500-3F2F5FEC43AA}">
  <ds:schemaRefs>
    <ds:schemaRef ds:uri="413724a4-cdf9-4876-8fc1-d0366919fd0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6a98189-41c0-4d03-a6e8-a0a33c7a6273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32031E-02FC-4786-98CA-B56F552073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9EC5E4-FB76-4788-AA18-9559A3C6E0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3724a4-cdf9-4876-8fc1-d0366919fd00"/>
    <ds:schemaRef ds:uri="76a98189-41c0-4d03-a6e8-a0a33c7a62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20216</TotalTime>
  <Words>344</Words>
  <Application>Microsoft Office PowerPoint</Application>
  <PresentationFormat>Widescreen</PresentationFormat>
  <Paragraphs>142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Aller</vt:lpstr>
      <vt:lpstr>Arial</vt:lpstr>
      <vt:lpstr>Calibri</vt:lpstr>
      <vt:lpstr>Calibri Light</vt:lpstr>
      <vt:lpstr>Wingdings</vt:lpstr>
      <vt:lpstr>Mindtree</vt:lpstr>
      <vt:lpstr>PowerPoint Presentation</vt:lpstr>
      <vt:lpstr>PowerPoint Presentation</vt:lpstr>
      <vt:lpstr>PowerPoint Presentation</vt:lpstr>
      <vt:lpstr>How is Rest API Implementation Better??</vt:lpstr>
      <vt:lpstr>Visualization of the process flow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Mindtree Template 2017.pptx</dc:title>
  <dc:subject/>
  <dc:creator>Hardik.Trivedi@mindtree.com</dc:creator>
  <cp:keywords/>
  <dc:description/>
  <cp:lastModifiedBy>Amruth A</cp:lastModifiedBy>
  <cp:revision>1253</cp:revision>
  <cp:lastPrinted>2016-04-25T15:42:17Z</cp:lastPrinted>
  <dcterms:created xsi:type="dcterms:W3CDTF">2015-02-11T05:46:31Z</dcterms:created>
  <dcterms:modified xsi:type="dcterms:W3CDTF">2019-04-12T05:44:59Z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0x010100D46B381554618C4DAEBFC1B166129D33</vt:lpwstr>
  </property>
  <property fmtid="{D5CDD505-2E9C-101B-9397-08002B2CF9AE}" pid="3" name="ItemDescription">
    <vt:lpwstr>Mindtree PPT Template</vt:lpwstr>
  </property>
</Properties>
</file>