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8B28-C06F-4CF1-9721-4FD09E563C1C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B25A-9A8E-4B46-9693-9918525A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5905" y="517792"/>
            <a:ext cx="2479148" cy="56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0063" y="3722139"/>
            <a:ext cx="2690511" cy="227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11080" y="4229156"/>
            <a:ext cx="2333740" cy="1017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8394" y="3612053"/>
            <a:ext cx="1044228" cy="513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3873" y="553957"/>
            <a:ext cx="1863011" cy="574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Login Page</a:t>
            </a:r>
          </a:p>
          <a:p>
            <a:endParaRPr lang="en-US" sz="1600" dirty="0"/>
          </a:p>
          <a:p>
            <a:r>
              <a:rPr lang="en-US" sz="1600" dirty="0" smtClean="0"/>
              <a:t>Dashboard</a:t>
            </a:r>
          </a:p>
          <a:p>
            <a:endParaRPr lang="en-US" sz="1600" dirty="0"/>
          </a:p>
          <a:p>
            <a:r>
              <a:rPr lang="en-US" sz="1600" dirty="0" smtClean="0"/>
              <a:t>Selection of cluster</a:t>
            </a:r>
          </a:p>
          <a:p>
            <a:endParaRPr lang="en-US" sz="1600" dirty="0"/>
          </a:p>
          <a:p>
            <a:r>
              <a:rPr lang="en-US" sz="1600" dirty="0" smtClean="0"/>
              <a:t>Login to cluster</a:t>
            </a:r>
          </a:p>
          <a:p>
            <a:endParaRPr lang="en-US" sz="1600" dirty="0"/>
          </a:p>
          <a:p>
            <a:r>
              <a:rPr lang="en-US" sz="1600" dirty="0" smtClean="0"/>
              <a:t>List of services</a:t>
            </a:r>
          </a:p>
          <a:p>
            <a:endParaRPr lang="en-US" sz="1600" dirty="0"/>
          </a:p>
          <a:p>
            <a:r>
              <a:rPr lang="en-US" sz="1600" dirty="0" smtClean="0"/>
              <a:t>Choice of an activity</a:t>
            </a:r>
          </a:p>
          <a:p>
            <a:endParaRPr lang="en-US" sz="1600" dirty="0"/>
          </a:p>
          <a:p>
            <a:r>
              <a:rPr lang="en-US" sz="1600" dirty="0" smtClean="0"/>
              <a:t>Parameters display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000" dirty="0" smtClean="0"/>
          </a:p>
          <a:p>
            <a:r>
              <a:rPr lang="en-US" sz="1600" dirty="0" smtClean="0"/>
              <a:t>Activity output</a:t>
            </a:r>
          </a:p>
          <a:p>
            <a:endParaRPr lang="en-US" sz="600" dirty="0"/>
          </a:p>
          <a:p>
            <a:r>
              <a:rPr lang="en-US" sz="1600" dirty="0" smtClean="0"/>
              <a:t>Dash board</a:t>
            </a:r>
          </a:p>
          <a:p>
            <a:endParaRPr lang="en-US" sz="1050" dirty="0"/>
          </a:p>
          <a:p>
            <a:r>
              <a:rPr lang="en-US" sz="1600" dirty="0" smtClean="0"/>
              <a:t>Reports – select log</a:t>
            </a:r>
          </a:p>
          <a:p>
            <a:endParaRPr lang="en-US" sz="1600" dirty="0"/>
          </a:p>
          <a:p>
            <a:endParaRPr lang="en-US" sz="300" dirty="0" smtClean="0"/>
          </a:p>
          <a:p>
            <a:endParaRPr lang="en-US" sz="1400" dirty="0" smtClean="0"/>
          </a:p>
          <a:p>
            <a:r>
              <a:rPr lang="en-US" sz="1600" dirty="0" smtClean="0"/>
              <a:t>Log display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704098" y="8262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704099" y="13394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704100" y="18526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04098" y="2300598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704098" y="2808629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704098" y="3316660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 rot="10800000" flipH="1">
            <a:off x="2704098" y="3868863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H="1">
            <a:off x="4069834" y="2765412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04098" y="4969341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2742922" y="5485057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H="1">
            <a:off x="4122933" y="4320627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4725" y="155526"/>
            <a:ext cx="117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 Server 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04023" y="3348446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Server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722215" y="3827545"/>
            <a:ext cx="171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Big data Server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73012" y="3923088"/>
            <a:ext cx="1828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 python scripts </a:t>
            </a:r>
          </a:p>
          <a:p>
            <a:endParaRPr lang="en-US" sz="1200" dirty="0" smtClean="0"/>
          </a:p>
          <a:p>
            <a:r>
              <a:rPr lang="en-US" sz="1200" dirty="0" smtClean="0"/>
              <a:t>Connect to big data server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Receives the unformatted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</a:t>
            </a:r>
          </a:p>
          <a:p>
            <a:endParaRPr lang="en-US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28" name="Down Arrow 27"/>
          <p:cNvSpPr/>
          <p:nvPr/>
        </p:nvSpPr>
        <p:spPr>
          <a:xfrm>
            <a:off x="7401189" y="4196878"/>
            <a:ext cx="152102" cy="122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/>
          <p:cNvSpPr/>
          <p:nvPr/>
        </p:nvSpPr>
        <p:spPr>
          <a:xfrm rot="10800000" flipH="1">
            <a:off x="7429647" y="4520390"/>
            <a:ext cx="1940280" cy="115068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6200000" flipH="1">
            <a:off x="8331331" y="3814892"/>
            <a:ext cx="119385" cy="19655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Multidocument 30"/>
          <p:cNvSpPr/>
          <p:nvPr/>
        </p:nvSpPr>
        <p:spPr>
          <a:xfrm>
            <a:off x="5951221" y="5060609"/>
            <a:ext cx="429658" cy="82929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532037" y="3847207"/>
            <a:ext cx="1839292" cy="1704330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6200000" flipH="1">
            <a:off x="6022242" y="4596843"/>
            <a:ext cx="409088" cy="41966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5800063" y="3952581"/>
            <a:ext cx="731974" cy="1228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760275" y="5352405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 file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69927" y="4368619"/>
            <a:ext cx="2416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Execute activity command</a:t>
            </a:r>
          </a:p>
          <a:p>
            <a:pPr algn="ctr"/>
            <a:r>
              <a:rPr lang="en-US" sz="1400" dirty="0" smtClean="0"/>
              <a:t>and</a:t>
            </a:r>
          </a:p>
          <a:p>
            <a:pPr algn="ctr"/>
            <a:r>
              <a:rPr lang="en-US" sz="1400" dirty="0" smtClean="0"/>
              <a:t>Send the output of the activity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225" y="3684197"/>
            <a:ext cx="113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 </a:t>
            </a:r>
            <a:endParaRPr lang="en-US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2089317" y="553957"/>
            <a:ext cx="1882159" cy="327358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89317" y="4341838"/>
            <a:ext cx="1882159" cy="1107023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109893" y="5889904"/>
            <a:ext cx="1882159" cy="272925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09810" y="4623172"/>
            <a:ext cx="6328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Up Arrow 54"/>
          <p:cNvSpPr/>
          <p:nvPr/>
        </p:nvSpPr>
        <p:spPr>
          <a:xfrm flipH="1">
            <a:off x="426225" y="4196877"/>
            <a:ext cx="1657858" cy="1965952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Up Arrow 55"/>
          <p:cNvSpPr/>
          <p:nvPr/>
        </p:nvSpPr>
        <p:spPr>
          <a:xfrm flipH="1" flipV="1">
            <a:off x="426225" y="2545722"/>
            <a:ext cx="1657858" cy="1057995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>
            <a:off x="888434" y="4203943"/>
            <a:ext cx="1180020" cy="856666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28905" y="1144230"/>
            <a:ext cx="714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Data pumpkin Application – flow of operations Design </a:t>
            </a:r>
          </a:p>
          <a:p>
            <a:pPr algn="ctr"/>
            <a:r>
              <a:rPr lang="en-US" sz="2400" b="1" u="sng" dirty="0" smtClean="0"/>
              <a:t>Existing</a:t>
            </a:r>
            <a:endParaRPr lang="en-US" sz="2400" b="1" u="sn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03997" y="826265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03997" y="137619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03997" y="183339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3997" y="231376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8850" y="280862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12394" y="3316659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2912394" y="3760310"/>
            <a:ext cx="2467680" cy="129429"/>
          </a:xfrm>
          <a:prstGeom prst="bentConnector3">
            <a:avLst>
              <a:gd name="adj1" fmla="val 19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55802" y="3868863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763232" y="4125674"/>
            <a:ext cx="0" cy="216164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7763232" y="4439536"/>
            <a:ext cx="1596513" cy="86763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 flipV="1">
            <a:off x="7484606" y="4831641"/>
            <a:ext cx="1905898" cy="74452"/>
          </a:xfrm>
          <a:prstGeom prst="bentConnector3">
            <a:avLst>
              <a:gd name="adj1" fmla="val 97228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V="1">
            <a:off x="6566466" y="4299671"/>
            <a:ext cx="899980" cy="806018"/>
          </a:xfrm>
          <a:prstGeom prst="bentConnector3">
            <a:avLst>
              <a:gd name="adj1" fmla="val -27455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855802" y="4319441"/>
            <a:ext cx="621198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2937626" y="4309914"/>
            <a:ext cx="2810713" cy="120096"/>
          </a:xfrm>
          <a:prstGeom prst="bentConnector3">
            <a:avLst>
              <a:gd name="adj1" fmla="val 9981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937625" y="4623172"/>
            <a:ext cx="0" cy="15240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927443" y="4969341"/>
            <a:ext cx="10182" cy="183329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>
            <a:off x="2937625" y="5356243"/>
            <a:ext cx="2957243" cy="59080"/>
          </a:xfrm>
          <a:prstGeom prst="bentConnector3">
            <a:avLst>
              <a:gd name="adj1" fmla="val -24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 flipV="1">
            <a:off x="2977760" y="5807904"/>
            <a:ext cx="2917109" cy="150995"/>
          </a:xfrm>
          <a:prstGeom prst="bentConnector3">
            <a:avLst>
              <a:gd name="adj1" fmla="val 10012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289531" y="6048075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55584" y="5965612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Operational flow 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Control of the application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Continuous transactions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Down Arrow 132"/>
          <p:cNvSpPr/>
          <p:nvPr/>
        </p:nvSpPr>
        <p:spPr>
          <a:xfrm rot="16200000">
            <a:off x="9739917" y="6083565"/>
            <a:ext cx="54975" cy="37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ent Arrow 133"/>
          <p:cNvSpPr/>
          <p:nvPr/>
        </p:nvSpPr>
        <p:spPr>
          <a:xfrm rot="10800000" flipH="1">
            <a:off x="9289531" y="6298411"/>
            <a:ext cx="666052" cy="26611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9069490" y="5888787"/>
            <a:ext cx="2897411" cy="72315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5905" y="517792"/>
            <a:ext cx="2479148" cy="56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0063" y="1718703"/>
            <a:ext cx="2753343" cy="4525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28245" y="2718212"/>
            <a:ext cx="2115173" cy="799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8394" y="3612053"/>
            <a:ext cx="1044228" cy="513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3873" y="553957"/>
            <a:ext cx="1863011" cy="574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Login Page</a:t>
            </a:r>
          </a:p>
          <a:p>
            <a:endParaRPr lang="en-US" sz="1600" dirty="0"/>
          </a:p>
          <a:p>
            <a:r>
              <a:rPr lang="en-US" sz="1600" dirty="0" smtClean="0"/>
              <a:t>Dashboard</a:t>
            </a:r>
          </a:p>
          <a:p>
            <a:endParaRPr lang="en-US" sz="1600" dirty="0"/>
          </a:p>
          <a:p>
            <a:r>
              <a:rPr lang="en-US" sz="1600" dirty="0" smtClean="0"/>
              <a:t>Selection of cluster</a:t>
            </a:r>
          </a:p>
          <a:p>
            <a:endParaRPr lang="en-US" sz="1600" dirty="0"/>
          </a:p>
          <a:p>
            <a:r>
              <a:rPr lang="en-US" sz="1600" dirty="0" smtClean="0"/>
              <a:t>Login to cluster</a:t>
            </a:r>
          </a:p>
          <a:p>
            <a:endParaRPr lang="en-US" sz="1600" dirty="0"/>
          </a:p>
          <a:p>
            <a:r>
              <a:rPr lang="en-US" sz="1600" dirty="0" smtClean="0"/>
              <a:t>List of services</a:t>
            </a:r>
          </a:p>
          <a:p>
            <a:endParaRPr lang="en-US" sz="1600" dirty="0"/>
          </a:p>
          <a:p>
            <a:r>
              <a:rPr lang="en-US" sz="1600" dirty="0" smtClean="0"/>
              <a:t>Choice of an activity</a:t>
            </a:r>
          </a:p>
          <a:p>
            <a:endParaRPr lang="en-US" sz="1600" dirty="0"/>
          </a:p>
          <a:p>
            <a:r>
              <a:rPr lang="en-US" sz="1600" dirty="0" smtClean="0"/>
              <a:t>Parameters display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000" dirty="0" smtClean="0"/>
          </a:p>
          <a:p>
            <a:r>
              <a:rPr lang="en-US" sz="1600" dirty="0" smtClean="0"/>
              <a:t>Activity output</a:t>
            </a:r>
          </a:p>
          <a:p>
            <a:endParaRPr lang="en-US" sz="600" dirty="0"/>
          </a:p>
          <a:p>
            <a:r>
              <a:rPr lang="en-US" sz="1600" dirty="0" smtClean="0"/>
              <a:t>Dash board</a:t>
            </a:r>
          </a:p>
          <a:p>
            <a:endParaRPr lang="en-US" sz="1050" dirty="0"/>
          </a:p>
          <a:p>
            <a:r>
              <a:rPr lang="en-US" sz="1600" dirty="0" smtClean="0"/>
              <a:t>Reports – select log</a:t>
            </a:r>
          </a:p>
          <a:p>
            <a:endParaRPr lang="en-US" sz="1600" dirty="0"/>
          </a:p>
          <a:p>
            <a:endParaRPr lang="en-US" sz="300" dirty="0" smtClean="0"/>
          </a:p>
          <a:p>
            <a:endParaRPr lang="en-US" sz="1400" dirty="0" smtClean="0"/>
          </a:p>
          <a:p>
            <a:r>
              <a:rPr lang="en-US" sz="1600" dirty="0" smtClean="0"/>
              <a:t>Log display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704098" y="8262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704099" y="13394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704100" y="1852665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704098" y="2300598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704098" y="2808629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704098" y="3316660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 rot="10800000" flipH="1">
            <a:off x="2704098" y="3868863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H="1">
            <a:off x="4069834" y="2765412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704098" y="4969341"/>
            <a:ext cx="74711" cy="24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2742922" y="5485057"/>
            <a:ext cx="2936390" cy="171853"/>
          </a:xfrm>
          <a:prstGeom prst="bentArrow">
            <a:avLst>
              <a:gd name="adj1" fmla="val 25000"/>
              <a:gd name="adj2" fmla="val 270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 flipH="1">
            <a:off x="4122933" y="4320627"/>
            <a:ext cx="178296" cy="2974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905" y="179802"/>
            <a:ext cx="20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Consumer App Server 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00063" y="1399929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Provider App Server 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428245" y="2361338"/>
            <a:ext cx="1711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Big data Server 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38254" y="1993784"/>
            <a:ext cx="2159309" cy="3454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 API request</a:t>
            </a:r>
          </a:p>
          <a:p>
            <a:r>
              <a:rPr lang="en-US" sz="1600" dirty="0" smtClean="0"/>
              <a:t>	</a:t>
            </a:r>
          </a:p>
          <a:p>
            <a:endParaRPr lang="en-US" sz="1600" dirty="0" smtClean="0"/>
          </a:p>
          <a:p>
            <a:r>
              <a:rPr lang="en-US" sz="1400" b="1" dirty="0" smtClean="0"/>
              <a:t>Communicate multiple </a:t>
            </a:r>
          </a:p>
          <a:p>
            <a:r>
              <a:rPr lang="en-US" sz="1400" b="1" dirty="0" smtClean="0"/>
              <a:t>times with big data server </a:t>
            </a:r>
          </a:p>
          <a:p>
            <a:r>
              <a:rPr lang="en-US" sz="1400" b="1" dirty="0" smtClean="0"/>
              <a:t>and receive the output</a:t>
            </a:r>
          </a:p>
          <a:p>
            <a:endParaRPr lang="en-US" sz="1400" dirty="0"/>
          </a:p>
          <a:p>
            <a:endParaRPr lang="en-US" sz="1600" dirty="0" smtClean="0"/>
          </a:p>
          <a:p>
            <a:endParaRPr lang="en-US" sz="1050" dirty="0"/>
          </a:p>
          <a:p>
            <a:r>
              <a:rPr lang="en-US" sz="1400" b="1" dirty="0" smtClean="0"/>
              <a:t>Formatted output of</a:t>
            </a:r>
          </a:p>
          <a:p>
            <a:r>
              <a:rPr lang="en-US" sz="1400" b="1" dirty="0" smtClean="0"/>
              <a:t>the response is </a:t>
            </a:r>
          </a:p>
          <a:p>
            <a:r>
              <a:rPr lang="en-US" sz="1400" b="1" dirty="0"/>
              <a:t>s</a:t>
            </a:r>
            <a:r>
              <a:rPr lang="en-US" sz="1400" b="1" dirty="0" smtClean="0"/>
              <a:t>ent to Consumer</a:t>
            </a:r>
          </a:p>
          <a:p>
            <a:r>
              <a:rPr lang="en-US" sz="1400" b="1" dirty="0" smtClean="0"/>
              <a:t>App server  </a:t>
            </a:r>
          </a:p>
          <a:p>
            <a:endParaRPr lang="en-US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28" name="Down Arrow 27"/>
          <p:cNvSpPr/>
          <p:nvPr/>
        </p:nvSpPr>
        <p:spPr>
          <a:xfrm flipH="1">
            <a:off x="7128898" y="2297751"/>
            <a:ext cx="153767" cy="418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5975394" y="5314072"/>
            <a:ext cx="429658" cy="829295"/>
          </a:xfrm>
          <a:prstGeom prst="flowChartMultidocumen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532037" y="1852665"/>
            <a:ext cx="1986712" cy="3698872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0800000">
            <a:off x="6412710" y="5537661"/>
            <a:ext cx="511680" cy="447225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5800063" y="3952581"/>
            <a:ext cx="731974" cy="1228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784448" y="5629932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Log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file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2810" y="2865561"/>
            <a:ext cx="203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Responds to the request </a:t>
            </a:r>
          </a:p>
          <a:p>
            <a:pPr algn="ctr"/>
            <a:r>
              <a:rPr lang="en-US" sz="1400" dirty="0"/>
              <a:t>f</a:t>
            </a:r>
            <a:r>
              <a:rPr lang="en-US" sz="1400" dirty="0" smtClean="0"/>
              <a:t>rom Provider app 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6225" y="3622835"/>
            <a:ext cx="1029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</a:p>
          <a:p>
            <a:r>
              <a:rPr lang="en-US" sz="1200" dirty="0" smtClean="0"/>
              <a:t>(File System) 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089317" y="553957"/>
            <a:ext cx="1882159" cy="3273588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089317" y="4341838"/>
            <a:ext cx="1882159" cy="1107023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109893" y="5889904"/>
            <a:ext cx="1882159" cy="272925"/>
          </a:xfrm>
          <a:prstGeom prst="round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09810" y="4623172"/>
            <a:ext cx="6328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Up Arrow 54"/>
          <p:cNvSpPr/>
          <p:nvPr/>
        </p:nvSpPr>
        <p:spPr>
          <a:xfrm flipH="1">
            <a:off x="426225" y="4196877"/>
            <a:ext cx="1657858" cy="1965952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Up Arrow 55"/>
          <p:cNvSpPr/>
          <p:nvPr/>
        </p:nvSpPr>
        <p:spPr>
          <a:xfrm flipH="1" flipV="1">
            <a:off x="426225" y="2545722"/>
            <a:ext cx="1657858" cy="1057995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>
            <a:off x="888434" y="4203943"/>
            <a:ext cx="1180020" cy="856666"/>
          </a:xfrm>
          <a:prstGeom prst="leftUpArrow">
            <a:avLst>
              <a:gd name="adj1" fmla="val 6809"/>
              <a:gd name="adj2" fmla="val 9945"/>
              <a:gd name="adj3" fmla="val 7221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94067" y="471237"/>
            <a:ext cx="7072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Data pumpkin Application – flow of operations Design</a:t>
            </a:r>
          </a:p>
          <a:p>
            <a:pPr algn="ctr"/>
            <a:r>
              <a:rPr lang="en-US" sz="2400" b="1" u="sng" dirty="0" smtClean="0"/>
              <a:t>New proposal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03997" y="826265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03997" y="137619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903997" y="183339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3997" y="2313760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8850" y="2808628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12394" y="3316659"/>
            <a:ext cx="0" cy="2451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2912394" y="3760310"/>
            <a:ext cx="2467680" cy="129429"/>
          </a:xfrm>
          <a:prstGeom prst="bentConnector3">
            <a:avLst>
              <a:gd name="adj1" fmla="val 19"/>
            </a:avLst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383369" y="2297750"/>
            <a:ext cx="14722" cy="41854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>
            <a:off x="5861475" y="4309918"/>
            <a:ext cx="1421191" cy="842753"/>
          </a:xfrm>
          <a:prstGeom prst="bentConnector3">
            <a:avLst>
              <a:gd name="adj1" fmla="val 79630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2937626" y="4309914"/>
            <a:ext cx="2810713" cy="120096"/>
          </a:xfrm>
          <a:prstGeom prst="bentConnector3">
            <a:avLst>
              <a:gd name="adj1" fmla="val 9981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937625" y="4623172"/>
            <a:ext cx="0" cy="15240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927443" y="4969341"/>
            <a:ext cx="10182" cy="183329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>
            <a:off x="2937625" y="5356243"/>
            <a:ext cx="2957243" cy="59080"/>
          </a:xfrm>
          <a:prstGeom prst="bentConnector3">
            <a:avLst>
              <a:gd name="adj1" fmla="val -246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0800000" flipV="1">
            <a:off x="2977760" y="5807904"/>
            <a:ext cx="2917109" cy="150995"/>
          </a:xfrm>
          <a:prstGeom prst="bentConnector3">
            <a:avLst>
              <a:gd name="adj1" fmla="val 100121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9289531" y="6048075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55584" y="5965612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Operational flow 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Control of the application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 Continuous transactions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Down Arrow 132"/>
          <p:cNvSpPr/>
          <p:nvPr/>
        </p:nvSpPr>
        <p:spPr>
          <a:xfrm rot="16200000">
            <a:off x="9739917" y="6083565"/>
            <a:ext cx="54975" cy="37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Bent Arrow 133"/>
          <p:cNvSpPr/>
          <p:nvPr/>
        </p:nvSpPr>
        <p:spPr>
          <a:xfrm rot="10800000" flipH="1">
            <a:off x="9289531" y="6298411"/>
            <a:ext cx="666052" cy="266113"/>
          </a:xfrm>
          <a:prstGeom prst="ben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9069490" y="5888787"/>
            <a:ext cx="2897411" cy="72315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5227131" y="2575154"/>
            <a:ext cx="1634272" cy="865468"/>
          </a:xfrm>
          <a:prstGeom prst="bentConnector3">
            <a:avLst>
              <a:gd name="adj1" fmla="val 99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-Right Arrow 71"/>
          <p:cNvSpPr/>
          <p:nvPr/>
        </p:nvSpPr>
        <p:spPr>
          <a:xfrm>
            <a:off x="8608442" y="3040765"/>
            <a:ext cx="731974" cy="1228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08442" y="2865561"/>
            <a:ext cx="676235" cy="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8573785" y="3357046"/>
            <a:ext cx="707834" cy="6614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own Arrow 80"/>
          <p:cNvSpPr/>
          <p:nvPr/>
        </p:nvSpPr>
        <p:spPr>
          <a:xfrm flipH="1">
            <a:off x="7128898" y="3517746"/>
            <a:ext cx="153767" cy="418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383369" y="3517745"/>
            <a:ext cx="14722" cy="418541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How is Rest API Implementation Better??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1174"/>
            <a:ext cx="3886448" cy="44492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Existing Architecture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6095"/>
            <a:ext cx="3886448" cy="483216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When control is into python server:</a:t>
            </a:r>
          </a:p>
          <a:p>
            <a:pPr lvl="1"/>
            <a:r>
              <a:rPr lang="en-US" dirty="0" smtClean="0"/>
              <a:t>Java application can’t have control during/After process of execution</a:t>
            </a:r>
          </a:p>
          <a:p>
            <a:pPr lvl="1"/>
            <a:r>
              <a:rPr lang="en-US" dirty="0" smtClean="0"/>
              <a:t>Python scripts receives input and executes activity without doing pre-requisites check of the activity for dependencies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6237" y="1421174"/>
            <a:ext cx="6629151" cy="44492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smtClean="0"/>
              <a:t>Rest API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6236" y="1866095"/>
            <a:ext cx="6629151" cy="48321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When process control is into Provider App server (Rest API war):</a:t>
            </a:r>
          </a:p>
          <a:p>
            <a:pPr lvl="1"/>
            <a:r>
              <a:rPr lang="en-US" dirty="0" smtClean="0"/>
              <a:t>App will perform pre-requisites activity before performing main activity ( checking impact of the dependencies on main activity  )</a:t>
            </a:r>
          </a:p>
          <a:p>
            <a:pPr lvl="1"/>
            <a:r>
              <a:rPr lang="en-US" dirty="0" smtClean="0"/>
              <a:t>Performing pre-requisite activities will be easier as those activity can be called internally in the Provider App.</a:t>
            </a:r>
          </a:p>
          <a:p>
            <a:pPr lvl="1"/>
            <a:r>
              <a:rPr lang="en-US" dirty="0" smtClean="0"/>
              <a:t>App will provider appropriate status/info about the pre-requisites activity</a:t>
            </a:r>
          </a:p>
          <a:p>
            <a:pPr lvl="1"/>
            <a:r>
              <a:rPr lang="en-US" dirty="0" smtClean="0"/>
              <a:t>App will abandon main activity, if pre-requisite activities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6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270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How is Rest API Implementation Better??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 A</dc:creator>
  <cp:lastModifiedBy>Amruth A</cp:lastModifiedBy>
  <cp:revision>19</cp:revision>
  <dcterms:created xsi:type="dcterms:W3CDTF">2019-04-11T10:15:55Z</dcterms:created>
  <dcterms:modified xsi:type="dcterms:W3CDTF">2019-04-12T05:45:03Z</dcterms:modified>
</cp:coreProperties>
</file>