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59" r:id="rId4"/>
    <p:sldId id="270" r:id="rId5"/>
    <p:sldId id="272" r:id="rId6"/>
    <p:sldId id="271" r:id="rId7"/>
    <p:sldId id="274" r:id="rId8"/>
    <p:sldId id="275" r:id="rId9"/>
    <p:sldId id="283" r:id="rId10"/>
    <p:sldId id="276" r:id="rId11"/>
    <p:sldId id="279" r:id="rId12"/>
    <p:sldId id="280" r:id="rId13"/>
    <p:sldId id="281" r:id="rId14"/>
    <p:sldId id="277" r:id="rId15"/>
    <p:sldId id="278" r:id="rId16"/>
    <p:sldId id="282" r:id="rId17"/>
    <p:sldId id="269" r:id="rId18"/>
  </p:sldIdLst>
  <p:sldSz cx="18288000" cy="10287000"/>
  <p:notesSz cx="6858000" cy="9144000"/>
  <p:embeddedFontLst>
    <p:embeddedFont>
      <p:font typeface="Josefin Sans" pitchFamily="2" charset="0"/>
      <p:regular r:id="rId19"/>
      <p:bold r:id="rId20"/>
    </p:embeddedFont>
    <p:embeddedFont>
      <p:font typeface="League Spartan"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A3C83-CBEA-467E-A111-F747D8219F1D}" v="84" dt="2024-03-26T13:56:34.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ivarthi Amruth Sai" userId="5a403dde43048b85" providerId="LiveId" clId="{83EA3C83-CBEA-467E-A111-F747D8219F1D}"/>
    <pc:docChg chg="undo redo custSel addSld delSld modSld sldOrd">
      <pc:chgData name="Mudivarthi Amruth Sai" userId="5a403dde43048b85" providerId="LiveId" clId="{83EA3C83-CBEA-467E-A111-F747D8219F1D}" dt="2024-03-26T13:56:34.712" v="1595"/>
      <pc:docMkLst>
        <pc:docMk/>
      </pc:docMkLst>
      <pc:sldChg chg="addSp delSp modSp del mod ord">
        <pc:chgData name="Mudivarthi Amruth Sai" userId="5a403dde43048b85" providerId="LiveId" clId="{83EA3C83-CBEA-467E-A111-F747D8219F1D}" dt="2024-03-25T18:10:45.981" v="656" actId="47"/>
        <pc:sldMkLst>
          <pc:docMk/>
          <pc:sldMk cId="0" sldId="257"/>
        </pc:sldMkLst>
        <pc:spChg chg="del">
          <ac:chgData name="Mudivarthi Amruth Sai" userId="5a403dde43048b85" providerId="LiveId" clId="{83EA3C83-CBEA-467E-A111-F747D8219F1D}" dt="2024-03-25T16:03:14.817" v="249" actId="478"/>
          <ac:spMkLst>
            <pc:docMk/>
            <pc:sldMk cId="0" sldId="257"/>
            <ac:spMk id="2" creationId="{00000000-0000-0000-0000-000000000000}"/>
          </ac:spMkLst>
        </pc:spChg>
        <pc:spChg chg="mod ord">
          <ac:chgData name="Mudivarthi Amruth Sai" userId="5a403dde43048b85" providerId="LiveId" clId="{83EA3C83-CBEA-467E-A111-F747D8219F1D}" dt="2024-03-25T16:03:39.269" v="256" actId="1076"/>
          <ac:spMkLst>
            <pc:docMk/>
            <pc:sldMk cId="0" sldId="257"/>
            <ac:spMk id="3" creationId="{00000000-0000-0000-0000-000000000000}"/>
          </ac:spMkLst>
        </pc:spChg>
        <pc:spChg chg="mod">
          <ac:chgData name="Mudivarthi Amruth Sai" userId="5a403dde43048b85" providerId="LiveId" clId="{83EA3C83-CBEA-467E-A111-F747D8219F1D}" dt="2024-03-25T16:03:44.475" v="257" actId="1076"/>
          <ac:spMkLst>
            <pc:docMk/>
            <pc:sldMk cId="0" sldId="257"/>
            <ac:spMk id="4" creationId="{00000000-0000-0000-0000-000000000000}"/>
          </ac:spMkLst>
        </pc:spChg>
        <pc:spChg chg="mod">
          <ac:chgData name="Mudivarthi Amruth Sai" userId="5a403dde43048b85" providerId="LiveId" clId="{83EA3C83-CBEA-467E-A111-F747D8219F1D}" dt="2024-03-25T16:01:25.113" v="221" actId="1076"/>
          <ac:spMkLst>
            <pc:docMk/>
            <pc:sldMk cId="0" sldId="257"/>
            <ac:spMk id="5" creationId="{00000000-0000-0000-0000-000000000000}"/>
          </ac:spMkLst>
        </pc:spChg>
        <pc:spChg chg="del">
          <ac:chgData name="Mudivarthi Amruth Sai" userId="5a403dde43048b85" providerId="LiveId" clId="{83EA3C83-CBEA-467E-A111-F747D8219F1D}" dt="2024-03-25T15:59:04.329" v="160" actId="478"/>
          <ac:spMkLst>
            <pc:docMk/>
            <pc:sldMk cId="0" sldId="257"/>
            <ac:spMk id="6" creationId="{00000000-0000-0000-0000-000000000000}"/>
          </ac:spMkLst>
        </pc:spChg>
        <pc:spChg chg="del">
          <ac:chgData name="Mudivarthi Amruth Sai" userId="5a403dde43048b85" providerId="LiveId" clId="{83EA3C83-CBEA-467E-A111-F747D8219F1D}" dt="2024-03-25T16:00:20.299" v="180" actId="478"/>
          <ac:spMkLst>
            <pc:docMk/>
            <pc:sldMk cId="0" sldId="257"/>
            <ac:spMk id="7" creationId="{00000000-0000-0000-0000-000000000000}"/>
          </ac:spMkLst>
        </pc:spChg>
        <pc:spChg chg="add mod ord">
          <ac:chgData name="Mudivarthi Amruth Sai" userId="5a403dde43048b85" providerId="LiveId" clId="{83EA3C83-CBEA-467E-A111-F747D8219F1D}" dt="2024-03-25T16:03:35.455" v="255" actId="1076"/>
          <ac:spMkLst>
            <pc:docMk/>
            <pc:sldMk cId="0" sldId="257"/>
            <ac:spMk id="8" creationId="{B1888FFB-10F1-B5CC-E3F4-E71055F01275}"/>
          </ac:spMkLst>
        </pc:spChg>
      </pc:sldChg>
      <pc:sldChg chg="del">
        <pc:chgData name="Mudivarthi Amruth Sai" userId="5a403dde43048b85" providerId="LiveId" clId="{83EA3C83-CBEA-467E-A111-F747D8219F1D}" dt="2024-03-26T13:46:44.094" v="1511" actId="47"/>
        <pc:sldMkLst>
          <pc:docMk/>
          <pc:sldMk cId="0" sldId="258"/>
        </pc:sldMkLst>
      </pc:sldChg>
      <pc:sldChg chg="addSp delSp modSp mod ord">
        <pc:chgData name="Mudivarthi Amruth Sai" userId="5a403dde43048b85" providerId="LiveId" clId="{83EA3C83-CBEA-467E-A111-F747D8219F1D}" dt="2024-03-26T13:27:58.301" v="1191" actId="1076"/>
        <pc:sldMkLst>
          <pc:docMk/>
          <pc:sldMk cId="0" sldId="259"/>
        </pc:sldMkLst>
        <pc:spChg chg="mod">
          <ac:chgData name="Mudivarthi Amruth Sai" userId="5a403dde43048b85" providerId="LiveId" clId="{83EA3C83-CBEA-467E-A111-F747D8219F1D}" dt="2024-03-26T13:25:53.945" v="1177" actId="1076"/>
          <ac:spMkLst>
            <pc:docMk/>
            <pc:sldMk cId="0" sldId="259"/>
            <ac:spMk id="2" creationId="{00000000-0000-0000-0000-000000000000}"/>
          </ac:spMkLst>
        </pc:spChg>
        <pc:spChg chg="del mod">
          <ac:chgData name="Mudivarthi Amruth Sai" userId="5a403dde43048b85" providerId="LiveId" clId="{83EA3C83-CBEA-467E-A111-F747D8219F1D}" dt="2024-03-26T13:25:11.855" v="1167" actId="478"/>
          <ac:spMkLst>
            <pc:docMk/>
            <pc:sldMk cId="0" sldId="259"/>
            <ac:spMk id="3" creationId="{00000000-0000-0000-0000-000000000000}"/>
          </ac:spMkLst>
        </pc:spChg>
        <pc:spChg chg="del">
          <ac:chgData name="Mudivarthi Amruth Sai" userId="5a403dde43048b85" providerId="LiveId" clId="{83EA3C83-CBEA-467E-A111-F747D8219F1D}" dt="2024-03-26T13:25:13.532" v="1168" actId="478"/>
          <ac:spMkLst>
            <pc:docMk/>
            <pc:sldMk cId="0" sldId="259"/>
            <ac:spMk id="4" creationId="{00000000-0000-0000-0000-000000000000}"/>
          </ac:spMkLst>
        </pc:spChg>
        <pc:spChg chg="del mod">
          <ac:chgData name="Mudivarthi Amruth Sai" userId="5a403dde43048b85" providerId="LiveId" clId="{83EA3C83-CBEA-467E-A111-F747D8219F1D}" dt="2024-03-26T13:27:48.253" v="1188" actId="478"/>
          <ac:spMkLst>
            <pc:docMk/>
            <pc:sldMk cId="0" sldId="259"/>
            <ac:spMk id="5" creationId="{00000000-0000-0000-0000-000000000000}"/>
          </ac:spMkLst>
        </pc:spChg>
        <pc:spChg chg="del">
          <ac:chgData name="Mudivarthi Amruth Sai" userId="5a403dde43048b85" providerId="LiveId" clId="{83EA3C83-CBEA-467E-A111-F747D8219F1D}" dt="2024-03-26T13:25:14.661" v="1169" actId="478"/>
          <ac:spMkLst>
            <pc:docMk/>
            <pc:sldMk cId="0" sldId="259"/>
            <ac:spMk id="6" creationId="{00000000-0000-0000-0000-000000000000}"/>
          </ac:spMkLst>
        </pc:spChg>
        <pc:spChg chg="add mod">
          <ac:chgData name="Mudivarthi Amruth Sai" userId="5a403dde43048b85" providerId="LiveId" clId="{83EA3C83-CBEA-467E-A111-F747D8219F1D}" dt="2024-03-26T13:26:32.773" v="1181" actId="1076"/>
          <ac:spMkLst>
            <pc:docMk/>
            <pc:sldMk cId="0" sldId="259"/>
            <ac:spMk id="7" creationId="{6B5B4519-593F-D1E2-C99A-C48A6EAAD8F7}"/>
          </ac:spMkLst>
        </pc:spChg>
        <pc:spChg chg="add mod">
          <ac:chgData name="Mudivarthi Amruth Sai" userId="5a403dde43048b85" providerId="LiveId" clId="{83EA3C83-CBEA-467E-A111-F747D8219F1D}" dt="2024-03-26T13:27:15.301" v="1187" actId="122"/>
          <ac:spMkLst>
            <pc:docMk/>
            <pc:sldMk cId="0" sldId="259"/>
            <ac:spMk id="8" creationId="{9D5C6EEE-964B-8587-8DF3-00F40110EA79}"/>
          </ac:spMkLst>
        </pc:spChg>
        <pc:spChg chg="add mod">
          <ac:chgData name="Mudivarthi Amruth Sai" userId="5a403dde43048b85" providerId="LiveId" clId="{83EA3C83-CBEA-467E-A111-F747D8219F1D}" dt="2024-03-26T13:27:49.404" v="1189"/>
          <ac:spMkLst>
            <pc:docMk/>
            <pc:sldMk cId="0" sldId="259"/>
            <ac:spMk id="9" creationId="{4B4E8AFB-8734-C22C-02F7-82FB14427847}"/>
          </ac:spMkLst>
        </pc:spChg>
        <pc:picChg chg="add mod">
          <ac:chgData name="Mudivarthi Amruth Sai" userId="5a403dde43048b85" providerId="LiveId" clId="{83EA3C83-CBEA-467E-A111-F747D8219F1D}" dt="2024-03-26T13:27:58.301" v="1191" actId="1076"/>
          <ac:picMkLst>
            <pc:docMk/>
            <pc:sldMk cId="0" sldId="259"/>
            <ac:picMk id="10" creationId="{B8C45023-18D6-C775-0582-117200C79EF1}"/>
          </ac:picMkLst>
        </pc:picChg>
      </pc:sldChg>
      <pc:sldChg chg="del">
        <pc:chgData name="Mudivarthi Amruth Sai" userId="5a403dde43048b85" providerId="LiveId" clId="{83EA3C83-CBEA-467E-A111-F747D8219F1D}" dt="2024-03-26T13:46:39.464" v="1510" actId="47"/>
        <pc:sldMkLst>
          <pc:docMk/>
          <pc:sldMk cId="0" sldId="260"/>
        </pc:sldMkLst>
      </pc:sldChg>
      <pc:sldChg chg="del">
        <pc:chgData name="Mudivarthi Amruth Sai" userId="5a403dde43048b85" providerId="LiveId" clId="{83EA3C83-CBEA-467E-A111-F747D8219F1D}" dt="2024-03-26T13:46:37.802" v="1509" actId="47"/>
        <pc:sldMkLst>
          <pc:docMk/>
          <pc:sldMk cId="0" sldId="261"/>
        </pc:sldMkLst>
      </pc:sldChg>
      <pc:sldChg chg="del">
        <pc:chgData name="Mudivarthi Amruth Sai" userId="5a403dde43048b85" providerId="LiveId" clId="{83EA3C83-CBEA-467E-A111-F747D8219F1D}" dt="2024-03-26T13:46:36.330" v="1508" actId="47"/>
        <pc:sldMkLst>
          <pc:docMk/>
          <pc:sldMk cId="0" sldId="262"/>
        </pc:sldMkLst>
      </pc:sldChg>
      <pc:sldChg chg="modSp del mod">
        <pc:chgData name="Mudivarthi Amruth Sai" userId="5a403dde43048b85" providerId="LiveId" clId="{83EA3C83-CBEA-467E-A111-F747D8219F1D}" dt="2024-03-26T13:46:34.657" v="1507" actId="47"/>
        <pc:sldMkLst>
          <pc:docMk/>
          <pc:sldMk cId="0" sldId="263"/>
        </pc:sldMkLst>
        <pc:picChg chg="mod">
          <ac:chgData name="Mudivarthi Amruth Sai" userId="5a403dde43048b85" providerId="LiveId" clId="{83EA3C83-CBEA-467E-A111-F747D8219F1D}" dt="2024-03-26T13:46:18.097" v="1503" actId="1076"/>
          <ac:picMkLst>
            <pc:docMk/>
            <pc:sldMk cId="0" sldId="263"/>
            <ac:picMk id="4" creationId="{00000000-0000-0000-0000-000000000000}"/>
          </ac:picMkLst>
        </pc:picChg>
      </pc:sldChg>
      <pc:sldChg chg="del">
        <pc:chgData name="Mudivarthi Amruth Sai" userId="5a403dde43048b85" providerId="LiveId" clId="{83EA3C83-CBEA-467E-A111-F747D8219F1D}" dt="2024-03-26T13:46:33.170" v="1506" actId="47"/>
        <pc:sldMkLst>
          <pc:docMk/>
          <pc:sldMk cId="0" sldId="264"/>
        </pc:sldMkLst>
      </pc:sldChg>
      <pc:sldChg chg="delSp modSp del mod ord">
        <pc:chgData name="Mudivarthi Amruth Sai" userId="5a403dde43048b85" providerId="LiveId" clId="{83EA3C83-CBEA-467E-A111-F747D8219F1D}" dt="2024-03-25T16:03:56.843" v="258" actId="47"/>
        <pc:sldMkLst>
          <pc:docMk/>
          <pc:sldMk cId="0" sldId="265"/>
        </pc:sldMkLst>
        <pc:spChg chg="mod">
          <ac:chgData name="Mudivarthi Amruth Sai" userId="5a403dde43048b85" providerId="LiveId" clId="{83EA3C83-CBEA-467E-A111-F747D8219F1D}" dt="2024-03-25T16:02:30.971" v="240" actId="1076"/>
          <ac:spMkLst>
            <pc:docMk/>
            <pc:sldMk cId="0" sldId="265"/>
            <ac:spMk id="2" creationId="{00000000-0000-0000-0000-000000000000}"/>
          </ac:spMkLst>
        </pc:spChg>
        <pc:spChg chg="mod">
          <ac:chgData name="Mudivarthi Amruth Sai" userId="5a403dde43048b85" providerId="LiveId" clId="{83EA3C83-CBEA-467E-A111-F747D8219F1D}" dt="2024-03-25T16:02:22.985" v="238" actId="1076"/>
          <ac:spMkLst>
            <pc:docMk/>
            <pc:sldMk cId="0" sldId="265"/>
            <ac:spMk id="3" creationId="{00000000-0000-0000-0000-000000000000}"/>
          </ac:spMkLst>
        </pc:spChg>
        <pc:spChg chg="mod">
          <ac:chgData name="Mudivarthi Amruth Sai" userId="5a403dde43048b85" providerId="LiveId" clId="{83EA3C83-CBEA-467E-A111-F747D8219F1D}" dt="2024-03-25T16:02:49.748" v="244" actId="1076"/>
          <ac:spMkLst>
            <pc:docMk/>
            <pc:sldMk cId="0" sldId="265"/>
            <ac:spMk id="4" creationId="{00000000-0000-0000-0000-000000000000}"/>
          </ac:spMkLst>
        </pc:spChg>
        <pc:spChg chg="del">
          <ac:chgData name="Mudivarthi Amruth Sai" userId="5a403dde43048b85" providerId="LiveId" clId="{83EA3C83-CBEA-467E-A111-F747D8219F1D}" dt="2024-03-25T16:02:45.153" v="243" actId="478"/>
          <ac:spMkLst>
            <pc:docMk/>
            <pc:sldMk cId="0" sldId="265"/>
            <ac:spMk id="5" creationId="{00000000-0000-0000-0000-000000000000}"/>
          </ac:spMkLst>
        </pc:spChg>
        <pc:spChg chg="del">
          <ac:chgData name="Mudivarthi Amruth Sai" userId="5a403dde43048b85" providerId="LiveId" clId="{83EA3C83-CBEA-467E-A111-F747D8219F1D}" dt="2024-03-25T16:01:52.147" v="235" actId="478"/>
          <ac:spMkLst>
            <pc:docMk/>
            <pc:sldMk cId="0" sldId="265"/>
            <ac:spMk id="6" creationId="{00000000-0000-0000-0000-000000000000}"/>
          </ac:spMkLst>
        </pc:spChg>
        <pc:grpChg chg="del">
          <ac:chgData name="Mudivarthi Amruth Sai" userId="5a403dde43048b85" providerId="LiveId" clId="{83EA3C83-CBEA-467E-A111-F747D8219F1D}" dt="2024-03-25T16:01:54.518" v="236" actId="478"/>
          <ac:grpSpMkLst>
            <pc:docMk/>
            <pc:sldMk cId="0" sldId="265"/>
            <ac:grpSpMk id="7" creationId="{00000000-0000-0000-0000-000000000000}"/>
          </ac:grpSpMkLst>
        </pc:grpChg>
      </pc:sldChg>
      <pc:sldChg chg="del">
        <pc:chgData name="Mudivarthi Amruth Sai" userId="5a403dde43048b85" providerId="LiveId" clId="{83EA3C83-CBEA-467E-A111-F747D8219F1D}" dt="2024-03-26T13:46:31.585" v="1505" actId="47"/>
        <pc:sldMkLst>
          <pc:docMk/>
          <pc:sldMk cId="0" sldId="266"/>
        </pc:sldMkLst>
      </pc:sldChg>
      <pc:sldChg chg="addSp delSp modSp mod">
        <pc:chgData name="Mudivarthi Amruth Sai" userId="5a403dde43048b85" providerId="LiveId" clId="{83EA3C83-CBEA-467E-A111-F747D8219F1D}" dt="2024-03-26T13:56:34.712" v="1595"/>
        <pc:sldMkLst>
          <pc:docMk/>
          <pc:sldMk cId="0" sldId="267"/>
        </pc:sldMkLst>
        <pc:spChg chg="mod">
          <ac:chgData name="Mudivarthi Amruth Sai" userId="5a403dde43048b85" providerId="LiveId" clId="{83EA3C83-CBEA-467E-A111-F747D8219F1D}" dt="2024-03-25T15:46:56.859" v="13" actId="20577"/>
          <ac:spMkLst>
            <pc:docMk/>
            <pc:sldMk cId="0" sldId="267"/>
            <ac:spMk id="8" creationId="{00000000-0000-0000-0000-000000000000}"/>
          </ac:spMkLst>
        </pc:spChg>
        <pc:spChg chg="del">
          <ac:chgData name="Mudivarthi Amruth Sai" userId="5a403dde43048b85" providerId="LiveId" clId="{83EA3C83-CBEA-467E-A111-F747D8219F1D}" dt="2024-03-25T15:46:42.127" v="0" actId="478"/>
          <ac:spMkLst>
            <pc:docMk/>
            <pc:sldMk cId="0" sldId="267"/>
            <ac:spMk id="9" creationId="{00000000-0000-0000-0000-000000000000}"/>
          </ac:spMkLst>
        </pc:spChg>
        <pc:spChg chg="del">
          <ac:chgData name="Mudivarthi Amruth Sai" userId="5a403dde43048b85" providerId="LiveId" clId="{83EA3C83-CBEA-467E-A111-F747D8219F1D}" dt="2024-03-25T15:46:42.127" v="0" actId="478"/>
          <ac:spMkLst>
            <pc:docMk/>
            <pc:sldMk cId="0" sldId="267"/>
            <ac:spMk id="10" creationId="{00000000-0000-0000-0000-000000000000}"/>
          </ac:spMkLst>
        </pc:spChg>
        <pc:spChg chg="del">
          <ac:chgData name="Mudivarthi Amruth Sai" userId="5a403dde43048b85" providerId="LiveId" clId="{83EA3C83-CBEA-467E-A111-F747D8219F1D}" dt="2024-03-25T15:46:42.127" v="0" actId="478"/>
          <ac:spMkLst>
            <pc:docMk/>
            <pc:sldMk cId="0" sldId="267"/>
            <ac:spMk id="11" creationId="{00000000-0000-0000-0000-000000000000}"/>
          </ac:spMkLst>
        </pc:spChg>
        <pc:spChg chg="del">
          <ac:chgData name="Mudivarthi Amruth Sai" userId="5a403dde43048b85" providerId="LiveId" clId="{83EA3C83-CBEA-467E-A111-F747D8219F1D}" dt="2024-03-25T15:46:42.127" v="0" actId="478"/>
          <ac:spMkLst>
            <pc:docMk/>
            <pc:sldMk cId="0" sldId="267"/>
            <ac:spMk id="12" creationId="{00000000-0000-0000-0000-000000000000}"/>
          </ac:spMkLst>
        </pc:spChg>
        <pc:spChg chg="del">
          <ac:chgData name="Mudivarthi Amruth Sai" userId="5a403dde43048b85" providerId="LiveId" clId="{83EA3C83-CBEA-467E-A111-F747D8219F1D}" dt="2024-03-25T15:46:42.127" v="0" actId="478"/>
          <ac:spMkLst>
            <pc:docMk/>
            <pc:sldMk cId="0" sldId="267"/>
            <ac:spMk id="13" creationId="{00000000-0000-0000-0000-000000000000}"/>
          </ac:spMkLst>
        </pc:spChg>
        <pc:spChg chg="del">
          <ac:chgData name="Mudivarthi Amruth Sai" userId="5a403dde43048b85" providerId="LiveId" clId="{83EA3C83-CBEA-467E-A111-F747D8219F1D}" dt="2024-03-25T15:46:45.237" v="1" actId="478"/>
          <ac:spMkLst>
            <pc:docMk/>
            <pc:sldMk cId="0" sldId="267"/>
            <ac:spMk id="14" creationId="{00000000-0000-0000-0000-000000000000}"/>
          </ac:spMkLst>
        </pc:spChg>
        <pc:spChg chg="del">
          <ac:chgData name="Mudivarthi Amruth Sai" userId="5a403dde43048b85" providerId="LiveId" clId="{83EA3C83-CBEA-467E-A111-F747D8219F1D}" dt="2024-03-25T15:46:42.127" v="0" actId="478"/>
          <ac:spMkLst>
            <pc:docMk/>
            <pc:sldMk cId="0" sldId="267"/>
            <ac:spMk id="15" creationId="{00000000-0000-0000-0000-000000000000}"/>
          </ac:spMkLst>
        </pc:spChg>
        <pc:spChg chg="del">
          <ac:chgData name="Mudivarthi Amruth Sai" userId="5a403dde43048b85" providerId="LiveId" clId="{83EA3C83-CBEA-467E-A111-F747D8219F1D}" dt="2024-03-25T15:46:42.127" v="0" actId="478"/>
          <ac:spMkLst>
            <pc:docMk/>
            <pc:sldMk cId="0" sldId="267"/>
            <ac:spMk id="16" creationId="{00000000-0000-0000-0000-000000000000}"/>
          </ac:spMkLst>
        </pc:spChg>
        <pc:spChg chg="del">
          <ac:chgData name="Mudivarthi Amruth Sai" userId="5a403dde43048b85" providerId="LiveId" clId="{83EA3C83-CBEA-467E-A111-F747D8219F1D}" dt="2024-03-25T15:46:42.127" v="0" actId="478"/>
          <ac:spMkLst>
            <pc:docMk/>
            <pc:sldMk cId="0" sldId="267"/>
            <ac:spMk id="17" creationId="{00000000-0000-0000-0000-000000000000}"/>
          </ac:spMkLst>
        </pc:spChg>
        <pc:spChg chg="del">
          <ac:chgData name="Mudivarthi Amruth Sai" userId="5a403dde43048b85" providerId="LiveId" clId="{83EA3C83-CBEA-467E-A111-F747D8219F1D}" dt="2024-03-25T15:46:42.127" v="0" actId="478"/>
          <ac:spMkLst>
            <pc:docMk/>
            <pc:sldMk cId="0" sldId="267"/>
            <ac:spMk id="18" creationId="{00000000-0000-0000-0000-000000000000}"/>
          </ac:spMkLst>
        </pc:spChg>
        <pc:spChg chg="del">
          <ac:chgData name="Mudivarthi Amruth Sai" userId="5a403dde43048b85" providerId="LiveId" clId="{83EA3C83-CBEA-467E-A111-F747D8219F1D}" dt="2024-03-25T15:46:42.127" v="0" actId="478"/>
          <ac:spMkLst>
            <pc:docMk/>
            <pc:sldMk cId="0" sldId="267"/>
            <ac:spMk id="19" creationId="{00000000-0000-0000-0000-000000000000}"/>
          </ac:spMkLst>
        </pc:spChg>
        <pc:spChg chg="del">
          <ac:chgData name="Mudivarthi Amruth Sai" userId="5a403dde43048b85" providerId="LiveId" clId="{83EA3C83-CBEA-467E-A111-F747D8219F1D}" dt="2024-03-25T15:46:42.127" v="0" actId="478"/>
          <ac:spMkLst>
            <pc:docMk/>
            <pc:sldMk cId="0" sldId="267"/>
            <ac:spMk id="20" creationId="{00000000-0000-0000-0000-000000000000}"/>
          </ac:spMkLst>
        </pc:spChg>
        <pc:spChg chg="add del">
          <ac:chgData name="Mudivarthi Amruth Sai" userId="5a403dde43048b85" providerId="LiveId" clId="{83EA3C83-CBEA-467E-A111-F747D8219F1D}" dt="2024-03-25T15:50:05.799" v="30" actId="11529"/>
          <ac:spMkLst>
            <pc:docMk/>
            <pc:sldMk cId="0" sldId="267"/>
            <ac:spMk id="22" creationId="{8322621F-EF2B-4899-21A0-52973FE9EA2A}"/>
          </ac:spMkLst>
        </pc:spChg>
        <pc:spChg chg="add del">
          <ac:chgData name="Mudivarthi Amruth Sai" userId="5a403dde43048b85" providerId="LiveId" clId="{83EA3C83-CBEA-467E-A111-F747D8219F1D}" dt="2024-03-25T15:50:22.780" v="32" actId="478"/>
          <ac:spMkLst>
            <pc:docMk/>
            <pc:sldMk cId="0" sldId="267"/>
            <ac:spMk id="23" creationId="{F5C1B73C-1A17-048A-79A3-E5C689DA6139}"/>
          </ac:spMkLst>
        </pc:spChg>
        <pc:spChg chg="add del">
          <ac:chgData name="Mudivarthi Amruth Sai" userId="5a403dde43048b85" providerId="LiveId" clId="{83EA3C83-CBEA-467E-A111-F747D8219F1D}" dt="2024-03-25T15:50:44.495" v="34" actId="478"/>
          <ac:spMkLst>
            <pc:docMk/>
            <pc:sldMk cId="0" sldId="267"/>
            <ac:spMk id="24" creationId="{E235243C-9A13-C737-3581-5B041FC76425}"/>
          </ac:spMkLst>
        </pc:spChg>
        <pc:graphicFrameChg chg="add mod modGraphic">
          <ac:chgData name="Mudivarthi Amruth Sai" userId="5a403dde43048b85" providerId="LiveId" clId="{83EA3C83-CBEA-467E-A111-F747D8219F1D}" dt="2024-03-26T13:56:34.712" v="1595"/>
          <ac:graphicFrameMkLst>
            <pc:docMk/>
            <pc:sldMk cId="0" sldId="267"/>
            <ac:graphicFrameMk id="21" creationId="{63E226CB-8A4A-754C-EFD9-6F76A2200195}"/>
          </ac:graphicFrameMkLst>
        </pc:graphicFrameChg>
      </pc:sldChg>
      <pc:sldChg chg="del">
        <pc:chgData name="Mudivarthi Amruth Sai" userId="5a403dde43048b85" providerId="LiveId" clId="{83EA3C83-CBEA-467E-A111-F747D8219F1D}" dt="2024-03-26T13:46:29.607" v="1504" actId="47"/>
        <pc:sldMkLst>
          <pc:docMk/>
          <pc:sldMk cId="0" sldId="268"/>
        </pc:sldMkLst>
      </pc:sldChg>
      <pc:sldChg chg="modSp mod">
        <pc:chgData name="Mudivarthi Amruth Sai" userId="5a403dde43048b85" providerId="LiveId" clId="{83EA3C83-CBEA-467E-A111-F747D8219F1D}" dt="2024-03-26T13:54:53.749" v="1590" actId="20577"/>
        <pc:sldMkLst>
          <pc:docMk/>
          <pc:sldMk cId="0" sldId="269"/>
        </pc:sldMkLst>
        <pc:spChg chg="mod">
          <ac:chgData name="Mudivarthi Amruth Sai" userId="5a403dde43048b85" providerId="LiveId" clId="{83EA3C83-CBEA-467E-A111-F747D8219F1D}" dt="2024-03-26T13:54:40.485" v="1583" actId="1076"/>
          <ac:spMkLst>
            <pc:docMk/>
            <pc:sldMk cId="0" sldId="269"/>
            <ac:spMk id="9" creationId="{00000000-0000-0000-0000-000000000000}"/>
          </ac:spMkLst>
        </pc:spChg>
        <pc:spChg chg="mod">
          <ac:chgData name="Mudivarthi Amruth Sai" userId="5a403dde43048b85" providerId="LiveId" clId="{83EA3C83-CBEA-467E-A111-F747D8219F1D}" dt="2024-03-26T13:54:53.749" v="1590" actId="20577"/>
          <ac:spMkLst>
            <pc:docMk/>
            <pc:sldMk cId="0" sldId="269"/>
            <ac:spMk id="10" creationId="{00000000-0000-0000-0000-000000000000}"/>
          </ac:spMkLst>
        </pc:spChg>
      </pc:sldChg>
      <pc:sldChg chg="delSp modSp add mod ord">
        <pc:chgData name="Mudivarthi Amruth Sai" userId="5a403dde43048b85" providerId="LiveId" clId="{83EA3C83-CBEA-467E-A111-F747D8219F1D}" dt="2024-03-26T13:45:46.569" v="1502" actId="242"/>
        <pc:sldMkLst>
          <pc:docMk/>
          <pc:sldMk cId="265000820" sldId="270"/>
        </pc:sldMkLst>
        <pc:spChg chg="mod">
          <ac:chgData name="Mudivarthi Amruth Sai" userId="5a403dde43048b85" providerId="LiveId" clId="{83EA3C83-CBEA-467E-A111-F747D8219F1D}" dt="2024-03-25T18:12:36.772" v="687" actId="1076"/>
          <ac:spMkLst>
            <pc:docMk/>
            <pc:sldMk cId="265000820" sldId="270"/>
            <ac:spMk id="2" creationId="{00000000-0000-0000-0000-000000000000}"/>
          </ac:spMkLst>
        </pc:spChg>
        <pc:spChg chg="mod">
          <ac:chgData name="Mudivarthi Amruth Sai" userId="5a403dde43048b85" providerId="LiveId" clId="{83EA3C83-CBEA-467E-A111-F747D8219F1D}" dt="2024-03-25T18:12:51.013" v="690" actId="1076"/>
          <ac:spMkLst>
            <pc:docMk/>
            <pc:sldMk cId="265000820" sldId="270"/>
            <ac:spMk id="3" creationId="{00000000-0000-0000-0000-000000000000}"/>
          </ac:spMkLst>
        </pc:spChg>
        <pc:spChg chg="mod">
          <ac:chgData name="Mudivarthi Amruth Sai" userId="5a403dde43048b85" providerId="LiveId" clId="{83EA3C83-CBEA-467E-A111-F747D8219F1D}" dt="2024-03-26T13:45:46.569" v="1502" actId="242"/>
          <ac:spMkLst>
            <pc:docMk/>
            <pc:sldMk cId="265000820" sldId="270"/>
            <ac:spMk id="5" creationId="{00000000-0000-0000-0000-000000000000}"/>
          </ac:spMkLst>
        </pc:spChg>
        <pc:spChg chg="del">
          <ac:chgData name="Mudivarthi Amruth Sai" userId="5a403dde43048b85" providerId="LiveId" clId="{83EA3C83-CBEA-467E-A111-F747D8219F1D}" dt="2024-03-25T18:12:54.036" v="691" actId="478"/>
          <ac:spMkLst>
            <pc:docMk/>
            <pc:sldMk cId="265000820" sldId="270"/>
            <ac:spMk id="6" creationId="{00000000-0000-0000-0000-000000000000}"/>
          </ac:spMkLst>
        </pc:spChg>
        <pc:spChg chg="del">
          <ac:chgData name="Mudivarthi Amruth Sai" userId="5a403dde43048b85" providerId="LiveId" clId="{83EA3C83-CBEA-467E-A111-F747D8219F1D}" dt="2024-03-25T18:12:57.421" v="692" actId="478"/>
          <ac:spMkLst>
            <pc:docMk/>
            <pc:sldMk cId="265000820" sldId="270"/>
            <ac:spMk id="7" creationId="{00000000-0000-0000-0000-000000000000}"/>
          </ac:spMkLst>
        </pc:spChg>
      </pc:sldChg>
      <pc:sldChg chg="add del">
        <pc:chgData name="Mudivarthi Amruth Sai" userId="5a403dde43048b85" providerId="LiveId" clId="{83EA3C83-CBEA-467E-A111-F747D8219F1D}" dt="2024-03-25T16:03:58.344" v="262" actId="47"/>
        <pc:sldMkLst>
          <pc:docMk/>
          <pc:sldMk cId="1345972516" sldId="271"/>
        </pc:sldMkLst>
      </pc:sldChg>
      <pc:sldChg chg="modSp add mod setBg">
        <pc:chgData name="Mudivarthi Amruth Sai" userId="5a403dde43048b85" providerId="LiveId" clId="{83EA3C83-CBEA-467E-A111-F747D8219F1D}" dt="2024-03-26T12:25:20.288" v="757" actId="5793"/>
        <pc:sldMkLst>
          <pc:docMk/>
          <pc:sldMk cId="2500438016" sldId="271"/>
        </pc:sldMkLst>
        <pc:spChg chg="mod">
          <ac:chgData name="Mudivarthi Amruth Sai" userId="5a403dde43048b85" providerId="LiveId" clId="{83EA3C83-CBEA-467E-A111-F747D8219F1D}" dt="2024-03-25T18:13:27.216" v="694" actId="1076"/>
          <ac:spMkLst>
            <pc:docMk/>
            <pc:sldMk cId="2500438016" sldId="271"/>
            <ac:spMk id="3" creationId="{00000000-0000-0000-0000-000000000000}"/>
          </ac:spMkLst>
        </pc:spChg>
        <pc:spChg chg="mod">
          <ac:chgData name="Mudivarthi Amruth Sai" userId="5a403dde43048b85" providerId="LiveId" clId="{83EA3C83-CBEA-467E-A111-F747D8219F1D}" dt="2024-03-26T12:25:20.288" v="757" actId="5793"/>
          <ac:spMkLst>
            <pc:docMk/>
            <pc:sldMk cId="2500438016" sldId="271"/>
            <ac:spMk id="5" creationId="{00000000-0000-0000-0000-000000000000}"/>
          </ac:spMkLst>
        </pc:spChg>
      </pc:sldChg>
      <pc:sldChg chg="add del setBg">
        <pc:chgData name="Mudivarthi Amruth Sai" userId="5a403dde43048b85" providerId="LiveId" clId="{83EA3C83-CBEA-467E-A111-F747D8219F1D}" dt="2024-03-25T16:03:57.405" v="259" actId="47"/>
        <pc:sldMkLst>
          <pc:docMk/>
          <pc:sldMk cId="1097116390" sldId="272"/>
        </pc:sldMkLst>
      </pc:sldChg>
      <pc:sldChg chg="addSp delSp modSp add mod ord setBg">
        <pc:chgData name="Mudivarthi Amruth Sai" userId="5a403dde43048b85" providerId="LiveId" clId="{83EA3C83-CBEA-467E-A111-F747D8219F1D}" dt="2024-03-26T13:45:17.670" v="1492" actId="20577"/>
        <pc:sldMkLst>
          <pc:docMk/>
          <pc:sldMk cId="2085698561" sldId="272"/>
        </pc:sldMkLst>
        <pc:spChg chg="add mod">
          <ac:chgData name="Mudivarthi Amruth Sai" userId="5a403dde43048b85" providerId="LiveId" clId="{83EA3C83-CBEA-467E-A111-F747D8219F1D}" dt="2024-03-25T16:39:15.445" v="651" actId="1076"/>
          <ac:spMkLst>
            <pc:docMk/>
            <pc:sldMk cId="2085698561" sldId="272"/>
            <ac:spMk id="2" creationId="{B37B0EB7-37A6-A390-9333-6E50AEC6E165}"/>
          </ac:spMkLst>
        </pc:spChg>
        <pc:spChg chg="mod">
          <ac:chgData name="Mudivarthi Amruth Sai" userId="5a403dde43048b85" providerId="LiveId" clId="{83EA3C83-CBEA-467E-A111-F747D8219F1D}" dt="2024-03-26T13:45:17.670" v="1492" actId="20577"/>
          <ac:spMkLst>
            <pc:docMk/>
            <pc:sldMk cId="2085698561" sldId="272"/>
            <ac:spMk id="3" creationId="{00000000-0000-0000-0000-000000000000}"/>
          </ac:spMkLst>
        </pc:spChg>
        <pc:spChg chg="del mod">
          <ac:chgData name="Mudivarthi Amruth Sai" userId="5a403dde43048b85" providerId="LiveId" clId="{83EA3C83-CBEA-467E-A111-F747D8219F1D}" dt="2024-03-25T16:33:26.217" v="595"/>
          <ac:spMkLst>
            <pc:docMk/>
            <pc:sldMk cId="2085698561" sldId="272"/>
            <ac:spMk id="5" creationId="{00000000-0000-0000-0000-000000000000}"/>
          </ac:spMkLst>
        </pc:spChg>
      </pc:sldChg>
      <pc:sldChg chg="modSp add del mod ord setBg">
        <pc:chgData name="Mudivarthi Amruth Sai" userId="5a403dde43048b85" providerId="LiveId" clId="{83EA3C83-CBEA-467E-A111-F747D8219F1D}" dt="2024-03-26T13:28:08.061" v="1192" actId="47"/>
        <pc:sldMkLst>
          <pc:docMk/>
          <pc:sldMk cId="405181624" sldId="273"/>
        </pc:sldMkLst>
        <pc:spChg chg="mod">
          <ac:chgData name="Mudivarthi Amruth Sai" userId="5a403dde43048b85" providerId="LiveId" clId="{83EA3C83-CBEA-467E-A111-F747D8219F1D}" dt="2024-03-26T12:50:38.273" v="948" actId="207"/>
          <ac:spMkLst>
            <pc:docMk/>
            <pc:sldMk cId="405181624" sldId="273"/>
            <ac:spMk id="5" creationId="{00000000-0000-0000-0000-000000000000}"/>
          </ac:spMkLst>
        </pc:spChg>
      </pc:sldChg>
      <pc:sldChg chg="add del setBg">
        <pc:chgData name="Mudivarthi Amruth Sai" userId="5a403dde43048b85" providerId="LiveId" clId="{83EA3C83-CBEA-467E-A111-F747D8219F1D}" dt="2024-03-25T16:03:57.874" v="260" actId="47"/>
        <pc:sldMkLst>
          <pc:docMk/>
          <pc:sldMk cId="2402819521" sldId="273"/>
        </pc:sldMkLst>
      </pc:sldChg>
      <pc:sldChg chg="add del setBg">
        <pc:chgData name="Mudivarthi Amruth Sai" userId="5a403dde43048b85" providerId="LiveId" clId="{83EA3C83-CBEA-467E-A111-F747D8219F1D}" dt="2024-03-25T16:03:58.094" v="261" actId="47"/>
        <pc:sldMkLst>
          <pc:docMk/>
          <pc:sldMk cId="32697477" sldId="274"/>
        </pc:sldMkLst>
      </pc:sldChg>
      <pc:sldChg chg="addSp modSp add mod setBg">
        <pc:chgData name="Mudivarthi Amruth Sai" userId="5a403dde43048b85" providerId="LiveId" clId="{83EA3C83-CBEA-467E-A111-F747D8219F1D}" dt="2024-03-26T12:50:16.508" v="947" actId="207"/>
        <pc:sldMkLst>
          <pc:docMk/>
          <pc:sldMk cId="2656959438" sldId="274"/>
        </pc:sldMkLst>
        <pc:spChg chg="add mod">
          <ac:chgData name="Mudivarthi Amruth Sai" userId="5a403dde43048b85" providerId="LiveId" clId="{83EA3C83-CBEA-467E-A111-F747D8219F1D}" dt="2024-03-26T12:50:16.508" v="947" actId="207"/>
          <ac:spMkLst>
            <pc:docMk/>
            <pc:sldMk cId="2656959438" sldId="274"/>
            <ac:spMk id="2" creationId="{D61EB957-70D5-07BC-C1F7-BFFFBC88E32D}"/>
          </ac:spMkLst>
        </pc:spChg>
        <pc:spChg chg="mod">
          <ac:chgData name="Mudivarthi Amruth Sai" userId="5a403dde43048b85" providerId="LiveId" clId="{83EA3C83-CBEA-467E-A111-F747D8219F1D}" dt="2024-03-25T18:16:45.787" v="710" actId="20577"/>
          <ac:spMkLst>
            <pc:docMk/>
            <pc:sldMk cId="2656959438" sldId="274"/>
            <ac:spMk id="3" creationId="{00000000-0000-0000-0000-000000000000}"/>
          </ac:spMkLst>
        </pc:spChg>
        <pc:spChg chg="mod">
          <ac:chgData name="Mudivarthi Amruth Sai" userId="5a403dde43048b85" providerId="LiveId" clId="{83EA3C83-CBEA-467E-A111-F747D8219F1D}" dt="2024-03-26T12:26:55.391" v="773" actId="20577"/>
          <ac:spMkLst>
            <pc:docMk/>
            <pc:sldMk cId="2656959438" sldId="274"/>
            <ac:spMk id="5" creationId="{00000000-0000-0000-0000-000000000000}"/>
          </ac:spMkLst>
        </pc:spChg>
      </pc:sldChg>
      <pc:sldChg chg="modSp add mod setBg">
        <pc:chgData name="Mudivarthi Amruth Sai" userId="5a403dde43048b85" providerId="LiveId" clId="{83EA3C83-CBEA-467E-A111-F747D8219F1D}" dt="2024-03-26T12:48:35.269" v="909" actId="207"/>
        <pc:sldMkLst>
          <pc:docMk/>
          <pc:sldMk cId="4115161402" sldId="275"/>
        </pc:sldMkLst>
        <pc:spChg chg="mod">
          <ac:chgData name="Mudivarthi Amruth Sai" userId="5a403dde43048b85" providerId="LiveId" clId="{83EA3C83-CBEA-467E-A111-F747D8219F1D}" dt="2024-03-26T12:41:03.121" v="789" actId="20577"/>
          <ac:spMkLst>
            <pc:docMk/>
            <pc:sldMk cId="4115161402" sldId="275"/>
            <ac:spMk id="3" creationId="{00000000-0000-0000-0000-000000000000}"/>
          </ac:spMkLst>
        </pc:spChg>
        <pc:spChg chg="mod">
          <ac:chgData name="Mudivarthi Amruth Sai" userId="5a403dde43048b85" providerId="LiveId" clId="{83EA3C83-CBEA-467E-A111-F747D8219F1D}" dt="2024-03-26T12:48:35.269" v="909" actId="207"/>
          <ac:spMkLst>
            <pc:docMk/>
            <pc:sldMk cId="4115161402" sldId="275"/>
            <ac:spMk id="5" creationId="{00000000-0000-0000-0000-000000000000}"/>
          </ac:spMkLst>
        </pc:spChg>
      </pc:sldChg>
      <pc:sldChg chg="addSp delSp modSp add mod">
        <pc:chgData name="Mudivarthi Amruth Sai" userId="5a403dde43048b85" providerId="LiveId" clId="{83EA3C83-CBEA-467E-A111-F747D8219F1D}" dt="2024-03-26T12:59:38.623" v="969" actId="1076"/>
        <pc:sldMkLst>
          <pc:docMk/>
          <pc:sldMk cId="321629476" sldId="276"/>
        </pc:sldMkLst>
        <pc:spChg chg="mod">
          <ac:chgData name="Mudivarthi Amruth Sai" userId="5a403dde43048b85" providerId="LiveId" clId="{83EA3C83-CBEA-467E-A111-F747D8219F1D}" dt="2024-03-26T12:58:47.680" v="960" actId="1076"/>
          <ac:spMkLst>
            <pc:docMk/>
            <pc:sldMk cId="321629476" sldId="276"/>
            <ac:spMk id="3" creationId="{00000000-0000-0000-0000-000000000000}"/>
          </ac:spMkLst>
        </pc:spChg>
        <pc:spChg chg="del">
          <ac:chgData name="Mudivarthi Amruth Sai" userId="5a403dde43048b85" providerId="LiveId" clId="{83EA3C83-CBEA-467E-A111-F747D8219F1D}" dt="2024-03-26T12:58:56.380" v="961" actId="478"/>
          <ac:spMkLst>
            <pc:docMk/>
            <pc:sldMk cId="321629476" sldId="276"/>
            <ac:spMk id="5" creationId="{00000000-0000-0000-0000-000000000000}"/>
          </ac:spMkLst>
        </pc:spChg>
        <pc:picChg chg="add mod">
          <ac:chgData name="Mudivarthi Amruth Sai" userId="5a403dde43048b85" providerId="LiveId" clId="{83EA3C83-CBEA-467E-A111-F747D8219F1D}" dt="2024-03-26T12:59:38.623" v="969" actId="1076"/>
          <ac:picMkLst>
            <pc:docMk/>
            <pc:sldMk cId="321629476" sldId="276"/>
            <ac:picMk id="6" creationId="{24CC0C76-23DA-B915-7A15-772E2987D6D9}"/>
          </ac:picMkLst>
        </pc:picChg>
      </pc:sldChg>
      <pc:sldChg chg="add del">
        <pc:chgData name="Mudivarthi Amruth Sai" userId="5a403dde43048b85" providerId="LiveId" clId="{83EA3C83-CBEA-467E-A111-F747D8219F1D}" dt="2024-03-25T18:10:43.245" v="655" actId="2890"/>
        <pc:sldMkLst>
          <pc:docMk/>
          <pc:sldMk cId="515509374" sldId="276"/>
        </pc:sldMkLst>
      </pc:sldChg>
      <pc:sldChg chg="addSp delSp modSp add mod">
        <pc:chgData name="Mudivarthi Amruth Sai" userId="5a403dde43048b85" providerId="LiveId" clId="{83EA3C83-CBEA-467E-A111-F747D8219F1D}" dt="2024-03-26T13:22:52.572" v="1145" actId="20577"/>
        <pc:sldMkLst>
          <pc:docMk/>
          <pc:sldMk cId="3289592064" sldId="277"/>
        </pc:sldMkLst>
        <pc:spChg chg="mod">
          <ac:chgData name="Mudivarthi Amruth Sai" userId="5a403dde43048b85" providerId="LiveId" clId="{83EA3C83-CBEA-467E-A111-F747D8219F1D}" dt="2024-03-26T13:22:52.572" v="1145" actId="20577"/>
          <ac:spMkLst>
            <pc:docMk/>
            <pc:sldMk cId="3289592064" sldId="277"/>
            <ac:spMk id="3" creationId="{00000000-0000-0000-0000-000000000000}"/>
          </ac:spMkLst>
        </pc:spChg>
        <pc:spChg chg="mod">
          <ac:chgData name="Mudivarthi Amruth Sai" userId="5a403dde43048b85" providerId="LiveId" clId="{83EA3C83-CBEA-467E-A111-F747D8219F1D}" dt="2024-03-26T13:10:39.093" v="1077" actId="207"/>
          <ac:spMkLst>
            <pc:docMk/>
            <pc:sldMk cId="3289592064" sldId="277"/>
            <ac:spMk id="5" creationId="{00000000-0000-0000-0000-000000000000}"/>
          </ac:spMkLst>
        </pc:spChg>
        <pc:spChg chg="add del">
          <ac:chgData name="Mudivarthi Amruth Sai" userId="5a403dde43048b85" providerId="LiveId" clId="{83EA3C83-CBEA-467E-A111-F747D8219F1D}" dt="2024-03-26T13:12:07.160" v="1079" actId="22"/>
          <ac:spMkLst>
            <pc:docMk/>
            <pc:sldMk cId="3289592064" sldId="277"/>
            <ac:spMk id="6" creationId="{982CB154-1D14-0F1C-29A6-F9DDC86AC41A}"/>
          </ac:spMkLst>
        </pc:spChg>
      </pc:sldChg>
      <pc:sldChg chg="add del">
        <pc:chgData name="Mudivarthi Amruth Sai" userId="5a403dde43048b85" providerId="LiveId" clId="{83EA3C83-CBEA-467E-A111-F747D8219F1D}" dt="2024-03-25T18:10:43.025" v="654" actId="2890"/>
        <pc:sldMkLst>
          <pc:docMk/>
          <pc:sldMk cId="3730226309" sldId="277"/>
        </pc:sldMkLst>
      </pc:sldChg>
      <pc:sldChg chg="add del">
        <pc:chgData name="Mudivarthi Amruth Sai" userId="5a403dde43048b85" providerId="LiveId" clId="{83EA3C83-CBEA-467E-A111-F747D8219F1D}" dt="2024-03-26T12:41:09.562" v="791"/>
        <pc:sldMkLst>
          <pc:docMk/>
          <pc:sldMk cId="1503811463" sldId="278"/>
        </pc:sldMkLst>
      </pc:sldChg>
      <pc:sldChg chg="modSp add mod">
        <pc:chgData name="Mudivarthi Amruth Sai" userId="5a403dde43048b85" providerId="LiveId" clId="{83EA3C83-CBEA-467E-A111-F747D8219F1D}" dt="2024-03-26T13:22:57.589" v="1151" actId="20577"/>
        <pc:sldMkLst>
          <pc:docMk/>
          <pc:sldMk cId="1801870724" sldId="278"/>
        </pc:sldMkLst>
        <pc:spChg chg="mod">
          <ac:chgData name="Mudivarthi Amruth Sai" userId="5a403dde43048b85" providerId="LiveId" clId="{83EA3C83-CBEA-467E-A111-F747D8219F1D}" dt="2024-03-26T13:22:57.589" v="1151" actId="20577"/>
          <ac:spMkLst>
            <pc:docMk/>
            <pc:sldMk cId="1801870724" sldId="278"/>
            <ac:spMk id="3" creationId="{00000000-0000-0000-0000-000000000000}"/>
          </ac:spMkLst>
        </pc:spChg>
        <pc:spChg chg="mod">
          <ac:chgData name="Mudivarthi Amruth Sai" userId="5a403dde43048b85" providerId="LiveId" clId="{83EA3C83-CBEA-467E-A111-F747D8219F1D}" dt="2024-03-26T13:22:40.625" v="1139" actId="20577"/>
          <ac:spMkLst>
            <pc:docMk/>
            <pc:sldMk cId="1801870724" sldId="278"/>
            <ac:spMk id="5" creationId="{00000000-0000-0000-0000-000000000000}"/>
          </ac:spMkLst>
        </pc:spChg>
      </pc:sldChg>
      <pc:sldChg chg="addSp delSp modSp add mod">
        <pc:chgData name="Mudivarthi Amruth Sai" userId="5a403dde43048b85" providerId="LiveId" clId="{83EA3C83-CBEA-467E-A111-F747D8219F1D}" dt="2024-03-26T13:36:05.605" v="1345" actId="1076"/>
        <pc:sldMkLst>
          <pc:docMk/>
          <pc:sldMk cId="2884473222" sldId="279"/>
        </pc:sldMkLst>
        <pc:spChg chg="mod">
          <ac:chgData name="Mudivarthi Amruth Sai" userId="5a403dde43048b85" providerId="LiveId" clId="{83EA3C83-CBEA-467E-A111-F747D8219F1D}" dt="2024-03-26T13:35:11.430" v="1329" actId="1076"/>
          <ac:spMkLst>
            <pc:docMk/>
            <pc:sldMk cId="2884473222" sldId="279"/>
            <ac:spMk id="3" creationId="{00000000-0000-0000-0000-000000000000}"/>
          </ac:spMkLst>
        </pc:spChg>
        <pc:spChg chg="add mod">
          <ac:chgData name="Mudivarthi Amruth Sai" userId="5a403dde43048b85" providerId="LiveId" clId="{83EA3C83-CBEA-467E-A111-F747D8219F1D}" dt="2024-03-26T13:36:05.605" v="1345" actId="1076"/>
          <ac:spMkLst>
            <pc:docMk/>
            <pc:sldMk cId="2884473222" sldId="279"/>
            <ac:spMk id="7" creationId="{B94CBC8C-B71F-B50A-6761-04BC8FA5625E}"/>
          </ac:spMkLst>
        </pc:spChg>
        <pc:spChg chg="mod">
          <ac:chgData name="Mudivarthi Amruth Sai" userId="5a403dde43048b85" providerId="LiveId" clId="{83EA3C83-CBEA-467E-A111-F747D8219F1D}" dt="2024-03-26T13:35:06.479" v="1328" actId="1076"/>
          <ac:spMkLst>
            <pc:docMk/>
            <pc:sldMk cId="2884473222" sldId="279"/>
            <ac:spMk id="8" creationId="{B1888FFB-10F1-B5CC-E3F4-E71055F01275}"/>
          </ac:spMkLst>
        </pc:spChg>
        <pc:picChg chg="add mod">
          <ac:chgData name="Mudivarthi Amruth Sai" userId="5a403dde43048b85" providerId="LiveId" clId="{83EA3C83-CBEA-467E-A111-F747D8219F1D}" dt="2024-03-26T13:34:57.586" v="1326" actId="14100"/>
          <ac:picMkLst>
            <pc:docMk/>
            <pc:sldMk cId="2884473222" sldId="279"/>
            <ac:picMk id="5" creationId="{A296447F-0855-E1C7-D482-16EE6265E5F3}"/>
          </ac:picMkLst>
        </pc:picChg>
        <pc:picChg chg="del">
          <ac:chgData name="Mudivarthi Amruth Sai" userId="5a403dde43048b85" providerId="LiveId" clId="{83EA3C83-CBEA-467E-A111-F747D8219F1D}" dt="2024-03-26T13:34:35.239" v="1321" actId="478"/>
          <ac:picMkLst>
            <pc:docMk/>
            <pc:sldMk cId="2884473222" sldId="279"/>
            <ac:picMk id="6" creationId="{24CC0C76-23DA-B915-7A15-772E2987D6D9}"/>
          </ac:picMkLst>
        </pc:picChg>
      </pc:sldChg>
      <pc:sldChg chg="add del">
        <pc:chgData name="Mudivarthi Amruth Sai" userId="5a403dde43048b85" providerId="LiveId" clId="{83EA3C83-CBEA-467E-A111-F747D8219F1D}" dt="2024-03-26T13:36:14.436" v="1346" actId="47"/>
        <pc:sldMkLst>
          <pc:docMk/>
          <pc:sldMk cId="50355227" sldId="280"/>
        </pc:sldMkLst>
      </pc:sldChg>
      <pc:sldChg chg="addSp delSp modSp add mod ord">
        <pc:chgData name="Mudivarthi Amruth Sai" userId="5a403dde43048b85" providerId="LiveId" clId="{83EA3C83-CBEA-467E-A111-F747D8219F1D}" dt="2024-03-26T13:41:36.764" v="1435" actId="255"/>
        <pc:sldMkLst>
          <pc:docMk/>
          <pc:sldMk cId="232908873" sldId="280"/>
        </pc:sldMkLst>
        <pc:spChg chg="del">
          <ac:chgData name="Mudivarthi Amruth Sai" userId="5a403dde43048b85" providerId="LiveId" clId="{83EA3C83-CBEA-467E-A111-F747D8219F1D}" dt="2024-03-26T13:36:50.819" v="1354" actId="478"/>
          <ac:spMkLst>
            <pc:docMk/>
            <pc:sldMk cId="232908873" sldId="280"/>
            <ac:spMk id="7" creationId="{B94CBC8C-B71F-B50A-6761-04BC8FA5625E}"/>
          </ac:spMkLst>
        </pc:spChg>
        <pc:spChg chg="add mod">
          <ac:chgData name="Mudivarthi Amruth Sai" userId="5a403dde43048b85" providerId="LiveId" clId="{83EA3C83-CBEA-467E-A111-F747D8219F1D}" dt="2024-03-26T13:41:29.502" v="1434" actId="255"/>
          <ac:spMkLst>
            <pc:docMk/>
            <pc:sldMk cId="232908873" sldId="280"/>
            <ac:spMk id="11" creationId="{B4574C3F-8DFA-62AC-5494-2FA26B4B6B4E}"/>
          </ac:spMkLst>
        </pc:spChg>
        <pc:spChg chg="add mod">
          <ac:chgData name="Mudivarthi Amruth Sai" userId="5a403dde43048b85" providerId="LiveId" clId="{83EA3C83-CBEA-467E-A111-F747D8219F1D}" dt="2024-03-26T13:41:36.764" v="1435" actId="255"/>
          <ac:spMkLst>
            <pc:docMk/>
            <pc:sldMk cId="232908873" sldId="280"/>
            <ac:spMk id="12" creationId="{F821D1D8-523E-70BF-CD17-FEA1A8CE70E1}"/>
          </ac:spMkLst>
        </pc:spChg>
        <pc:spChg chg="add mod">
          <ac:chgData name="Mudivarthi Amruth Sai" userId="5a403dde43048b85" providerId="LiveId" clId="{83EA3C83-CBEA-467E-A111-F747D8219F1D}" dt="2024-03-26T13:41:23.067" v="1432" actId="1076"/>
          <ac:spMkLst>
            <pc:docMk/>
            <pc:sldMk cId="232908873" sldId="280"/>
            <ac:spMk id="13" creationId="{D9ED7930-BFC6-E54E-D26F-27ECD7788699}"/>
          </ac:spMkLst>
        </pc:spChg>
        <pc:picChg chg="del">
          <ac:chgData name="Mudivarthi Amruth Sai" userId="5a403dde43048b85" providerId="LiveId" clId="{83EA3C83-CBEA-467E-A111-F747D8219F1D}" dt="2024-03-26T13:36:41.805" v="1350" actId="478"/>
          <ac:picMkLst>
            <pc:docMk/>
            <pc:sldMk cId="232908873" sldId="280"/>
            <ac:picMk id="5" creationId="{A296447F-0855-E1C7-D482-16EE6265E5F3}"/>
          </ac:picMkLst>
        </pc:picChg>
        <pc:picChg chg="add mod">
          <ac:chgData name="Mudivarthi Amruth Sai" userId="5a403dde43048b85" providerId="LiveId" clId="{83EA3C83-CBEA-467E-A111-F747D8219F1D}" dt="2024-03-26T13:41:11.067" v="1430" actId="1076"/>
          <ac:picMkLst>
            <pc:docMk/>
            <pc:sldMk cId="232908873" sldId="280"/>
            <ac:picMk id="6" creationId="{92A38E7E-6217-23D5-CF9F-D867AAC9E4B7}"/>
          </ac:picMkLst>
        </pc:picChg>
        <pc:picChg chg="add mod modCrop">
          <ac:chgData name="Mudivarthi Amruth Sai" userId="5a403dde43048b85" providerId="LiveId" clId="{83EA3C83-CBEA-467E-A111-F747D8219F1D}" dt="2024-03-26T13:41:14.242" v="1431" actId="14100"/>
          <ac:picMkLst>
            <pc:docMk/>
            <pc:sldMk cId="232908873" sldId="280"/>
            <ac:picMk id="10" creationId="{14AE0901-99D4-DE9B-E758-6C33CC946292}"/>
          </ac:picMkLst>
        </pc:picChg>
      </pc:sldChg>
      <pc:sldChg chg="addSp delSp modSp add mod ord">
        <pc:chgData name="Mudivarthi Amruth Sai" userId="5a403dde43048b85" providerId="LiveId" clId="{83EA3C83-CBEA-467E-A111-F747D8219F1D}" dt="2024-03-26T13:44:49.158" v="1484" actId="21"/>
        <pc:sldMkLst>
          <pc:docMk/>
          <pc:sldMk cId="3691233979" sldId="281"/>
        </pc:sldMkLst>
        <pc:spChg chg="mod">
          <ac:chgData name="Mudivarthi Amruth Sai" userId="5a403dde43048b85" providerId="LiveId" clId="{83EA3C83-CBEA-467E-A111-F747D8219F1D}" dt="2024-03-26T13:44:49.158" v="1484" actId="21"/>
          <ac:spMkLst>
            <pc:docMk/>
            <pc:sldMk cId="3691233979" sldId="281"/>
            <ac:spMk id="3" creationId="{00000000-0000-0000-0000-000000000000}"/>
          </ac:spMkLst>
        </pc:spChg>
        <pc:spChg chg="mod">
          <ac:chgData name="Mudivarthi Amruth Sai" userId="5a403dde43048b85" providerId="LiveId" clId="{83EA3C83-CBEA-467E-A111-F747D8219F1D}" dt="2024-03-26T13:44:06.185" v="1472" actId="1076"/>
          <ac:spMkLst>
            <pc:docMk/>
            <pc:sldMk cId="3691233979" sldId="281"/>
            <ac:spMk id="7" creationId="{B94CBC8C-B71F-B50A-6761-04BC8FA5625E}"/>
          </ac:spMkLst>
        </pc:spChg>
        <pc:picChg chg="del">
          <ac:chgData name="Mudivarthi Amruth Sai" userId="5a403dde43048b85" providerId="LiveId" clId="{83EA3C83-CBEA-467E-A111-F747D8219F1D}" dt="2024-03-26T13:43:28.809" v="1439" actId="478"/>
          <ac:picMkLst>
            <pc:docMk/>
            <pc:sldMk cId="3691233979" sldId="281"/>
            <ac:picMk id="5" creationId="{A296447F-0855-E1C7-D482-16EE6265E5F3}"/>
          </ac:picMkLst>
        </pc:picChg>
        <pc:picChg chg="add mod">
          <ac:chgData name="Mudivarthi Amruth Sai" userId="5a403dde43048b85" providerId="LiveId" clId="{83EA3C83-CBEA-467E-A111-F747D8219F1D}" dt="2024-03-26T13:43:50.001" v="1447" actId="1076"/>
          <ac:picMkLst>
            <pc:docMk/>
            <pc:sldMk cId="3691233979" sldId="281"/>
            <ac:picMk id="6" creationId="{918D0B7B-805C-8CF9-6DE8-965785E0B1DD}"/>
          </ac:picMkLst>
        </pc:picChg>
      </pc:sldChg>
      <pc:sldChg chg="add del">
        <pc:chgData name="Mudivarthi Amruth Sai" userId="5a403dde43048b85" providerId="LiveId" clId="{83EA3C83-CBEA-467E-A111-F747D8219F1D}" dt="2024-03-26T13:43:32.103" v="1441"/>
        <pc:sldMkLst>
          <pc:docMk/>
          <pc:sldMk cId="1555862078" sldId="282"/>
        </pc:sldMkLst>
      </pc:sldChg>
      <pc:sldChg chg="addSp delSp modSp add mod">
        <pc:chgData name="Mudivarthi Amruth Sai" userId="5a403dde43048b85" providerId="LiveId" clId="{83EA3C83-CBEA-467E-A111-F747D8219F1D}" dt="2024-03-26T13:55:35.730" v="1592" actId="14100"/>
        <pc:sldMkLst>
          <pc:docMk/>
          <pc:sldMk cId="2777817057" sldId="282"/>
        </pc:sldMkLst>
        <pc:spChg chg="add mod">
          <ac:chgData name="Mudivarthi Amruth Sai" userId="5a403dde43048b85" providerId="LiveId" clId="{83EA3C83-CBEA-467E-A111-F747D8219F1D}" dt="2024-03-26T13:55:35.730" v="1592" actId="14100"/>
          <ac:spMkLst>
            <pc:docMk/>
            <pc:sldMk cId="2777817057" sldId="282"/>
            <ac:spMk id="2" creationId="{781A3318-9BD3-218D-C0A4-6BBE50CBAD31}"/>
          </ac:spMkLst>
        </pc:spChg>
        <pc:spChg chg="mod">
          <ac:chgData name="Mudivarthi Amruth Sai" userId="5a403dde43048b85" providerId="LiveId" clId="{83EA3C83-CBEA-467E-A111-F747D8219F1D}" dt="2024-03-26T13:47:23.980" v="1524" actId="1076"/>
          <ac:spMkLst>
            <pc:docMk/>
            <pc:sldMk cId="2777817057" sldId="282"/>
            <ac:spMk id="3" creationId="{00000000-0000-0000-0000-000000000000}"/>
          </ac:spMkLst>
        </pc:spChg>
        <pc:spChg chg="del mod">
          <ac:chgData name="Mudivarthi Amruth Sai" userId="5a403dde43048b85" providerId="LiveId" clId="{83EA3C83-CBEA-467E-A111-F747D8219F1D}" dt="2024-03-26T13:47:43.860" v="1527"/>
          <ac:spMkLst>
            <pc:docMk/>
            <pc:sldMk cId="2777817057" sldId="282"/>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8100000">
            <a:off x="1349788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143526" y="7597308"/>
            <a:ext cx="8233265" cy="8233265"/>
          </a:xfrm>
          <a:custGeom>
            <a:avLst/>
            <a:gdLst/>
            <a:ahLst/>
            <a:cxnLst/>
            <a:rect l="l" t="t" r="r" b="b"/>
            <a:pathLst>
              <a:path w="8233265" h="8233265">
                <a:moveTo>
                  <a:pt x="0" y="0"/>
                </a:moveTo>
                <a:lnTo>
                  <a:pt x="8233265" y="0"/>
                </a:lnTo>
                <a:lnTo>
                  <a:pt x="8233265" y="8233265"/>
                </a:lnTo>
                <a:lnTo>
                  <a:pt x="0" y="8233265"/>
                </a:lnTo>
                <a:lnTo>
                  <a:pt x="0" y="0"/>
                </a:lnTo>
                <a:close/>
              </a:path>
            </a:pathLst>
          </a:custGeom>
          <a:blipFill>
            <a:blip r:embed="rId6">
              <a:alphaModFix amt="96000"/>
              <a:extLst>
                <a:ext uri="{96DAC541-7B7A-43D3-8B79-37D633B846F1}">
                  <asvg:svgBlip xmlns:asvg="http://schemas.microsoft.com/office/drawing/2016/SVG/main" r:embed="rId7"/>
                </a:ext>
              </a:extLst>
            </a:blip>
            <a:stretch>
              <a:fillRect/>
            </a:stretch>
          </a:blipFill>
        </p:spPr>
      </p:sp>
      <p:sp>
        <p:nvSpPr>
          <p:cNvPr id="5" name="Freeform 5"/>
          <p:cNvSpPr/>
          <p:nvPr/>
        </p:nvSpPr>
        <p:spPr>
          <a:xfrm>
            <a:off x="15980388" y="1346208"/>
            <a:ext cx="1740378" cy="1769331"/>
          </a:xfrm>
          <a:custGeom>
            <a:avLst/>
            <a:gdLst/>
            <a:ahLst/>
            <a:cxnLst/>
            <a:rect l="l" t="t" r="r" b="b"/>
            <a:pathLst>
              <a:path w="1740378" h="1769331">
                <a:moveTo>
                  <a:pt x="0" y="0"/>
                </a:moveTo>
                <a:lnTo>
                  <a:pt x="1740378" y="0"/>
                </a:lnTo>
                <a:lnTo>
                  <a:pt x="1740378" y="1769331"/>
                </a:lnTo>
                <a:lnTo>
                  <a:pt x="0" y="17693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48701" y="6288865"/>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1143000" y="2857500"/>
            <a:ext cx="7779772" cy="4462760"/>
          </a:xfrm>
          <a:prstGeom prst="rect">
            <a:avLst/>
          </a:prstGeom>
        </p:spPr>
        <p:txBody>
          <a:bodyPr wrap="square" lIns="0" tIns="0" rIns="0" bIns="0" rtlCol="0" anchor="t">
            <a:spAutoFit/>
          </a:bodyPr>
          <a:lstStyle/>
          <a:p>
            <a:pPr>
              <a:lnSpc>
                <a:spcPts val="11562"/>
              </a:lnSpc>
            </a:pPr>
            <a:r>
              <a:rPr lang="en-US" sz="9400" dirty="0">
                <a:solidFill>
                  <a:srgbClr val="000000"/>
                </a:solidFill>
                <a:latin typeface="League Spartan"/>
              </a:rPr>
              <a:t>Sentimental Analysis of </a:t>
            </a:r>
          </a:p>
          <a:p>
            <a:pPr>
              <a:lnSpc>
                <a:spcPts val="11562"/>
              </a:lnSpc>
            </a:pPr>
            <a:r>
              <a:rPr lang="en-US" sz="9400" dirty="0">
                <a:solidFill>
                  <a:srgbClr val="000000"/>
                </a:solidFill>
                <a:latin typeface="League Spartan"/>
              </a:rPr>
              <a:t>Tweets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4152900"/>
            <a:ext cx="6324600" cy="1295226"/>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Flow Chart</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Picture 5">
            <a:extLst>
              <a:ext uri="{FF2B5EF4-FFF2-40B4-BE49-F238E27FC236}">
                <a16:creationId xmlns:a16="http://schemas.microsoft.com/office/drawing/2014/main" id="{24CC0C76-23DA-B915-7A15-772E2987D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7000" y="266700"/>
            <a:ext cx="4876800" cy="9795504"/>
          </a:xfrm>
          <a:prstGeom prst="rect">
            <a:avLst/>
          </a:prstGeom>
        </p:spPr>
      </p:pic>
    </p:spTree>
    <p:extLst>
      <p:ext uri="{BB962C8B-B14F-4D97-AF65-F5344CB8AC3E}">
        <p14:creationId xmlns:p14="http://schemas.microsoft.com/office/powerpoint/2010/main" val="32162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152400" y="3848100"/>
            <a:ext cx="8229600" cy="3885679"/>
          </a:xfrm>
          <a:prstGeom prst="rect">
            <a:avLst/>
          </a:prstGeom>
        </p:spPr>
        <p:txBody>
          <a:bodyPr wrap="square" lIns="0" tIns="0" rIns="0" bIns="0" rtlCol="0" anchor="t">
            <a:spAutoFit/>
          </a:bodyPr>
          <a:lstStyle/>
          <a:p>
            <a:pPr>
              <a:lnSpc>
                <a:spcPts val="10085"/>
              </a:lnSpc>
            </a:pPr>
            <a:r>
              <a:rPr lang="en-US" sz="7500" dirty="0">
                <a:solidFill>
                  <a:srgbClr val="000000"/>
                </a:solidFill>
                <a:latin typeface="League Spartan"/>
              </a:rPr>
              <a:t>Visualizations</a:t>
            </a:r>
          </a:p>
          <a:p>
            <a:pPr>
              <a:lnSpc>
                <a:spcPts val="10085"/>
              </a:lnSpc>
            </a:pPr>
            <a:r>
              <a:rPr lang="en-US" sz="7500" dirty="0">
                <a:solidFill>
                  <a:srgbClr val="000000"/>
                </a:solidFill>
                <a:latin typeface="League Spartan"/>
              </a:rPr>
              <a:t>&amp;</a:t>
            </a:r>
          </a:p>
          <a:p>
            <a:pPr>
              <a:lnSpc>
                <a:spcPts val="10085"/>
              </a:lnSpc>
            </a:pPr>
            <a:r>
              <a:rPr lang="en-US" sz="7500" dirty="0">
                <a:solidFill>
                  <a:srgbClr val="000000"/>
                </a:solidFill>
                <a:latin typeface="League Spartan"/>
              </a:rPr>
              <a:t>Plots</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5" name="Picture 4">
            <a:extLst>
              <a:ext uri="{FF2B5EF4-FFF2-40B4-BE49-F238E27FC236}">
                <a16:creationId xmlns:a16="http://schemas.microsoft.com/office/drawing/2014/main" id="{A296447F-0855-E1C7-D482-16EE6265E5F3}"/>
              </a:ext>
            </a:extLst>
          </p:cNvPr>
          <p:cNvPicPr>
            <a:picLocks noChangeAspect="1"/>
          </p:cNvPicPr>
          <p:nvPr/>
        </p:nvPicPr>
        <p:blipFill>
          <a:blip r:embed="rId6"/>
          <a:stretch>
            <a:fillRect/>
          </a:stretch>
        </p:blipFill>
        <p:spPr>
          <a:xfrm>
            <a:off x="7315200" y="1943100"/>
            <a:ext cx="10746012" cy="7010400"/>
          </a:xfrm>
          <a:prstGeom prst="rect">
            <a:avLst/>
          </a:prstGeom>
        </p:spPr>
      </p:pic>
      <p:sp>
        <p:nvSpPr>
          <p:cNvPr id="7" name="TextBox 6">
            <a:extLst>
              <a:ext uri="{FF2B5EF4-FFF2-40B4-BE49-F238E27FC236}">
                <a16:creationId xmlns:a16="http://schemas.microsoft.com/office/drawing/2014/main" id="{B94CBC8C-B71F-B50A-6761-04BC8FA5625E}"/>
              </a:ext>
            </a:extLst>
          </p:cNvPr>
          <p:cNvSpPr txBox="1"/>
          <p:nvPr/>
        </p:nvSpPr>
        <p:spPr>
          <a:xfrm>
            <a:off x="11201400" y="1333500"/>
            <a:ext cx="2895600" cy="615553"/>
          </a:xfrm>
          <a:prstGeom prst="rect">
            <a:avLst/>
          </a:prstGeom>
          <a:noFill/>
        </p:spPr>
        <p:txBody>
          <a:bodyPr wrap="square" rtlCol="0">
            <a:spAutoFit/>
          </a:bodyPr>
          <a:lstStyle/>
          <a:p>
            <a:r>
              <a:rPr lang="en-IN" sz="3400" dirty="0">
                <a:latin typeface="Josefin Sans" pitchFamily="2" charset="0"/>
              </a:rPr>
              <a:t>ROC CURVE</a:t>
            </a:r>
          </a:p>
        </p:txBody>
      </p:sp>
    </p:spTree>
    <p:extLst>
      <p:ext uri="{BB962C8B-B14F-4D97-AF65-F5344CB8AC3E}">
        <p14:creationId xmlns:p14="http://schemas.microsoft.com/office/powerpoint/2010/main" val="288447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152400" y="3848100"/>
            <a:ext cx="8229600" cy="3885679"/>
          </a:xfrm>
          <a:prstGeom prst="rect">
            <a:avLst/>
          </a:prstGeom>
        </p:spPr>
        <p:txBody>
          <a:bodyPr wrap="square" lIns="0" tIns="0" rIns="0" bIns="0" rtlCol="0" anchor="t">
            <a:spAutoFit/>
          </a:bodyPr>
          <a:lstStyle/>
          <a:p>
            <a:pPr>
              <a:lnSpc>
                <a:spcPts val="10085"/>
              </a:lnSpc>
            </a:pPr>
            <a:r>
              <a:rPr lang="en-US" sz="7500" dirty="0">
                <a:solidFill>
                  <a:srgbClr val="000000"/>
                </a:solidFill>
                <a:latin typeface="League Spartan"/>
              </a:rPr>
              <a:t>Visualizations</a:t>
            </a:r>
          </a:p>
          <a:p>
            <a:pPr>
              <a:lnSpc>
                <a:spcPts val="10085"/>
              </a:lnSpc>
            </a:pPr>
            <a:r>
              <a:rPr lang="en-US" sz="7500" dirty="0">
                <a:solidFill>
                  <a:srgbClr val="000000"/>
                </a:solidFill>
                <a:latin typeface="League Spartan"/>
              </a:rPr>
              <a:t>&amp;</a:t>
            </a:r>
          </a:p>
          <a:p>
            <a:pPr>
              <a:lnSpc>
                <a:spcPts val="10085"/>
              </a:lnSpc>
            </a:pPr>
            <a:r>
              <a:rPr lang="en-US" sz="7500" dirty="0">
                <a:solidFill>
                  <a:srgbClr val="000000"/>
                </a:solidFill>
                <a:latin typeface="League Spartan"/>
              </a:rPr>
              <a:t>Plots</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Picture 5">
            <a:extLst>
              <a:ext uri="{FF2B5EF4-FFF2-40B4-BE49-F238E27FC236}">
                <a16:creationId xmlns:a16="http://schemas.microsoft.com/office/drawing/2014/main" id="{92A38E7E-6217-23D5-CF9F-D867AAC9E4B7}"/>
              </a:ext>
            </a:extLst>
          </p:cNvPr>
          <p:cNvPicPr>
            <a:picLocks noChangeAspect="1"/>
          </p:cNvPicPr>
          <p:nvPr/>
        </p:nvPicPr>
        <p:blipFill>
          <a:blip r:embed="rId6"/>
          <a:stretch>
            <a:fillRect/>
          </a:stretch>
        </p:blipFill>
        <p:spPr>
          <a:xfrm>
            <a:off x="7543800" y="1409700"/>
            <a:ext cx="5410200" cy="4503703"/>
          </a:xfrm>
          <a:prstGeom prst="rect">
            <a:avLst/>
          </a:prstGeom>
        </p:spPr>
      </p:pic>
      <p:pic>
        <p:nvPicPr>
          <p:cNvPr id="10" name="Picture 9">
            <a:extLst>
              <a:ext uri="{FF2B5EF4-FFF2-40B4-BE49-F238E27FC236}">
                <a16:creationId xmlns:a16="http://schemas.microsoft.com/office/drawing/2014/main" id="{14AE0901-99D4-DE9B-E758-6C33CC946292}"/>
              </a:ext>
            </a:extLst>
          </p:cNvPr>
          <p:cNvPicPr>
            <a:picLocks noChangeAspect="1"/>
          </p:cNvPicPr>
          <p:nvPr/>
        </p:nvPicPr>
        <p:blipFill rotWithShape="1">
          <a:blip r:embed="rId7"/>
          <a:srcRect t="2237"/>
          <a:stretch/>
        </p:blipFill>
        <p:spPr>
          <a:xfrm>
            <a:off x="12496800" y="5295900"/>
            <a:ext cx="5257800" cy="4509786"/>
          </a:xfrm>
          <a:prstGeom prst="rect">
            <a:avLst/>
          </a:prstGeom>
        </p:spPr>
      </p:pic>
      <p:sp>
        <p:nvSpPr>
          <p:cNvPr id="11" name="TextBox 10">
            <a:extLst>
              <a:ext uri="{FF2B5EF4-FFF2-40B4-BE49-F238E27FC236}">
                <a16:creationId xmlns:a16="http://schemas.microsoft.com/office/drawing/2014/main" id="{B4574C3F-8DFA-62AC-5494-2FA26B4B6B4E}"/>
              </a:ext>
            </a:extLst>
          </p:cNvPr>
          <p:cNvSpPr txBox="1"/>
          <p:nvPr/>
        </p:nvSpPr>
        <p:spPr>
          <a:xfrm>
            <a:off x="13868400" y="2781300"/>
            <a:ext cx="2971800" cy="615553"/>
          </a:xfrm>
          <a:prstGeom prst="rect">
            <a:avLst/>
          </a:prstGeom>
          <a:noFill/>
        </p:spPr>
        <p:txBody>
          <a:bodyPr wrap="square" rtlCol="0">
            <a:spAutoFit/>
          </a:bodyPr>
          <a:lstStyle/>
          <a:p>
            <a:r>
              <a:rPr lang="en-IN" sz="3400" dirty="0">
                <a:latin typeface="Josefin Sans" pitchFamily="2" charset="0"/>
              </a:rPr>
              <a:t>TRAIN SET</a:t>
            </a:r>
          </a:p>
        </p:txBody>
      </p:sp>
      <p:sp>
        <p:nvSpPr>
          <p:cNvPr id="12" name="TextBox 11">
            <a:extLst>
              <a:ext uri="{FF2B5EF4-FFF2-40B4-BE49-F238E27FC236}">
                <a16:creationId xmlns:a16="http://schemas.microsoft.com/office/drawing/2014/main" id="{F821D1D8-523E-70BF-CD17-FEA1A8CE70E1}"/>
              </a:ext>
            </a:extLst>
          </p:cNvPr>
          <p:cNvSpPr txBox="1"/>
          <p:nvPr/>
        </p:nvSpPr>
        <p:spPr>
          <a:xfrm>
            <a:off x="8991600" y="7734300"/>
            <a:ext cx="2971800" cy="615553"/>
          </a:xfrm>
          <a:prstGeom prst="rect">
            <a:avLst/>
          </a:prstGeom>
          <a:noFill/>
        </p:spPr>
        <p:txBody>
          <a:bodyPr wrap="square" rtlCol="0">
            <a:spAutoFit/>
          </a:bodyPr>
          <a:lstStyle/>
          <a:p>
            <a:r>
              <a:rPr lang="en-IN" sz="3400" dirty="0">
                <a:latin typeface="Josefin Sans" pitchFamily="2" charset="0"/>
              </a:rPr>
              <a:t>TEST SET</a:t>
            </a:r>
          </a:p>
        </p:txBody>
      </p:sp>
      <p:sp>
        <p:nvSpPr>
          <p:cNvPr id="13" name="TextBox 12">
            <a:extLst>
              <a:ext uri="{FF2B5EF4-FFF2-40B4-BE49-F238E27FC236}">
                <a16:creationId xmlns:a16="http://schemas.microsoft.com/office/drawing/2014/main" id="{D9ED7930-BFC6-E54E-D26F-27ECD7788699}"/>
              </a:ext>
            </a:extLst>
          </p:cNvPr>
          <p:cNvSpPr txBox="1"/>
          <p:nvPr/>
        </p:nvSpPr>
        <p:spPr>
          <a:xfrm>
            <a:off x="8915400" y="266700"/>
            <a:ext cx="7391400" cy="677108"/>
          </a:xfrm>
          <a:prstGeom prst="rect">
            <a:avLst/>
          </a:prstGeom>
          <a:noFill/>
        </p:spPr>
        <p:txBody>
          <a:bodyPr wrap="square" rtlCol="0">
            <a:spAutoFit/>
          </a:bodyPr>
          <a:lstStyle/>
          <a:p>
            <a:r>
              <a:rPr lang="en-IN" sz="3800" b="1" dirty="0">
                <a:solidFill>
                  <a:schemeClr val="accent6">
                    <a:lumMod val="75000"/>
                  </a:schemeClr>
                </a:solidFill>
                <a:latin typeface="Josefin Sans" pitchFamily="2" charset="0"/>
              </a:rPr>
              <a:t>SENTIMENT DISTRIBUTION</a:t>
            </a:r>
          </a:p>
        </p:txBody>
      </p:sp>
    </p:spTree>
    <p:extLst>
      <p:ext uri="{BB962C8B-B14F-4D97-AF65-F5344CB8AC3E}">
        <p14:creationId xmlns:p14="http://schemas.microsoft.com/office/powerpoint/2010/main" val="23290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152400" y="3848100"/>
            <a:ext cx="8229600" cy="3885679"/>
          </a:xfrm>
          <a:prstGeom prst="rect">
            <a:avLst/>
          </a:prstGeom>
        </p:spPr>
        <p:txBody>
          <a:bodyPr wrap="square" lIns="0" tIns="0" rIns="0" bIns="0" rtlCol="0" anchor="t">
            <a:spAutoFit/>
          </a:bodyPr>
          <a:lstStyle/>
          <a:p>
            <a:pPr>
              <a:lnSpc>
                <a:spcPts val="10085"/>
              </a:lnSpc>
            </a:pPr>
            <a:r>
              <a:rPr lang="en-US" sz="7500" dirty="0">
                <a:solidFill>
                  <a:srgbClr val="000000"/>
                </a:solidFill>
                <a:latin typeface="League Spartan"/>
              </a:rPr>
              <a:t>Visualizations</a:t>
            </a:r>
          </a:p>
          <a:p>
            <a:pPr>
              <a:lnSpc>
                <a:spcPts val="10085"/>
              </a:lnSpc>
            </a:pPr>
            <a:r>
              <a:rPr lang="en-US" sz="7500" dirty="0">
                <a:solidFill>
                  <a:srgbClr val="000000"/>
                </a:solidFill>
                <a:latin typeface="League Spartan"/>
              </a:rPr>
              <a:t>&amp;</a:t>
            </a:r>
          </a:p>
          <a:p>
            <a:pPr>
              <a:lnSpc>
                <a:spcPts val="10085"/>
              </a:lnSpc>
            </a:pPr>
            <a:r>
              <a:rPr lang="en-US" sz="7500" dirty="0">
                <a:solidFill>
                  <a:srgbClr val="000000"/>
                </a:solidFill>
                <a:latin typeface="League Spartan"/>
              </a:rPr>
              <a:t>Plots</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6">
            <a:extLst>
              <a:ext uri="{FF2B5EF4-FFF2-40B4-BE49-F238E27FC236}">
                <a16:creationId xmlns:a16="http://schemas.microsoft.com/office/drawing/2014/main" id="{B94CBC8C-B71F-B50A-6761-04BC8FA5625E}"/>
              </a:ext>
            </a:extLst>
          </p:cNvPr>
          <p:cNvSpPr txBox="1"/>
          <p:nvPr/>
        </p:nvSpPr>
        <p:spPr>
          <a:xfrm>
            <a:off x="10896600" y="1943100"/>
            <a:ext cx="4572000" cy="615553"/>
          </a:xfrm>
          <a:prstGeom prst="rect">
            <a:avLst/>
          </a:prstGeom>
          <a:noFill/>
        </p:spPr>
        <p:txBody>
          <a:bodyPr wrap="square" rtlCol="0">
            <a:spAutoFit/>
          </a:bodyPr>
          <a:lstStyle/>
          <a:p>
            <a:r>
              <a:rPr lang="en-IN" sz="3400" dirty="0">
                <a:latin typeface="Josefin Sans" pitchFamily="2" charset="0"/>
              </a:rPr>
              <a:t>LEARNING CURVE</a:t>
            </a:r>
          </a:p>
        </p:txBody>
      </p:sp>
      <p:pic>
        <p:nvPicPr>
          <p:cNvPr id="6" name="Picture 5">
            <a:extLst>
              <a:ext uri="{FF2B5EF4-FFF2-40B4-BE49-F238E27FC236}">
                <a16:creationId xmlns:a16="http://schemas.microsoft.com/office/drawing/2014/main" id="{918D0B7B-805C-8CF9-6DE8-965785E0B1DD}"/>
              </a:ext>
            </a:extLst>
          </p:cNvPr>
          <p:cNvPicPr>
            <a:picLocks noChangeAspect="1"/>
          </p:cNvPicPr>
          <p:nvPr/>
        </p:nvPicPr>
        <p:blipFill>
          <a:blip r:embed="rId6"/>
          <a:stretch>
            <a:fillRect/>
          </a:stretch>
        </p:blipFill>
        <p:spPr>
          <a:xfrm>
            <a:off x="7391400" y="3162300"/>
            <a:ext cx="10744200" cy="5238750"/>
          </a:xfrm>
          <a:prstGeom prst="rect">
            <a:avLst/>
          </a:prstGeom>
        </p:spPr>
      </p:pic>
    </p:spTree>
    <p:extLst>
      <p:ext uri="{BB962C8B-B14F-4D97-AF65-F5344CB8AC3E}">
        <p14:creationId xmlns:p14="http://schemas.microsoft.com/office/powerpoint/2010/main" val="369123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3771900"/>
            <a:ext cx="5791200" cy="2590453"/>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Literature</a:t>
            </a:r>
          </a:p>
          <a:p>
            <a:pPr>
              <a:lnSpc>
                <a:spcPts val="10085"/>
              </a:lnSpc>
            </a:pPr>
            <a:r>
              <a:rPr lang="en-US" sz="8199" dirty="0">
                <a:solidFill>
                  <a:srgbClr val="000000"/>
                </a:solidFill>
                <a:latin typeface="League Spartan"/>
              </a:rPr>
              <a:t>Review</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543800" y="1104900"/>
            <a:ext cx="10439400" cy="8252259"/>
          </a:xfrm>
          <a:prstGeom prst="rect">
            <a:avLst/>
          </a:prstGeom>
        </p:spPr>
        <p:txBody>
          <a:bodyPr wrap="square" lIns="0" tIns="0" rIns="0" bIns="0" rtlCol="0" anchor="t">
            <a:spAutoFit/>
          </a:bodyPr>
          <a:lstStyle/>
          <a:p>
            <a:pPr algn="l">
              <a:lnSpc>
                <a:spcPct val="150000"/>
              </a:lnSpc>
              <a:buFont typeface="+mj-lt"/>
              <a:buAutoNum type="arabicPeriod"/>
            </a:pPr>
            <a:r>
              <a:rPr lang="en-US" sz="3000" b="1" i="0" dirty="0">
                <a:solidFill>
                  <a:schemeClr val="accent6">
                    <a:lumMod val="75000"/>
                  </a:schemeClr>
                </a:solidFill>
                <a:effectLst/>
                <a:latin typeface="Josefin Sans" pitchFamily="2" charset="0"/>
              </a:rPr>
              <a:t> Oil Sector and Sentiment Analysis (2023)</a:t>
            </a:r>
          </a:p>
          <a:p>
            <a:pPr algn="l">
              <a:lnSpc>
                <a:spcPct val="150000"/>
              </a:lnSpc>
            </a:pPr>
            <a:r>
              <a:rPr lang="en-US" sz="3000" b="1" dirty="0">
                <a:solidFill>
                  <a:srgbClr val="111111"/>
                </a:solidFill>
                <a:latin typeface="Josefin Sans" pitchFamily="2" charset="0"/>
              </a:rPr>
              <a:t>	</a:t>
            </a:r>
            <a:r>
              <a:rPr lang="en-US" sz="3000" i="0" dirty="0">
                <a:effectLst/>
                <a:latin typeface="Josefin Sans" pitchFamily="2" charset="0"/>
              </a:rPr>
              <a:t>A Review published by Marcus Vinicius Bastos Santos et al. This paper reviews various methods, including SVM, to explore the timeliness of news regarding the oil price, highlighting the increasing prevalence of machine learning-based methods in recent years1.</a:t>
            </a:r>
          </a:p>
          <a:p>
            <a:pPr algn="l">
              <a:lnSpc>
                <a:spcPct val="150000"/>
              </a:lnSpc>
            </a:pPr>
            <a:endParaRPr lang="en-US" sz="3000" b="0" i="0" dirty="0">
              <a:solidFill>
                <a:srgbClr val="111111"/>
              </a:solidFill>
              <a:effectLst/>
              <a:latin typeface="Josefin Sans" pitchFamily="2" charset="0"/>
            </a:endParaRPr>
          </a:p>
          <a:p>
            <a:pPr algn="l">
              <a:lnSpc>
                <a:spcPct val="150000"/>
              </a:lnSpc>
            </a:pPr>
            <a:r>
              <a:rPr lang="en-US" sz="3000" b="1" i="0" dirty="0">
                <a:solidFill>
                  <a:schemeClr val="accent6">
                    <a:lumMod val="75000"/>
                  </a:schemeClr>
                </a:solidFill>
                <a:effectLst/>
                <a:latin typeface="Josefin Sans" pitchFamily="2" charset="0"/>
              </a:rPr>
              <a:t>2. SVM Optimization for Sentiment Analysis (2018) </a:t>
            </a:r>
          </a:p>
          <a:p>
            <a:pPr algn="l">
              <a:lnSpc>
                <a:spcPct val="150000"/>
              </a:lnSpc>
            </a:pPr>
            <a:r>
              <a:rPr lang="en-US" sz="3000" b="0" i="0" dirty="0">
                <a:solidFill>
                  <a:srgbClr val="111111"/>
                </a:solidFill>
                <a:effectLst/>
                <a:latin typeface="Josefin Sans" pitchFamily="2" charset="0"/>
              </a:rPr>
              <a:t>	A review by M. Ahmad et al. This study, published in 2018, proposes a technique to tune SVM performance using the grid search method for sentiment analysis and evaluates the technique using precision, recall, and f-measure metrics.</a:t>
            </a:r>
          </a:p>
        </p:txBody>
      </p:sp>
    </p:spTree>
    <p:extLst>
      <p:ext uri="{BB962C8B-B14F-4D97-AF65-F5344CB8AC3E}">
        <p14:creationId xmlns:p14="http://schemas.microsoft.com/office/powerpoint/2010/main" val="328959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3771900"/>
            <a:ext cx="5791200" cy="2590453"/>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Literature</a:t>
            </a:r>
          </a:p>
          <a:p>
            <a:pPr>
              <a:lnSpc>
                <a:spcPts val="10085"/>
              </a:lnSpc>
            </a:pPr>
            <a:r>
              <a:rPr lang="en-US" sz="8199" dirty="0">
                <a:solidFill>
                  <a:srgbClr val="000000"/>
                </a:solidFill>
                <a:latin typeface="League Spartan"/>
              </a:rPr>
              <a:t>Review</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467600" y="495300"/>
            <a:ext cx="10439400" cy="9431428"/>
          </a:xfrm>
          <a:prstGeom prst="rect">
            <a:avLst/>
          </a:prstGeom>
        </p:spPr>
        <p:txBody>
          <a:bodyPr wrap="square" lIns="0" tIns="0" rIns="0" bIns="0" rtlCol="0" anchor="t">
            <a:spAutoFit/>
          </a:bodyPr>
          <a:lstStyle/>
          <a:p>
            <a:pPr algn="just">
              <a:lnSpc>
                <a:spcPct val="150000"/>
              </a:lnSpc>
            </a:pPr>
            <a:r>
              <a:rPr lang="en-US" sz="3000" b="1" dirty="0">
                <a:solidFill>
                  <a:schemeClr val="accent6">
                    <a:lumMod val="75000"/>
                  </a:schemeClr>
                </a:solidFill>
                <a:latin typeface="Josefin Sans" pitchFamily="2" charset="0"/>
              </a:rPr>
              <a:t>3. </a:t>
            </a:r>
            <a:r>
              <a:rPr lang="en-US" sz="3000" b="1" i="0" dirty="0">
                <a:solidFill>
                  <a:schemeClr val="accent6">
                    <a:lumMod val="75000"/>
                  </a:schemeClr>
                </a:solidFill>
                <a:effectLst/>
                <a:latin typeface="Josefin Sans" pitchFamily="2" charset="0"/>
              </a:rPr>
              <a:t>Systematic reviews in sentiment analysis: a tertiary study (2021)</a:t>
            </a:r>
          </a:p>
          <a:p>
            <a:pPr algn="just">
              <a:lnSpc>
                <a:spcPct val="150000"/>
              </a:lnSpc>
            </a:pPr>
            <a:r>
              <a:rPr lang="en-US" sz="3000" i="0" dirty="0">
                <a:solidFill>
                  <a:schemeClr val="accent6">
                    <a:lumMod val="75000"/>
                  </a:schemeClr>
                </a:solidFill>
                <a:effectLst/>
                <a:latin typeface="Josefin Sans" pitchFamily="2" charset="0"/>
              </a:rPr>
              <a:t> </a:t>
            </a:r>
            <a:r>
              <a:rPr lang="en-US" sz="2900" i="0" dirty="0">
                <a:effectLst/>
                <a:latin typeface="Josefin Sans" pitchFamily="2" charset="0"/>
              </a:rPr>
              <a:t>A review by Alexander </a:t>
            </a:r>
            <a:r>
              <a:rPr lang="en-US" sz="2900" i="0" dirty="0" err="1">
                <a:effectLst/>
                <a:latin typeface="Josefin Sans" pitchFamily="2" charset="0"/>
              </a:rPr>
              <a:t>Ligthart</a:t>
            </a:r>
            <a:r>
              <a:rPr lang="en-US" sz="2900" i="0" dirty="0">
                <a:effectLst/>
                <a:latin typeface="Josefin Sans" pitchFamily="2" charset="0"/>
              </a:rPr>
              <a:t> et al., published in 2021. This review examines the use of various machine learning algorithms, including SVM, for sentiment analysis, highlighting LSTM and CNN as the most used deep learning algorithms in the field.</a:t>
            </a:r>
          </a:p>
          <a:p>
            <a:pPr algn="just">
              <a:lnSpc>
                <a:spcPct val="150000"/>
              </a:lnSpc>
            </a:pPr>
            <a:r>
              <a:rPr lang="en-US" sz="3000" b="1" dirty="0">
                <a:solidFill>
                  <a:schemeClr val="accent6">
                    <a:lumMod val="75000"/>
                  </a:schemeClr>
                </a:solidFill>
                <a:latin typeface="Josefin Sans" pitchFamily="2" charset="0"/>
              </a:rPr>
              <a:t>4. </a:t>
            </a:r>
            <a:r>
              <a:rPr lang="en-US" sz="3000" b="1" i="0" dirty="0">
                <a:solidFill>
                  <a:schemeClr val="accent6">
                    <a:lumMod val="75000"/>
                  </a:schemeClr>
                </a:solidFill>
                <a:effectLst/>
                <a:latin typeface="Josefin Sans" pitchFamily="2" charset="0"/>
              </a:rPr>
              <a:t>Sentiment analysis: A survey on design framework, applications and future scopes (2023)</a:t>
            </a:r>
          </a:p>
          <a:p>
            <a:pPr algn="just">
              <a:lnSpc>
                <a:spcPct val="150000"/>
              </a:lnSpc>
            </a:pPr>
            <a:r>
              <a:rPr lang="en-US" sz="2900" dirty="0">
                <a:latin typeface="Josefin Sans" pitchFamily="2" charset="0"/>
              </a:rPr>
              <a:t>A review</a:t>
            </a:r>
            <a:r>
              <a:rPr lang="en-US" sz="2900" i="0" dirty="0">
                <a:effectLst/>
                <a:latin typeface="Josefin Sans" pitchFamily="2" charset="0"/>
              </a:rPr>
              <a:t> by </a:t>
            </a:r>
            <a:r>
              <a:rPr lang="en-US" sz="2900" i="0" dirty="0" err="1">
                <a:effectLst/>
                <a:latin typeface="Josefin Sans" pitchFamily="2" charset="0"/>
              </a:rPr>
              <a:t>Monali</a:t>
            </a:r>
            <a:r>
              <a:rPr lang="en-US" sz="2900" i="0" dirty="0">
                <a:effectLst/>
                <a:latin typeface="Josefin Sans" pitchFamily="2" charset="0"/>
              </a:rPr>
              <a:t> </a:t>
            </a:r>
            <a:r>
              <a:rPr lang="en-US" sz="2900" i="0" dirty="0" err="1">
                <a:effectLst/>
                <a:latin typeface="Josefin Sans" pitchFamily="2" charset="0"/>
              </a:rPr>
              <a:t>Bordoloi</a:t>
            </a:r>
            <a:r>
              <a:rPr lang="en-US" sz="2900" i="0" dirty="0">
                <a:effectLst/>
                <a:latin typeface="Josefin Sans" pitchFamily="2" charset="0"/>
              </a:rPr>
              <a:t> and S. Biswas, published in 2023. This survey presents a comprehensive overview of different techniques and algorithms associated with designing effective sentiment analysis models, proposing potential multidisciplinary application areas based on data contents1.</a:t>
            </a:r>
          </a:p>
        </p:txBody>
      </p:sp>
    </p:spTree>
    <p:extLst>
      <p:ext uri="{BB962C8B-B14F-4D97-AF65-F5344CB8AC3E}">
        <p14:creationId xmlns:p14="http://schemas.microsoft.com/office/powerpoint/2010/main" val="180187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4305300"/>
            <a:ext cx="6400800" cy="1295226"/>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References</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 name="TextBox 1">
            <a:extLst>
              <a:ext uri="{FF2B5EF4-FFF2-40B4-BE49-F238E27FC236}">
                <a16:creationId xmlns:a16="http://schemas.microsoft.com/office/drawing/2014/main" id="{781A3318-9BD3-218D-C0A4-6BBE50CBAD31}"/>
              </a:ext>
            </a:extLst>
          </p:cNvPr>
          <p:cNvSpPr txBox="1"/>
          <p:nvPr/>
        </p:nvSpPr>
        <p:spPr>
          <a:xfrm>
            <a:off x="7391400" y="1104900"/>
            <a:ext cx="10287000" cy="80695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900" dirty="0">
                <a:solidFill>
                  <a:schemeClr val="accent6">
                    <a:lumMod val="75000"/>
                  </a:schemeClr>
                </a:solidFill>
                <a:latin typeface="Josefin Sans" pitchFamily="2" charset="0"/>
              </a:rPr>
              <a:t>Sentiment Analysis using SVM. Sentiment Analysis is the NLP technique… | by </a:t>
            </a:r>
            <a:r>
              <a:rPr lang="en-IN" sz="2900" dirty="0" err="1">
                <a:solidFill>
                  <a:schemeClr val="accent6">
                    <a:lumMod val="75000"/>
                  </a:schemeClr>
                </a:solidFill>
                <a:latin typeface="Josefin Sans" pitchFamily="2" charset="0"/>
              </a:rPr>
              <a:t>Vasista</a:t>
            </a:r>
            <a:r>
              <a:rPr lang="en-IN" sz="2900" dirty="0">
                <a:solidFill>
                  <a:schemeClr val="accent6">
                    <a:lumMod val="75000"/>
                  </a:schemeClr>
                </a:solidFill>
                <a:latin typeface="Josefin Sans" pitchFamily="2" charset="0"/>
              </a:rPr>
              <a:t> Reddy | </a:t>
            </a:r>
            <a:r>
              <a:rPr lang="en-IN" sz="2900" dirty="0" err="1">
                <a:solidFill>
                  <a:schemeClr val="accent6">
                    <a:lumMod val="75000"/>
                  </a:schemeClr>
                </a:solidFill>
                <a:latin typeface="Josefin Sans" pitchFamily="2" charset="0"/>
              </a:rPr>
              <a:t>ScrapeHero</a:t>
            </a:r>
            <a:r>
              <a:rPr lang="en-IN" sz="2900" dirty="0">
                <a:solidFill>
                  <a:schemeClr val="accent6">
                    <a:lumMod val="75000"/>
                  </a:schemeClr>
                </a:solidFill>
                <a:latin typeface="Josefin Sans" pitchFamily="2" charset="0"/>
              </a:rPr>
              <a:t> | Medium</a:t>
            </a:r>
          </a:p>
          <a:p>
            <a:pPr marL="285750" indent="-285750" algn="just">
              <a:lnSpc>
                <a:spcPct val="150000"/>
              </a:lnSpc>
              <a:buFont typeface="Arial" panose="020B0604020202020204" pitchFamily="34" charset="0"/>
              <a:buChar char="•"/>
            </a:pPr>
            <a:r>
              <a:rPr lang="en-IN" sz="2900" dirty="0">
                <a:solidFill>
                  <a:schemeClr val="accent6">
                    <a:lumMod val="50000"/>
                  </a:schemeClr>
                </a:solidFill>
                <a:latin typeface="Josefin Sans" pitchFamily="2" charset="0"/>
              </a:rPr>
              <a:t>Full article: Sentiment Analysis of Short Texts Using SVMs and VSMs-Based Multiclass Semantic Classification (tandfonline.com)</a:t>
            </a:r>
          </a:p>
          <a:p>
            <a:pPr marL="285750" indent="-285750" algn="just">
              <a:lnSpc>
                <a:spcPct val="150000"/>
              </a:lnSpc>
              <a:buFont typeface="Arial" panose="020B0604020202020204" pitchFamily="34" charset="0"/>
              <a:buChar char="•"/>
            </a:pPr>
            <a:r>
              <a:rPr lang="en-IN" sz="2900" dirty="0">
                <a:solidFill>
                  <a:schemeClr val="accent6">
                    <a:lumMod val="75000"/>
                  </a:schemeClr>
                </a:solidFill>
                <a:latin typeface="Josefin Sans" pitchFamily="2" charset="0"/>
              </a:rPr>
              <a:t>Sentiment analysis using Support Vector Machine | IEEE Conference Publication | IEEE Xplore</a:t>
            </a:r>
          </a:p>
          <a:p>
            <a:pPr marL="285750" indent="-285750" algn="just">
              <a:lnSpc>
                <a:spcPct val="150000"/>
              </a:lnSpc>
              <a:buFont typeface="Arial" panose="020B0604020202020204" pitchFamily="34" charset="0"/>
              <a:buChar char="•"/>
            </a:pPr>
            <a:r>
              <a:rPr lang="en-IN" sz="2900" dirty="0">
                <a:solidFill>
                  <a:schemeClr val="accent6">
                    <a:lumMod val="50000"/>
                  </a:schemeClr>
                </a:solidFill>
                <a:latin typeface="Josefin Sans" pitchFamily="2" charset="0"/>
              </a:rPr>
              <a:t>Full article: Sentiment Analysis of Short Texts Using SVMs and VSMs-Based Multiclass Semantic Classification (tandfonline.com)</a:t>
            </a:r>
          </a:p>
          <a:p>
            <a:pPr marL="285750" indent="-285750" algn="just">
              <a:lnSpc>
                <a:spcPct val="150000"/>
              </a:lnSpc>
              <a:buFont typeface="Arial" panose="020B0604020202020204" pitchFamily="34" charset="0"/>
              <a:buChar char="•"/>
            </a:pPr>
            <a:r>
              <a:rPr lang="en-IN" sz="2900" dirty="0">
                <a:solidFill>
                  <a:schemeClr val="accent6">
                    <a:lumMod val="75000"/>
                  </a:schemeClr>
                </a:solidFill>
                <a:latin typeface="Josefin Sans" pitchFamily="2" charset="0"/>
              </a:rPr>
              <a:t>Sentiment Analysis of Text Using SVM | SpringerLink</a:t>
            </a:r>
          </a:p>
        </p:txBody>
      </p:sp>
    </p:spTree>
    <p:extLst>
      <p:ext uri="{BB962C8B-B14F-4D97-AF65-F5344CB8AC3E}">
        <p14:creationId xmlns:p14="http://schemas.microsoft.com/office/powerpoint/2010/main" val="2777817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8100000">
            <a:off x="1349788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2230873"/>
            <a:ext cx="5804607" cy="5804607"/>
          </a:xfrm>
          <a:custGeom>
            <a:avLst/>
            <a:gdLst/>
            <a:ahLst/>
            <a:cxnLst/>
            <a:rect l="l" t="t" r="r" b="b"/>
            <a:pathLst>
              <a:path w="5804607" h="5804607">
                <a:moveTo>
                  <a:pt x="0" y="0"/>
                </a:moveTo>
                <a:lnTo>
                  <a:pt x="5804607" y="0"/>
                </a:lnTo>
                <a:lnTo>
                  <a:pt x="5804607" y="5804608"/>
                </a:lnTo>
                <a:lnTo>
                  <a:pt x="0" y="58046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143526" y="7597308"/>
            <a:ext cx="8233265" cy="8233265"/>
          </a:xfrm>
          <a:custGeom>
            <a:avLst/>
            <a:gdLst/>
            <a:ahLst/>
            <a:cxnLst/>
            <a:rect l="l" t="t" r="r" b="b"/>
            <a:pathLst>
              <a:path w="8233265" h="8233265">
                <a:moveTo>
                  <a:pt x="0" y="0"/>
                </a:moveTo>
                <a:lnTo>
                  <a:pt x="8233265" y="0"/>
                </a:lnTo>
                <a:lnTo>
                  <a:pt x="8233265" y="8233265"/>
                </a:lnTo>
                <a:lnTo>
                  <a:pt x="0" y="8233265"/>
                </a:lnTo>
                <a:lnTo>
                  <a:pt x="0" y="0"/>
                </a:lnTo>
                <a:close/>
              </a:path>
            </a:pathLst>
          </a:custGeom>
          <a:blipFill>
            <a:blip r:embed="rId6">
              <a:alphaModFix amt="96000"/>
              <a:extLst>
                <a:ext uri="{96DAC541-7B7A-43D3-8B79-37D633B846F1}">
                  <asvg:svgBlip xmlns:asvg="http://schemas.microsoft.com/office/drawing/2016/SVG/main" r:embed="rId7"/>
                </a:ext>
              </a:extLst>
            </a:blip>
            <a:stretch>
              <a:fillRect/>
            </a:stretch>
          </a:blipFill>
        </p:spPr>
      </p:sp>
      <p:sp>
        <p:nvSpPr>
          <p:cNvPr id="5" name="Freeform 5"/>
          <p:cNvSpPr/>
          <p:nvPr/>
        </p:nvSpPr>
        <p:spPr>
          <a:xfrm>
            <a:off x="15980388" y="1346208"/>
            <a:ext cx="1740378" cy="1769331"/>
          </a:xfrm>
          <a:custGeom>
            <a:avLst/>
            <a:gdLst/>
            <a:ahLst/>
            <a:cxnLst/>
            <a:rect l="l" t="t" r="r" b="b"/>
            <a:pathLst>
              <a:path w="1740378" h="1769331">
                <a:moveTo>
                  <a:pt x="0" y="0"/>
                </a:moveTo>
                <a:lnTo>
                  <a:pt x="1740378" y="0"/>
                </a:lnTo>
                <a:lnTo>
                  <a:pt x="1740378" y="1769331"/>
                </a:lnTo>
                <a:lnTo>
                  <a:pt x="0" y="17693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48701" y="6288865"/>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1592828" y="4803910"/>
            <a:ext cx="7122369" cy="1408034"/>
          </a:xfrm>
          <a:prstGeom prst="rect">
            <a:avLst/>
          </a:prstGeom>
        </p:spPr>
        <p:txBody>
          <a:bodyPr lIns="0" tIns="0" rIns="0" bIns="0" rtlCol="0" anchor="t">
            <a:spAutoFit/>
          </a:bodyPr>
          <a:lstStyle/>
          <a:p>
            <a:pPr>
              <a:lnSpc>
                <a:spcPts val="11180"/>
              </a:lnSpc>
            </a:pPr>
            <a:r>
              <a:rPr lang="en-US" sz="9090">
                <a:solidFill>
                  <a:srgbClr val="000000"/>
                </a:solidFill>
                <a:latin typeface="League Spartan"/>
              </a:rPr>
              <a:t>Thank you</a:t>
            </a:r>
          </a:p>
        </p:txBody>
      </p:sp>
      <p:sp>
        <p:nvSpPr>
          <p:cNvPr id="8" name="AutoShape 8"/>
          <p:cNvSpPr/>
          <p:nvPr/>
        </p:nvSpPr>
        <p:spPr>
          <a:xfrm>
            <a:off x="1592828" y="1346208"/>
            <a:ext cx="2494042" cy="0"/>
          </a:xfrm>
          <a:prstGeom prst="line">
            <a:avLst/>
          </a:prstGeom>
          <a:ln w="647700" cap="rnd">
            <a:solidFill>
              <a:srgbClr val="000000"/>
            </a:solidFill>
            <a:prstDash val="solid"/>
            <a:headEnd type="none" w="sm" len="sm"/>
            <a:tailEnd type="none" w="sm" len="sm"/>
          </a:ln>
        </p:spPr>
      </p:sp>
      <p:sp>
        <p:nvSpPr>
          <p:cNvPr id="9" name="TextBox 9"/>
          <p:cNvSpPr txBox="1"/>
          <p:nvPr/>
        </p:nvSpPr>
        <p:spPr>
          <a:xfrm>
            <a:off x="1905000" y="1104900"/>
            <a:ext cx="1772188" cy="422231"/>
          </a:xfrm>
          <a:prstGeom prst="rect">
            <a:avLst/>
          </a:prstGeom>
        </p:spPr>
        <p:txBody>
          <a:bodyPr lIns="0" tIns="0" rIns="0" bIns="0" rtlCol="0" anchor="t">
            <a:spAutoFit/>
          </a:bodyPr>
          <a:lstStyle/>
          <a:p>
            <a:pPr algn="ctr">
              <a:lnSpc>
                <a:spcPts val="3499"/>
              </a:lnSpc>
            </a:pPr>
            <a:r>
              <a:rPr lang="en-US" sz="2499" dirty="0">
                <a:solidFill>
                  <a:srgbClr val="FFFFFF"/>
                </a:solidFill>
                <a:latin typeface="Josefin Sans"/>
              </a:rPr>
              <a:t>End</a:t>
            </a:r>
          </a:p>
        </p:txBody>
      </p:sp>
      <p:sp>
        <p:nvSpPr>
          <p:cNvPr id="10" name="TextBox 10"/>
          <p:cNvSpPr txBox="1"/>
          <p:nvPr/>
        </p:nvSpPr>
        <p:spPr>
          <a:xfrm>
            <a:off x="1684420" y="6288085"/>
            <a:ext cx="6233659" cy="471283"/>
          </a:xfrm>
          <a:prstGeom prst="rect">
            <a:avLst/>
          </a:prstGeom>
        </p:spPr>
        <p:txBody>
          <a:bodyPr lIns="0" tIns="0" rIns="0" bIns="0" rtlCol="0" anchor="t">
            <a:spAutoFit/>
          </a:bodyPr>
          <a:lstStyle/>
          <a:p>
            <a:pPr>
              <a:lnSpc>
                <a:spcPts val="3690"/>
              </a:lnSpc>
            </a:pPr>
            <a:r>
              <a:rPr lang="en-US" sz="3000" dirty="0">
                <a:solidFill>
                  <a:srgbClr val="000000"/>
                </a:solidFill>
                <a:latin typeface="Josefin Sans"/>
              </a:rPr>
              <a:t>Do you have any queries?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159567">
            <a:off x="13952014" y="-3836383"/>
            <a:ext cx="8175621" cy="8175621"/>
          </a:xfrm>
          <a:custGeom>
            <a:avLst/>
            <a:gdLst/>
            <a:ahLst/>
            <a:cxnLst/>
            <a:rect l="l" t="t" r="r" b="b"/>
            <a:pathLst>
              <a:path w="8175621" h="8175621">
                <a:moveTo>
                  <a:pt x="0" y="0"/>
                </a:moveTo>
                <a:lnTo>
                  <a:pt x="8175621" y="0"/>
                </a:lnTo>
                <a:lnTo>
                  <a:pt x="8175621" y="8175622"/>
                </a:lnTo>
                <a:lnTo>
                  <a:pt x="0" y="8175622"/>
                </a:lnTo>
                <a:lnTo>
                  <a:pt x="0" y="0"/>
                </a:lnTo>
                <a:close/>
              </a:path>
            </a:pathLst>
          </a:custGeom>
          <a:blipFill>
            <a:blip r:embed="rId2">
              <a:alphaModFix amt="87000"/>
              <a:extLst>
                <a:ext uri="{96DAC541-7B7A-43D3-8B79-37D633B846F1}">
                  <asvg:svgBlip xmlns:asvg="http://schemas.microsoft.com/office/drawing/2016/SVG/main" r:embed="rId3"/>
                </a:ext>
              </a:extLst>
            </a:blip>
            <a:stretch>
              <a:fillRect/>
            </a:stretch>
          </a:blipFill>
        </p:spPr>
      </p:sp>
      <p:sp>
        <p:nvSpPr>
          <p:cNvPr id="3" name="Freeform 3"/>
          <p:cNvSpPr/>
          <p:nvPr/>
        </p:nvSpPr>
        <p:spPr>
          <a:xfrm rot="3728645">
            <a:off x="-3397469" y="7135396"/>
            <a:ext cx="6303208" cy="6303208"/>
          </a:xfrm>
          <a:custGeom>
            <a:avLst/>
            <a:gdLst/>
            <a:ahLst/>
            <a:cxnLst/>
            <a:rect l="l" t="t" r="r" b="b"/>
            <a:pathLst>
              <a:path w="6303208" h="6303208">
                <a:moveTo>
                  <a:pt x="0" y="0"/>
                </a:moveTo>
                <a:lnTo>
                  <a:pt x="6303208" y="0"/>
                </a:lnTo>
                <a:lnTo>
                  <a:pt x="6303208" y="6303208"/>
                </a:lnTo>
                <a:lnTo>
                  <a:pt x="0" y="6303208"/>
                </a:lnTo>
                <a:lnTo>
                  <a:pt x="0" y="0"/>
                </a:lnTo>
                <a:close/>
              </a:path>
            </a:pathLst>
          </a:custGeom>
          <a:blipFill>
            <a:blip r:embed="rId4">
              <a:alphaModFix amt="96000"/>
              <a:extLst>
                <a:ext uri="{96DAC541-7B7A-43D3-8B79-37D633B846F1}">
                  <asvg:svgBlip xmlns:asvg="http://schemas.microsoft.com/office/drawing/2016/SVG/main" r:embed="rId5"/>
                </a:ext>
              </a:extLst>
            </a:blip>
            <a:stretch>
              <a:fillRect/>
            </a:stretch>
          </a:blipFill>
        </p:spPr>
      </p:sp>
      <p:sp>
        <p:nvSpPr>
          <p:cNvPr id="4" name="AutoShape 4"/>
          <p:cNvSpPr/>
          <p:nvPr/>
        </p:nvSpPr>
        <p:spPr>
          <a:xfrm rot="5835">
            <a:off x="5040863" y="3084740"/>
            <a:ext cx="8416199" cy="0"/>
          </a:xfrm>
          <a:prstGeom prst="line">
            <a:avLst/>
          </a:prstGeom>
          <a:ln w="28575" cap="rnd">
            <a:solidFill>
              <a:srgbClr val="000000"/>
            </a:solidFill>
            <a:prstDash val="solid"/>
            <a:headEnd type="none" w="sm" len="sm"/>
            <a:tailEnd type="none" w="sm" len="sm"/>
          </a:ln>
        </p:spPr>
      </p:sp>
      <p:sp>
        <p:nvSpPr>
          <p:cNvPr id="5" name="Freeform 5"/>
          <p:cNvSpPr/>
          <p:nvPr/>
        </p:nvSpPr>
        <p:spPr>
          <a:xfrm>
            <a:off x="16509347" y="3238769"/>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791419" y="6943227"/>
            <a:ext cx="1057504" cy="105750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8" name="TextBox 8"/>
          <p:cNvSpPr txBox="1"/>
          <p:nvPr/>
        </p:nvSpPr>
        <p:spPr>
          <a:xfrm>
            <a:off x="5148450" y="1777746"/>
            <a:ext cx="8308606" cy="1115690"/>
          </a:xfrm>
          <a:prstGeom prst="rect">
            <a:avLst/>
          </a:prstGeom>
        </p:spPr>
        <p:txBody>
          <a:bodyPr lIns="0" tIns="0" rIns="0" bIns="0" rtlCol="0" anchor="t">
            <a:spAutoFit/>
          </a:bodyPr>
          <a:lstStyle/>
          <a:p>
            <a:pPr algn="ctr">
              <a:lnSpc>
                <a:spcPts val="8721"/>
              </a:lnSpc>
            </a:pPr>
            <a:r>
              <a:rPr lang="en-US" sz="7090" dirty="0">
                <a:solidFill>
                  <a:srgbClr val="000000"/>
                </a:solidFill>
                <a:latin typeface="League Spartan"/>
              </a:rPr>
              <a:t>Team Details</a:t>
            </a:r>
          </a:p>
        </p:txBody>
      </p:sp>
      <p:graphicFrame>
        <p:nvGraphicFramePr>
          <p:cNvPr id="21" name="Table 20">
            <a:extLst>
              <a:ext uri="{FF2B5EF4-FFF2-40B4-BE49-F238E27FC236}">
                <a16:creationId xmlns:a16="http://schemas.microsoft.com/office/drawing/2014/main" id="{63E226CB-8A4A-754C-EFD9-6F76A2200195}"/>
              </a:ext>
            </a:extLst>
          </p:cNvPr>
          <p:cNvGraphicFramePr>
            <a:graphicFrameLocks noGrp="1"/>
          </p:cNvGraphicFramePr>
          <p:nvPr>
            <p:extLst>
              <p:ext uri="{D42A27DB-BD31-4B8C-83A1-F6EECF244321}">
                <p14:modId xmlns:p14="http://schemas.microsoft.com/office/powerpoint/2010/main" val="3114448852"/>
              </p:ext>
            </p:extLst>
          </p:nvPr>
        </p:nvGraphicFramePr>
        <p:xfrm>
          <a:off x="3048000" y="4229100"/>
          <a:ext cx="12192000" cy="3733800"/>
        </p:xfrm>
        <a:graphic>
          <a:graphicData uri="http://schemas.openxmlformats.org/drawingml/2006/table">
            <a:tbl>
              <a:tblPr firstRow="1" bandRow="1">
                <a:tableStyleId>{93296810-A885-4BE3-A3E7-6D5BEEA58F35}</a:tableStyleId>
              </a:tblPr>
              <a:tblGrid>
                <a:gridCol w="2133600">
                  <a:extLst>
                    <a:ext uri="{9D8B030D-6E8A-4147-A177-3AD203B41FA5}">
                      <a16:colId xmlns:a16="http://schemas.microsoft.com/office/drawing/2014/main" val="388942961"/>
                    </a:ext>
                  </a:extLst>
                </a:gridCol>
                <a:gridCol w="5181600">
                  <a:extLst>
                    <a:ext uri="{9D8B030D-6E8A-4147-A177-3AD203B41FA5}">
                      <a16:colId xmlns:a16="http://schemas.microsoft.com/office/drawing/2014/main" val="3002448573"/>
                    </a:ext>
                  </a:extLst>
                </a:gridCol>
                <a:gridCol w="4876800">
                  <a:extLst>
                    <a:ext uri="{9D8B030D-6E8A-4147-A177-3AD203B41FA5}">
                      <a16:colId xmlns:a16="http://schemas.microsoft.com/office/drawing/2014/main" val="1118991597"/>
                    </a:ext>
                  </a:extLst>
                </a:gridCol>
              </a:tblGrid>
              <a:tr h="746760">
                <a:tc>
                  <a:txBody>
                    <a:bodyPr/>
                    <a:lstStyle/>
                    <a:p>
                      <a:pPr algn="ctr"/>
                      <a:r>
                        <a:rPr lang="en-IN" sz="3200" dirty="0"/>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dirty="0"/>
                        <a:t>REGISTER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537943"/>
                  </a:ext>
                </a:extLst>
              </a:tr>
              <a:tr h="746760">
                <a:tc>
                  <a:txBody>
                    <a:bodyPr/>
                    <a:lstStyle/>
                    <a:p>
                      <a:pPr algn="ctr"/>
                      <a:r>
                        <a:rPr lang="en-IN" sz="2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PEPAKAYALA TEJA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99220040382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0902513"/>
                  </a:ext>
                </a:extLst>
              </a:tr>
              <a:tr h="746760">
                <a:tc>
                  <a:txBody>
                    <a:bodyPr/>
                    <a:lstStyle/>
                    <a:p>
                      <a:pPr algn="ctr"/>
                      <a:r>
                        <a:rPr lang="en-IN" sz="2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M.V.N.AMRUTH SAI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99220040641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3638149"/>
                  </a:ext>
                </a:extLst>
              </a:tr>
              <a:tr h="746760">
                <a:tc>
                  <a:txBody>
                    <a:bodyPr/>
                    <a:lstStyle/>
                    <a:p>
                      <a:pPr algn="ctr"/>
                      <a:r>
                        <a:rPr lang="en-IN" sz="28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kern="1200" dirty="0">
                          <a:solidFill>
                            <a:schemeClr val="dk1"/>
                          </a:solidFill>
                          <a:effectLst/>
                        </a:rPr>
                        <a:t>G.VENKAT SHARAN </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kern="1200" dirty="0">
                          <a:solidFill>
                            <a:schemeClr val="dk1"/>
                          </a:solidFill>
                          <a:effectLst/>
                        </a:rPr>
                        <a:t>99220040855</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7697632"/>
                  </a:ext>
                </a:extLst>
              </a:tr>
              <a:tr h="746760">
                <a:tc>
                  <a:txBody>
                    <a:bodyPr/>
                    <a:lstStyle/>
                    <a:p>
                      <a:pPr algn="ctr"/>
                      <a:r>
                        <a:rPr lang="en-IN" sz="28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J.GURUNADHAM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dirty="0"/>
                        <a:t>99220040544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857924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1984596">
            <a:off x="3157199" y="-7853700"/>
            <a:ext cx="12484703" cy="12484703"/>
          </a:xfrm>
          <a:custGeom>
            <a:avLst/>
            <a:gdLst/>
            <a:ahLst/>
            <a:cxnLst/>
            <a:rect l="l" t="t" r="r" b="b"/>
            <a:pathLst>
              <a:path w="12484703" h="12484703">
                <a:moveTo>
                  <a:pt x="0" y="0"/>
                </a:moveTo>
                <a:lnTo>
                  <a:pt x="12484702" y="0"/>
                </a:lnTo>
                <a:lnTo>
                  <a:pt x="12484702" y="12484702"/>
                </a:lnTo>
                <a:lnTo>
                  <a:pt x="0" y="12484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6">
            <a:extLst>
              <a:ext uri="{FF2B5EF4-FFF2-40B4-BE49-F238E27FC236}">
                <a16:creationId xmlns:a16="http://schemas.microsoft.com/office/drawing/2014/main" id="{6B5B4519-593F-D1E2-C99A-C48A6EAAD8F7}"/>
              </a:ext>
            </a:extLst>
          </p:cNvPr>
          <p:cNvSpPr txBox="1"/>
          <p:nvPr/>
        </p:nvSpPr>
        <p:spPr>
          <a:xfrm>
            <a:off x="6781800" y="495300"/>
            <a:ext cx="6096000" cy="2893100"/>
          </a:xfrm>
          <a:prstGeom prst="rect">
            <a:avLst/>
          </a:prstGeom>
          <a:noFill/>
        </p:spPr>
        <p:txBody>
          <a:bodyPr wrap="square" rtlCol="0">
            <a:spAutoFit/>
          </a:bodyPr>
          <a:lstStyle/>
          <a:p>
            <a:r>
              <a:rPr lang="en-IN" sz="8200" dirty="0">
                <a:latin typeface="League Spartan" panose="020B0604020202020204" charset="0"/>
              </a:rPr>
              <a:t>Problem</a:t>
            </a:r>
          </a:p>
          <a:p>
            <a:r>
              <a:rPr lang="en-IN" sz="8200" dirty="0">
                <a:latin typeface="League Spartan" panose="020B0604020202020204" charset="0"/>
              </a:rPr>
              <a:t>Statement</a:t>
            </a:r>
          </a:p>
          <a:p>
            <a:endParaRPr lang="en-IN" dirty="0"/>
          </a:p>
        </p:txBody>
      </p:sp>
      <p:sp>
        <p:nvSpPr>
          <p:cNvPr id="8" name="TextBox 5">
            <a:extLst>
              <a:ext uri="{FF2B5EF4-FFF2-40B4-BE49-F238E27FC236}">
                <a16:creationId xmlns:a16="http://schemas.microsoft.com/office/drawing/2014/main" id="{9D5C6EEE-964B-8587-8DF3-00F40110EA79}"/>
              </a:ext>
            </a:extLst>
          </p:cNvPr>
          <p:cNvSpPr txBox="1"/>
          <p:nvPr/>
        </p:nvSpPr>
        <p:spPr>
          <a:xfrm>
            <a:off x="4038600" y="5295900"/>
            <a:ext cx="10210800" cy="4435830"/>
          </a:xfrm>
          <a:prstGeom prst="rect">
            <a:avLst/>
          </a:prstGeom>
        </p:spPr>
        <p:txBody>
          <a:bodyPr wrap="square" lIns="0" tIns="0" rIns="0" bIns="0" rtlCol="0" anchor="t">
            <a:spAutoFit/>
          </a:bodyPr>
          <a:lstStyle/>
          <a:p>
            <a:pPr algn="ctr">
              <a:lnSpc>
                <a:spcPts val="5040"/>
              </a:lnSpc>
            </a:pPr>
            <a:r>
              <a:rPr lang="en-US" sz="3600" b="1" dirty="0">
                <a:solidFill>
                  <a:schemeClr val="accent6">
                    <a:lumMod val="75000"/>
                  </a:schemeClr>
                </a:solidFill>
                <a:latin typeface="Josefin Sans"/>
              </a:rPr>
              <a:t>Sentiment analysis of social media posts :</a:t>
            </a:r>
          </a:p>
          <a:p>
            <a:pPr algn="just">
              <a:lnSpc>
                <a:spcPts val="5040"/>
              </a:lnSpc>
            </a:pPr>
            <a:r>
              <a:rPr lang="en-US" sz="2800" dirty="0">
                <a:solidFill>
                  <a:srgbClr val="000000"/>
                </a:solidFill>
                <a:latin typeface="Josefin Sans"/>
              </a:rPr>
              <a:t>Sentiment analysis of social media posts is the process of automatically determining the sentiment or emotion expressed in a text message, such as a tweet, Facebook post, or blog comment. This task is commonly performed using natural language processing (NLP) and machine learning techniques like Support Vector Machine (SVM)</a:t>
            </a:r>
          </a:p>
        </p:txBody>
      </p:sp>
      <p:pic>
        <p:nvPicPr>
          <p:cNvPr id="10" name="Picture 9">
            <a:extLst>
              <a:ext uri="{FF2B5EF4-FFF2-40B4-BE49-F238E27FC236}">
                <a16:creationId xmlns:a16="http://schemas.microsoft.com/office/drawing/2014/main" id="{B8C45023-18D6-C775-0582-117200C79EF1}"/>
              </a:ext>
            </a:extLst>
          </p:cNvPr>
          <p:cNvPicPr>
            <a:picLocks noChangeAspect="1"/>
          </p:cNvPicPr>
          <p:nvPr/>
        </p:nvPicPr>
        <p:blipFill>
          <a:blip r:embed="rId4"/>
          <a:stretch>
            <a:fillRect/>
          </a:stretch>
        </p:blipFill>
        <p:spPr>
          <a:xfrm>
            <a:off x="16459200" y="342900"/>
            <a:ext cx="1499746" cy="17436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5400000">
            <a:off x="6934008" y="1333692"/>
            <a:ext cx="16073566" cy="8453182"/>
          </a:xfrm>
          <a:custGeom>
            <a:avLst/>
            <a:gdLst/>
            <a:ahLst/>
            <a:cxnLst/>
            <a:rect l="l" t="t" r="r" b="b"/>
            <a:pathLst>
              <a:path w="16073566" h="8453182">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txBody>
          <a:bodyPr/>
          <a:lstStyle/>
          <a:p>
            <a:endParaRPr lang="en-IN" dirty="0"/>
          </a:p>
        </p:txBody>
      </p:sp>
      <p:sp>
        <p:nvSpPr>
          <p:cNvPr id="3" name="TextBox 3"/>
          <p:cNvSpPr txBox="1"/>
          <p:nvPr/>
        </p:nvSpPr>
        <p:spPr>
          <a:xfrm>
            <a:off x="12496800" y="3848100"/>
            <a:ext cx="5340685" cy="2590453"/>
          </a:xfrm>
          <a:prstGeom prst="rect">
            <a:avLst/>
          </a:prstGeom>
        </p:spPr>
        <p:txBody>
          <a:bodyPr lIns="0" tIns="0" rIns="0" bIns="0" rtlCol="0" anchor="t">
            <a:spAutoFit/>
          </a:bodyPr>
          <a:lstStyle/>
          <a:p>
            <a:pPr>
              <a:lnSpc>
                <a:spcPts val="10085"/>
              </a:lnSpc>
            </a:pPr>
            <a:r>
              <a:rPr lang="en-US" sz="8199" dirty="0">
                <a:solidFill>
                  <a:srgbClr val="000000"/>
                </a:solidFill>
                <a:latin typeface="League Spartan"/>
              </a:rPr>
              <a:t>Table of</a:t>
            </a:r>
          </a:p>
          <a:p>
            <a:pPr>
              <a:lnSpc>
                <a:spcPts val="10085"/>
              </a:lnSpc>
            </a:pPr>
            <a:r>
              <a:rPr lang="en-US" sz="8199" dirty="0">
                <a:solidFill>
                  <a:srgbClr val="000000"/>
                </a:solidFill>
                <a:latin typeface="League Spartan"/>
              </a:rPr>
              <a:t>Contents</a:t>
            </a:r>
          </a:p>
        </p:txBody>
      </p:sp>
      <p:sp>
        <p:nvSpPr>
          <p:cNvPr id="4" name="Freeform 4"/>
          <p:cNvSpPr/>
          <p:nvPr/>
        </p:nvSpPr>
        <p:spPr>
          <a:xfrm>
            <a:off x="15759394" y="10287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295400" y="2536900"/>
            <a:ext cx="6968881" cy="5749010"/>
          </a:xfrm>
          <a:prstGeom prst="rect">
            <a:avLst/>
          </a:prstGeom>
        </p:spPr>
        <p:txBody>
          <a:bodyPr lIns="0" tIns="0" rIns="0" bIns="0" rtlCol="0" anchor="ctr">
            <a:spAutoFit/>
          </a:bodyPr>
          <a:lstStyle/>
          <a:p>
            <a:pPr marL="571500" indent="-571500">
              <a:lnSpc>
                <a:spcPts val="5040"/>
              </a:lnSpc>
              <a:buFont typeface="Arial" panose="020B0604020202020204" pitchFamily="34" charset="0"/>
              <a:buChar char="•"/>
            </a:pPr>
            <a:r>
              <a:rPr lang="en-US" sz="3600" dirty="0">
                <a:solidFill>
                  <a:srgbClr val="000000"/>
                </a:solidFill>
                <a:latin typeface="Josefin Sans"/>
              </a:rPr>
              <a:t>Abstract</a:t>
            </a:r>
          </a:p>
          <a:p>
            <a:pPr marL="571500" indent="-571500">
              <a:lnSpc>
                <a:spcPts val="5040"/>
              </a:lnSpc>
              <a:buFont typeface="Arial" panose="020B0604020202020204" pitchFamily="34" charset="0"/>
              <a:buChar char="•"/>
            </a:pPr>
            <a:r>
              <a:rPr lang="en-US" sz="3600" dirty="0">
                <a:solidFill>
                  <a:srgbClr val="000000"/>
                </a:solidFill>
                <a:latin typeface="Josefin Sans"/>
              </a:rPr>
              <a:t>Objectives</a:t>
            </a:r>
          </a:p>
          <a:p>
            <a:pPr marL="571500" indent="-571500">
              <a:lnSpc>
                <a:spcPts val="5040"/>
              </a:lnSpc>
              <a:buFont typeface="Arial" panose="020B0604020202020204" pitchFamily="34" charset="0"/>
              <a:buChar char="•"/>
            </a:pPr>
            <a:r>
              <a:rPr lang="en-US" sz="3600" dirty="0">
                <a:solidFill>
                  <a:srgbClr val="000000"/>
                </a:solidFill>
                <a:latin typeface="Josefin Sans"/>
              </a:rPr>
              <a:t>Algorithm Used</a:t>
            </a:r>
          </a:p>
          <a:p>
            <a:pPr marL="571500" indent="-571500">
              <a:lnSpc>
                <a:spcPts val="5040"/>
              </a:lnSpc>
              <a:buFont typeface="Arial" panose="020B0604020202020204" pitchFamily="34" charset="0"/>
              <a:buChar char="•"/>
            </a:pPr>
            <a:r>
              <a:rPr lang="en-US" sz="3600" dirty="0">
                <a:solidFill>
                  <a:srgbClr val="000000"/>
                </a:solidFill>
                <a:latin typeface="Josefin Sans"/>
              </a:rPr>
              <a:t>Libraries Used</a:t>
            </a:r>
          </a:p>
          <a:p>
            <a:pPr marL="571500" indent="-571500">
              <a:lnSpc>
                <a:spcPts val="5040"/>
              </a:lnSpc>
              <a:buFont typeface="Arial" panose="020B0604020202020204" pitchFamily="34" charset="0"/>
              <a:buChar char="•"/>
            </a:pPr>
            <a:r>
              <a:rPr lang="en-US" sz="3600" dirty="0">
                <a:solidFill>
                  <a:srgbClr val="000000"/>
                </a:solidFill>
                <a:latin typeface="Josefin Sans"/>
              </a:rPr>
              <a:t>Working Principle</a:t>
            </a:r>
          </a:p>
          <a:p>
            <a:pPr marL="571500" indent="-571500">
              <a:lnSpc>
                <a:spcPts val="5040"/>
              </a:lnSpc>
              <a:buFont typeface="Arial" panose="020B0604020202020204" pitchFamily="34" charset="0"/>
              <a:buChar char="•"/>
            </a:pPr>
            <a:r>
              <a:rPr lang="en-US" sz="3600" dirty="0">
                <a:solidFill>
                  <a:srgbClr val="000000"/>
                </a:solidFill>
                <a:latin typeface="Josefin Sans"/>
              </a:rPr>
              <a:t>Flow Chart</a:t>
            </a:r>
          </a:p>
          <a:p>
            <a:pPr marL="571500" indent="-571500">
              <a:lnSpc>
                <a:spcPts val="5040"/>
              </a:lnSpc>
              <a:buFont typeface="Arial" panose="020B0604020202020204" pitchFamily="34" charset="0"/>
              <a:buChar char="•"/>
            </a:pPr>
            <a:r>
              <a:rPr lang="en-US" sz="3600" dirty="0">
                <a:solidFill>
                  <a:srgbClr val="000000"/>
                </a:solidFill>
                <a:latin typeface="Josefin Sans"/>
              </a:rPr>
              <a:t>Visualizations and Plots</a:t>
            </a:r>
          </a:p>
          <a:p>
            <a:pPr marL="571500" indent="-571500">
              <a:lnSpc>
                <a:spcPts val="5040"/>
              </a:lnSpc>
              <a:buFont typeface="Arial" panose="020B0604020202020204" pitchFamily="34" charset="0"/>
              <a:buChar char="•"/>
            </a:pPr>
            <a:r>
              <a:rPr lang="en-US" sz="3600" dirty="0">
                <a:solidFill>
                  <a:srgbClr val="000000"/>
                </a:solidFill>
                <a:latin typeface="Josefin Sans"/>
              </a:rPr>
              <a:t>Literature Review</a:t>
            </a:r>
          </a:p>
          <a:p>
            <a:pPr marL="571500" indent="-571500">
              <a:lnSpc>
                <a:spcPts val="5040"/>
              </a:lnSpc>
              <a:buFont typeface="Arial" panose="020B0604020202020204" pitchFamily="34" charset="0"/>
              <a:buChar char="•"/>
            </a:pPr>
            <a:r>
              <a:rPr lang="en-US" sz="3600" dirty="0">
                <a:solidFill>
                  <a:srgbClr val="000000"/>
                </a:solidFill>
                <a:latin typeface="Josefin Sans"/>
              </a:rPr>
              <a:t>References</a:t>
            </a:r>
          </a:p>
        </p:txBody>
      </p:sp>
    </p:spTree>
    <p:extLst>
      <p:ext uri="{BB962C8B-B14F-4D97-AF65-F5344CB8AC3E}">
        <p14:creationId xmlns:p14="http://schemas.microsoft.com/office/powerpoint/2010/main" val="26500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228600" y="4229100"/>
            <a:ext cx="6858000" cy="1295226"/>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Abstract</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 name="TextBox 1">
            <a:extLst>
              <a:ext uri="{FF2B5EF4-FFF2-40B4-BE49-F238E27FC236}">
                <a16:creationId xmlns:a16="http://schemas.microsoft.com/office/drawing/2014/main" id="{B37B0EB7-37A6-A390-9333-6E50AEC6E165}"/>
              </a:ext>
            </a:extLst>
          </p:cNvPr>
          <p:cNvSpPr txBox="1"/>
          <p:nvPr/>
        </p:nvSpPr>
        <p:spPr>
          <a:xfrm>
            <a:off x="7620000" y="1257300"/>
            <a:ext cx="10515600" cy="7844455"/>
          </a:xfrm>
          <a:prstGeom prst="rect">
            <a:avLst/>
          </a:prstGeom>
          <a:noFill/>
        </p:spPr>
        <p:txBody>
          <a:bodyPr wrap="square" rtlCol="0">
            <a:spAutoFit/>
          </a:bodyPr>
          <a:lstStyle/>
          <a:p>
            <a:pPr>
              <a:lnSpc>
                <a:spcPct val="150000"/>
              </a:lnSpc>
            </a:pPr>
            <a:r>
              <a:rPr lang="en-US" sz="2600" dirty="0">
                <a:latin typeface="Josefin Sans" pitchFamily="2" charset="0"/>
              </a:rPr>
              <a:t>   In today's world, social media platforms like Twitter are where people share their thoughts and feelings openly. Understanding these emotions expressed in tweets can help us learn a lot, like how people feel about a product or react to current events. Sentiment analysis is a way to figure out if a tweet is positive (happy, excited) or negative (sad, upset).</a:t>
            </a:r>
          </a:p>
          <a:p>
            <a:pPr>
              <a:lnSpc>
                <a:spcPct val="150000"/>
              </a:lnSpc>
            </a:pPr>
            <a:endParaRPr lang="en-US" sz="2600" dirty="0">
              <a:latin typeface="Josefin Sans" pitchFamily="2" charset="0"/>
            </a:endParaRPr>
          </a:p>
          <a:p>
            <a:pPr>
              <a:lnSpc>
                <a:spcPct val="150000"/>
              </a:lnSpc>
            </a:pPr>
            <a:r>
              <a:rPr lang="en-US" sz="2600" dirty="0">
                <a:latin typeface="Josefin Sans" pitchFamily="2" charset="0"/>
              </a:rPr>
              <a:t>    In this project, we're focusing on analyzing sentiments in tweets from Twitter using a method called Support Vector Machines (SVM). Our goal is to build a smart computer program that can tell if a tweet is saying something positive or negative accurately. By doing this, we hope to help businesses, researchers, and anyone interested in understanding people's feelings on Twitter better.</a:t>
            </a:r>
          </a:p>
        </p:txBody>
      </p:sp>
    </p:spTree>
    <p:extLst>
      <p:ext uri="{BB962C8B-B14F-4D97-AF65-F5344CB8AC3E}">
        <p14:creationId xmlns:p14="http://schemas.microsoft.com/office/powerpoint/2010/main" val="208569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4229100"/>
            <a:ext cx="5791200" cy="1295226"/>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Objectives</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620000" y="800100"/>
            <a:ext cx="10210800" cy="8924238"/>
          </a:xfrm>
          <a:prstGeom prst="rect">
            <a:avLst/>
          </a:prstGeom>
        </p:spPr>
        <p:txBody>
          <a:bodyPr wrap="square" lIns="0" tIns="0" rIns="0" bIns="0" rtlCol="0" anchor="t">
            <a:spAutoFit/>
          </a:bodyPr>
          <a:lstStyle/>
          <a:p>
            <a:pPr marL="457200" indent="-457200" algn="just">
              <a:lnSpc>
                <a:spcPts val="5040"/>
              </a:lnSpc>
              <a:buFont typeface="Arial" panose="020B0604020202020204" pitchFamily="34" charset="0"/>
              <a:buChar char="•"/>
            </a:pPr>
            <a:r>
              <a:rPr lang="en-US" sz="2600" dirty="0">
                <a:solidFill>
                  <a:srgbClr val="000000"/>
                </a:solidFill>
                <a:latin typeface="Josefin Sans" pitchFamily="2" charset="0"/>
              </a:rPr>
              <a:t>The primary aim is to develop a sentiment analysis model using Support Vector Machine (SVM)</a:t>
            </a:r>
          </a:p>
          <a:p>
            <a:pPr algn="just">
              <a:lnSpc>
                <a:spcPts val="5040"/>
              </a:lnSpc>
            </a:pPr>
            <a:endParaRPr lang="en-US" sz="2600" dirty="0">
              <a:solidFill>
                <a:srgbClr val="000000"/>
              </a:solidFill>
              <a:latin typeface="Josefin Sans" pitchFamily="2" charset="0"/>
            </a:endParaRPr>
          </a:p>
          <a:p>
            <a:pPr marL="457200" indent="-457200" algn="just">
              <a:lnSpc>
                <a:spcPts val="5040"/>
              </a:lnSpc>
              <a:buFont typeface="Arial" panose="020B0604020202020204" pitchFamily="34" charset="0"/>
              <a:buChar char="•"/>
            </a:pPr>
            <a:r>
              <a:rPr lang="en-US" sz="2600" dirty="0">
                <a:solidFill>
                  <a:srgbClr val="000000"/>
                </a:solidFill>
                <a:latin typeface="Josefin Sans" pitchFamily="2" charset="0"/>
              </a:rPr>
              <a:t>Classify the comments of the tweets into either positive or negative to analyze the users opinion toward the tweet.</a:t>
            </a:r>
          </a:p>
          <a:p>
            <a:pPr marL="457200" indent="-457200" algn="just">
              <a:lnSpc>
                <a:spcPts val="5040"/>
              </a:lnSpc>
              <a:buFont typeface="Arial" panose="020B0604020202020204" pitchFamily="34" charset="0"/>
              <a:buChar char="•"/>
            </a:pPr>
            <a:endParaRPr lang="en-US" sz="2600" dirty="0">
              <a:solidFill>
                <a:srgbClr val="000000"/>
              </a:solidFill>
              <a:latin typeface="Josefin Sans" pitchFamily="2" charset="0"/>
            </a:endParaRPr>
          </a:p>
          <a:p>
            <a:pPr marL="457200" indent="-457200" algn="just">
              <a:lnSpc>
                <a:spcPts val="5040"/>
              </a:lnSpc>
              <a:buFont typeface="Arial" panose="020B0604020202020204" pitchFamily="34" charset="0"/>
              <a:buChar char="•"/>
            </a:pPr>
            <a:r>
              <a:rPr lang="en-US" sz="2600" dirty="0">
                <a:solidFill>
                  <a:srgbClr val="000000"/>
                </a:solidFill>
                <a:latin typeface="Josefin Sans" pitchFamily="2" charset="0"/>
              </a:rPr>
              <a:t>Evaluate the performance of the sentiment analysis model on the Twitter dataset using appropriate evaluation metrics.</a:t>
            </a:r>
          </a:p>
          <a:p>
            <a:pPr marL="457200" indent="-457200" algn="just">
              <a:lnSpc>
                <a:spcPts val="5040"/>
              </a:lnSpc>
              <a:buFont typeface="Arial" panose="020B0604020202020204" pitchFamily="34" charset="0"/>
              <a:buChar char="•"/>
            </a:pPr>
            <a:endParaRPr lang="en-US" sz="2600" dirty="0">
              <a:solidFill>
                <a:srgbClr val="000000"/>
              </a:solidFill>
              <a:latin typeface="Josefin Sans" pitchFamily="2" charset="0"/>
            </a:endParaRPr>
          </a:p>
          <a:p>
            <a:pPr marL="457200" indent="-457200" algn="just">
              <a:lnSpc>
                <a:spcPts val="5040"/>
              </a:lnSpc>
              <a:buFont typeface="Arial" panose="020B0604020202020204" pitchFamily="34" charset="0"/>
              <a:buChar char="•"/>
            </a:pPr>
            <a:r>
              <a:rPr lang="en-US" sz="2600" dirty="0">
                <a:solidFill>
                  <a:srgbClr val="000000"/>
                </a:solidFill>
                <a:latin typeface="Josefin Sans" pitchFamily="2" charset="0"/>
              </a:rPr>
              <a:t>Explore potential applications of the sentiment analysis model, such as real-time monitoring of public opinion, brand sentiment analysis, or trend detection on social media platforms.</a:t>
            </a:r>
          </a:p>
          <a:p>
            <a:pPr marL="457200" indent="-457200" algn="just">
              <a:lnSpc>
                <a:spcPts val="5040"/>
              </a:lnSpc>
              <a:buFont typeface="Arial" panose="020B0604020202020204" pitchFamily="34" charset="0"/>
              <a:buChar char="•"/>
            </a:pPr>
            <a:endParaRPr lang="en-US" sz="2800" dirty="0">
              <a:solidFill>
                <a:srgbClr val="000000"/>
              </a:solidFill>
              <a:latin typeface="Josefin Sans"/>
            </a:endParaRPr>
          </a:p>
          <a:p>
            <a:pPr marL="457200" indent="-457200" algn="just">
              <a:lnSpc>
                <a:spcPts val="5040"/>
              </a:lnSpc>
              <a:buFont typeface="Arial" panose="020B0604020202020204" pitchFamily="34" charset="0"/>
              <a:buChar char="•"/>
            </a:pPr>
            <a:endParaRPr lang="en-US" sz="2800" dirty="0">
              <a:solidFill>
                <a:srgbClr val="000000"/>
              </a:solidFill>
              <a:latin typeface="Josefin Sans"/>
            </a:endParaRPr>
          </a:p>
        </p:txBody>
      </p:sp>
    </p:spTree>
    <p:extLst>
      <p:ext uri="{BB962C8B-B14F-4D97-AF65-F5344CB8AC3E}">
        <p14:creationId xmlns:p14="http://schemas.microsoft.com/office/powerpoint/2010/main" val="250043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3771900"/>
            <a:ext cx="5791200" cy="2590453"/>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Algorithm</a:t>
            </a:r>
          </a:p>
          <a:p>
            <a:pPr>
              <a:lnSpc>
                <a:spcPts val="10085"/>
              </a:lnSpc>
            </a:pPr>
            <a:r>
              <a:rPr lang="en-US" sz="8199" dirty="0">
                <a:solidFill>
                  <a:srgbClr val="000000"/>
                </a:solidFill>
                <a:latin typeface="League Spartan"/>
              </a:rPr>
              <a:t>Used</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772400" y="2857500"/>
            <a:ext cx="10210800" cy="5601533"/>
          </a:xfrm>
          <a:prstGeom prst="rect">
            <a:avLst/>
          </a:prstGeom>
        </p:spPr>
        <p:txBody>
          <a:bodyPr wrap="square" lIns="0" tIns="0" rIns="0" bIns="0" rtlCol="0" anchor="t">
            <a:spAutoFit/>
          </a:bodyPr>
          <a:lstStyle/>
          <a:p>
            <a:pPr algn="just"/>
            <a:r>
              <a:rPr lang="en-US" sz="2800" dirty="0">
                <a:solidFill>
                  <a:srgbClr val="000000"/>
                </a:solidFill>
                <a:latin typeface="Josefin Sans"/>
              </a:rPr>
              <a:t>SVM, or Support Vector Machines, is like a smart tool we use in our project. Imagine you have a bunch of dots on a paper, some blue and some red, and you want to draw a line to separate them. SVM helps us draw this line (hyperplane) in a clever way so that it's in the middle and keeps the blue dots on one side and the red dots on the other side as much as possible.</a:t>
            </a:r>
          </a:p>
          <a:p>
            <a:pPr algn="just"/>
            <a:endParaRPr lang="en-US" sz="2800" dirty="0">
              <a:solidFill>
                <a:srgbClr val="000000"/>
              </a:solidFill>
              <a:latin typeface="Josefin Sans"/>
            </a:endParaRPr>
          </a:p>
          <a:p>
            <a:pPr algn="just"/>
            <a:r>
              <a:rPr lang="en-US" sz="2800" dirty="0">
                <a:solidFill>
                  <a:srgbClr val="000000"/>
                </a:solidFill>
                <a:latin typeface="Josefin Sans"/>
              </a:rPr>
              <a:t>In our project, we're dealing with tweets on Twitter. Some tweets are happy (positive) and some are not so happy (negative). SVM helps us build a system that looks at these tweets and figures out which ones are positive and which ones are negative.</a:t>
            </a:r>
          </a:p>
        </p:txBody>
      </p:sp>
      <p:sp>
        <p:nvSpPr>
          <p:cNvPr id="2" name="TextBox 1">
            <a:extLst>
              <a:ext uri="{FF2B5EF4-FFF2-40B4-BE49-F238E27FC236}">
                <a16:creationId xmlns:a16="http://schemas.microsoft.com/office/drawing/2014/main" id="{D61EB957-70D5-07BC-C1F7-BFFFBC88E32D}"/>
              </a:ext>
            </a:extLst>
          </p:cNvPr>
          <p:cNvSpPr txBox="1"/>
          <p:nvPr/>
        </p:nvSpPr>
        <p:spPr>
          <a:xfrm>
            <a:off x="7620000" y="1943100"/>
            <a:ext cx="6400800" cy="553998"/>
          </a:xfrm>
          <a:prstGeom prst="rect">
            <a:avLst/>
          </a:prstGeom>
          <a:noFill/>
        </p:spPr>
        <p:txBody>
          <a:bodyPr wrap="square" rtlCol="0">
            <a:spAutoFit/>
          </a:bodyPr>
          <a:lstStyle/>
          <a:p>
            <a:r>
              <a:rPr lang="en-IN" sz="3000" b="1" dirty="0">
                <a:solidFill>
                  <a:schemeClr val="accent6">
                    <a:lumMod val="75000"/>
                  </a:schemeClr>
                </a:solidFill>
                <a:latin typeface="Josefin Sans" pitchFamily="2" charset="0"/>
              </a:rPr>
              <a:t>Support Vector Machine (SVM):</a:t>
            </a:r>
          </a:p>
        </p:txBody>
      </p:sp>
    </p:spTree>
    <p:extLst>
      <p:ext uri="{BB962C8B-B14F-4D97-AF65-F5344CB8AC3E}">
        <p14:creationId xmlns:p14="http://schemas.microsoft.com/office/powerpoint/2010/main" val="265695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3771900"/>
            <a:ext cx="5791200" cy="2590453"/>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Libraries</a:t>
            </a:r>
          </a:p>
          <a:p>
            <a:pPr>
              <a:lnSpc>
                <a:spcPts val="10085"/>
              </a:lnSpc>
            </a:pPr>
            <a:r>
              <a:rPr lang="en-US" sz="8199" dirty="0">
                <a:solidFill>
                  <a:srgbClr val="000000"/>
                </a:solidFill>
                <a:latin typeface="League Spartan"/>
              </a:rPr>
              <a:t>Used</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467600" y="800100"/>
            <a:ext cx="10439400" cy="8567730"/>
          </a:xfrm>
          <a:prstGeom prst="rect">
            <a:avLst/>
          </a:prstGeom>
        </p:spPr>
        <p:txBody>
          <a:bodyPr wrap="square" lIns="0" tIns="0" rIns="0" bIns="0" rtlCol="0" anchor="t">
            <a:spAutoFit/>
          </a:bodyPr>
          <a:lstStyle/>
          <a:p>
            <a:pPr algn="just">
              <a:lnSpc>
                <a:spcPct val="150000"/>
              </a:lnSpc>
            </a:pPr>
            <a:r>
              <a:rPr lang="en-US" sz="3400" b="1" dirty="0">
                <a:solidFill>
                  <a:srgbClr val="000000"/>
                </a:solidFill>
                <a:latin typeface="Josefin Sans"/>
              </a:rPr>
              <a:t>The code utilizes several libraries for various tasks in natural language processing (NLP) and machine learning</a:t>
            </a:r>
          </a:p>
          <a:p>
            <a:pPr algn="just">
              <a:lnSpc>
                <a:spcPct val="150000"/>
              </a:lnSpc>
            </a:pPr>
            <a:endParaRPr lang="en-US" sz="3400" b="1" dirty="0">
              <a:solidFill>
                <a:srgbClr val="000000"/>
              </a:solidFill>
              <a:latin typeface="Josefin Sans"/>
            </a:endParaRPr>
          </a:p>
          <a:p>
            <a:pPr marL="571500" indent="-571500" algn="just">
              <a:lnSpc>
                <a:spcPct val="150000"/>
              </a:lnSpc>
              <a:buFont typeface="Wingdings" panose="05000000000000000000" pitchFamily="2" charset="2"/>
              <a:buChar char="ü"/>
            </a:pPr>
            <a:r>
              <a:rPr lang="en-US" sz="3400" b="1" dirty="0">
                <a:solidFill>
                  <a:schemeClr val="accent6">
                    <a:lumMod val="75000"/>
                  </a:schemeClr>
                </a:solidFill>
                <a:latin typeface="Josefin Sans"/>
              </a:rPr>
              <a:t>NumPy</a:t>
            </a:r>
            <a:r>
              <a:rPr lang="en-US" sz="3400" b="1" dirty="0">
                <a:solidFill>
                  <a:srgbClr val="000000"/>
                </a:solidFill>
                <a:latin typeface="Josefin Sans"/>
              </a:rPr>
              <a:t> - for numerical computations</a:t>
            </a:r>
          </a:p>
          <a:p>
            <a:pPr marL="571500" indent="-571500" algn="just">
              <a:lnSpc>
                <a:spcPct val="150000"/>
              </a:lnSpc>
              <a:buFont typeface="Wingdings" panose="05000000000000000000" pitchFamily="2" charset="2"/>
              <a:buChar char="ü"/>
            </a:pPr>
            <a:r>
              <a:rPr lang="en-US" sz="3400" b="1" dirty="0">
                <a:solidFill>
                  <a:schemeClr val="accent6">
                    <a:lumMod val="75000"/>
                  </a:schemeClr>
                </a:solidFill>
                <a:latin typeface="Josefin Sans"/>
              </a:rPr>
              <a:t>Pandas</a:t>
            </a:r>
            <a:r>
              <a:rPr lang="en-US" sz="3400" b="1" dirty="0">
                <a:solidFill>
                  <a:schemeClr val="accent6"/>
                </a:solidFill>
                <a:latin typeface="Josefin Sans"/>
              </a:rPr>
              <a:t> </a:t>
            </a:r>
            <a:r>
              <a:rPr lang="en-US" sz="3400" b="1" dirty="0">
                <a:solidFill>
                  <a:srgbClr val="000000"/>
                </a:solidFill>
                <a:latin typeface="Josefin Sans"/>
              </a:rPr>
              <a:t>- for data manipulation and analysis</a:t>
            </a:r>
          </a:p>
          <a:p>
            <a:pPr marL="571500" indent="-571500" algn="just">
              <a:lnSpc>
                <a:spcPct val="150000"/>
              </a:lnSpc>
              <a:buFont typeface="Wingdings" panose="05000000000000000000" pitchFamily="2" charset="2"/>
              <a:buChar char="ü"/>
            </a:pPr>
            <a:r>
              <a:rPr lang="en-US" sz="3400" b="1" dirty="0" err="1">
                <a:solidFill>
                  <a:schemeClr val="accent6">
                    <a:lumMod val="75000"/>
                  </a:schemeClr>
                </a:solidFill>
                <a:latin typeface="Josefin Sans"/>
              </a:rPr>
              <a:t>BeautifulSoup</a:t>
            </a:r>
            <a:r>
              <a:rPr lang="en-US" sz="3400" b="1" dirty="0">
                <a:solidFill>
                  <a:schemeClr val="accent6">
                    <a:lumMod val="75000"/>
                  </a:schemeClr>
                </a:solidFill>
                <a:latin typeface="Josefin Sans"/>
              </a:rPr>
              <a:t> </a:t>
            </a:r>
            <a:r>
              <a:rPr lang="en-US" sz="3400" b="1" dirty="0">
                <a:solidFill>
                  <a:srgbClr val="000000"/>
                </a:solidFill>
                <a:latin typeface="Josefin Sans"/>
              </a:rPr>
              <a:t>- used for web scraping</a:t>
            </a:r>
          </a:p>
          <a:p>
            <a:pPr marL="457200" indent="-457200" algn="just">
              <a:lnSpc>
                <a:spcPct val="150000"/>
              </a:lnSpc>
              <a:buFont typeface="Wingdings" panose="05000000000000000000" pitchFamily="2" charset="2"/>
              <a:buChar char="ü"/>
            </a:pPr>
            <a:r>
              <a:rPr lang="en-US" sz="3400" b="1" dirty="0" err="1">
                <a:solidFill>
                  <a:schemeClr val="accent6">
                    <a:lumMod val="75000"/>
                  </a:schemeClr>
                </a:solidFill>
                <a:latin typeface="Josefin Sans"/>
              </a:rPr>
              <a:t>Matplotlib.pyplot</a:t>
            </a:r>
            <a:r>
              <a:rPr lang="en-US" sz="3400" b="1" dirty="0">
                <a:solidFill>
                  <a:schemeClr val="accent6">
                    <a:lumMod val="75000"/>
                  </a:schemeClr>
                </a:solidFill>
                <a:latin typeface="Josefin Sans"/>
              </a:rPr>
              <a:t> </a:t>
            </a:r>
            <a:r>
              <a:rPr lang="en-US" sz="3400" b="1" dirty="0">
                <a:solidFill>
                  <a:srgbClr val="000000"/>
                </a:solidFill>
                <a:latin typeface="Josefin Sans"/>
              </a:rPr>
              <a:t>- for creating plots </a:t>
            </a:r>
          </a:p>
          <a:p>
            <a:pPr marL="457200" indent="-457200" algn="just">
              <a:lnSpc>
                <a:spcPct val="150000"/>
              </a:lnSpc>
              <a:buFont typeface="Wingdings" panose="05000000000000000000" pitchFamily="2" charset="2"/>
              <a:buChar char="ü"/>
            </a:pPr>
            <a:r>
              <a:rPr lang="en-US" sz="3400" b="1" dirty="0">
                <a:solidFill>
                  <a:schemeClr val="accent6">
                    <a:lumMod val="75000"/>
                  </a:schemeClr>
                </a:solidFill>
                <a:latin typeface="Josefin Sans"/>
              </a:rPr>
              <a:t>Seaborn</a:t>
            </a:r>
            <a:r>
              <a:rPr lang="en-US" sz="3400" b="1" dirty="0">
                <a:solidFill>
                  <a:srgbClr val="000000"/>
                </a:solidFill>
                <a:latin typeface="Josefin Sans"/>
              </a:rPr>
              <a:t> - a statistical data visualization library</a:t>
            </a:r>
          </a:p>
          <a:p>
            <a:pPr marL="571500" indent="-571500" algn="just">
              <a:lnSpc>
                <a:spcPct val="150000"/>
              </a:lnSpc>
              <a:buFont typeface="Wingdings" panose="05000000000000000000" pitchFamily="2" charset="2"/>
              <a:buChar char="ü"/>
            </a:pPr>
            <a:r>
              <a:rPr lang="en-US" sz="3400" b="1" dirty="0">
                <a:solidFill>
                  <a:schemeClr val="accent6">
                    <a:lumMod val="75000"/>
                  </a:schemeClr>
                </a:solidFill>
                <a:latin typeface="Josefin Sans"/>
              </a:rPr>
              <a:t>NLTK </a:t>
            </a:r>
            <a:r>
              <a:rPr lang="en-US" sz="3400" b="1" dirty="0">
                <a:solidFill>
                  <a:srgbClr val="000000"/>
                </a:solidFill>
                <a:latin typeface="Josefin Sans"/>
              </a:rPr>
              <a:t>-  for natural language processing tasks</a:t>
            </a:r>
          </a:p>
          <a:p>
            <a:pPr marL="571500" indent="-571500" algn="just">
              <a:lnSpc>
                <a:spcPct val="150000"/>
              </a:lnSpc>
              <a:buFont typeface="Wingdings" panose="05000000000000000000" pitchFamily="2" charset="2"/>
              <a:buChar char="ü"/>
            </a:pPr>
            <a:r>
              <a:rPr lang="en-US" sz="3400" b="1" dirty="0">
                <a:solidFill>
                  <a:schemeClr val="accent6">
                    <a:lumMod val="75000"/>
                  </a:schemeClr>
                </a:solidFill>
                <a:latin typeface="Josefin Sans"/>
              </a:rPr>
              <a:t>Scikit-learn </a:t>
            </a:r>
            <a:r>
              <a:rPr lang="en-US" sz="3400" b="1" dirty="0">
                <a:solidFill>
                  <a:srgbClr val="000000"/>
                </a:solidFill>
                <a:latin typeface="Josefin Sans"/>
              </a:rPr>
              <a:t>- for data mining</a:t>
            </a:r>
            <a:endParaRPr lang="en-US" sz="3400" dirty="0">
              <a:solidFill>
                <a:srgbClr val="000000"/>
              </a:solidFill>
              <a:latin typeface="Josefin Sans"/>
            </a:endParaRPr>
          </a:p>
        </p:txBody>
      </p:sp>
    </p:spTree>
    <p:extLst>
      <p:ext uri="{BB962C8B-B14F-4D97-AF65-F5344CB8AC3E}">
        <p14:creationId xmlns:p14="http://schemas.microsoft.com/office/powerpoint/2010/main" val="411516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B1888FFB-10F1-B5CC-E3F4-E71055F01275}"/>
              </a:ext>
            </a:extLst>
          </p:cNvPr>
          <p:cNvSpPr/>
          <p:nvPr/>
        </p:nvSpPr>
        <p:spPr>
          <a:xfrm rot="5400000" flipV="1">
            <a:off x="-5105592" y="647892"/>
            <a:ext cx="16073566" cy="8453182"/>
          </a:xfrm>
          <a:custGeom>
            <a:avLst/>
            <a:gdLst/>
            <a:ahLst/>
            <a:cxnLst/>
            <a:rect l="l" t="t" r="r" b="b"/>
            <a:pathLst>
              <a:path w="16073566" h="8453182">
                <a:moveTo>
                  <a:pt x="0" y="8453182"/>
                </a:moveTo>
                <a:lnTo>
                  <a:pt x="16073567" y="8453182"/>
                </a:lnTo>
                <a:lnTo>
                  <a:pt x="16073567" y="0"/>
                </a:lnTo>
                <a:lnTo>
                  <a:pt x="0" y="0"/>
                </a:lnTo>
                <a:lnTo>
                  <a:pt x="0" y="8453182"/>
                </a:lnTo>
                <a:close/>
              </a:path>
            </a:pathLst>
          </a:custGeom>
          <a:blipFill>
            <a:blip r:embed="rId2">
              <a:alphaModFix amt="89000"/>
              <a:extLst>
                <a:ext uri="{96DAC541-7B7A-43D3-8B79-37D633B846F1}">
                  <asvg:svgBlip xmlns:asvg="http://schemas.microsoft.com/office/drawing/2016/SVG/main" r:embed="rId3"/>
                </a:ext>
              </a:extLst>
            </a:blip>
            <a:stretch>
              <a:fillRect t="-90148"/>
            </a:stretch>
          </a:blipFill>
        </p:spPr>
      </p:sp>
      <p:sp>
        <p:nvSpPr>
          <p:cNvPr id="3" name="TextBox 3"/>
          <p:cNvSpPr txBox="1"/>
          <p:nvPr/>
        </p:nvSpPr>
        <p:spPr>
          <a:xfrm>
            <a:off x="381000" y="3771900"/>
            <a:ext cx="5791200" cy="2590453"/>
          </a:xfrm>
          <a:prstGeom prst="rect">
            <a:avLst/>
          </a:prstGeom>
        </p:spPr>
        <p:txBody>
          <a:bodyPr wrap="square" lIns="0" tIns="0" rIns="0" bIns="0" rtlCol="0" anchor="t">
            <a:spAutoFit/>
          </a:bodyPr>
          <a:lstStyle/>
          <a:p>
            <a:pPr>
              <a:lnSpc>
                <a:spcPts val="10085"/>
              </a:lnSpc>
            </a:pPr>
            <a:r>
              <a:rPr lang="en-US" sz="8199" dirty="0">
                <a:solidFill>
                  <a:srgbClr val="000000"/>
                </a:solidFill>
                <a:latin typeface="League Spartan"/>
              </a:rPr>
              <a:t>Working</a:t>
            </a:r>
          </a:p>
          <a:p>
            <a:pPr>
              <a:lnSpc>
                <a:spcPts val="10085"/>
              </a:lnSpc>
            </a:pPr>
            <a:r>
              <a:rPr lang="en-US" sz="8199" dirty="0">
                <a:solidFill>
                  <a:srgbClr val="000000"/>
                </a:solidFill>
                <a:latin typeface="League Spartan"/>
              </a:rPr>
              <a:t>Principle</a:t>
            </a:r>
          </a:p>
        </p:txBody>
      </p:sp>
      <p:sp>
        <p:nvSpPr>
          <p:cNvPr id="4" name="Freeform 4"/>
          <p:cNvSpPr/>
          <p:nvPr/>
        </p:nvSpPr>
        <p:spPr>
          <a:xfrm>
            <a:off x="762000" y="419100"/>
            <a:ext cx="1499906" cy="1746616"/>
          </a:xfrm>
          <a:custGeom>
            <a:avLst/>
            <a:gdLst/>
            <a:ahLst/>
            <a:cxnLst/>
            <a:rect l="l" t="t" r="r" b="b"/>
            <a:pathLst>
              <a:path w="1499906" h="174661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467600" y="876300"/>
            <a:ext cx="10439400" cy="8109912"/>
          </a:xfrm>
          <a:prstGeom prst="rect">
            <a:avLst/>
          </a:prstGeom>
        </p:spPr>
        <p:txBody>
          <a:bodyPr wrap="square" lIns="0" tIns="0" rIns="0" bIns="0" rtlCol="0" anchor="t">
            <a:spAutoFit/>
          </a:bodyPr>
          <a:lstStyle/>
          <a:p>
            <a:pPr algn="just">
              <a:lnSpc>
                <a:spcPct val="150000"/>
              </a:lnSpc>
            </a:pPr>
            <a:endParaRPr lang="en-US" sz="3400" b="1" dirty="0">
              <a:solidFill>
                <a:srgbClr val="000000"/>
              </a:solidFill>
              <a:latin typeface="Josefin Sans"/>
            </a:endParaRPr>
          </a:p>
          <a:p>
            <a:pPr marL="457200" indent="-457200" algn="just">
              <a:lnSpc>
                <a:spcPct val="150000"/>
              </a:lnSpc>
              <a:buFont typeface="Arial" panose="020B0604020202020204" pitchFamily="34" charset="0"/>
              <a:buChar char="•"/>
            </a:pPr>
            <a:r>
              <a:rPr lang="en-US" sz="3200" b="1" dirty="0">
                <a:solidFill>
                  <a:schemeClr val="accent6">
                    <a:lumMod val="75000"/>
                  </a:schemeClr>
                </a:solidFill>
                <a:latin typeface="Josefin Sans"/>
              </a:rPr>
              <a:t>Data preparation: </a:t>
            </a:r>
            <a:r>
              <a:rPr lang="en-US" sz="3200" b="1" dirty="0">
                <a:solidFill>
                  <a:srgbClr val="000000"/>
                </a:solidFill>
                <a:latin typeface="Josefin Sans"/>
              </a:rPr>
              <a:t>Cleaning and preprocessing text data.</a:t>
            </a:r>
          </a:p>
          <a:p>
            <a:pPr marL="457200" indent="-457200" algn="just">
              <a:lnSpc>
                <a:spcPct val="150000"/>
              </a:lnSpc>
              <a:buFont typeface="Arial" panose="020B0604020202020204" pitchFamily="34" charset="0"/>
              <a:buChar char="•"/>
            </a:pPr>
            <a:r>
              <a:rPr lang="en-US" sz="3200" b="1" dirty="0">
                <a:solidFill>
                  <a:schemeClr val="accent6">
                    <a:lumMod val="75000"/>
                  </a:schemeClr>
                </a:solidFill>
                <a:latin typeface="Josefin Sans"/>
              </a:rPr>
              <a:t>Feature extraction: </a:t>
            </a:r>
            <a:r>
              <a:rPr lang="en-US" sz="3200" b="1" dirty="0">
                <a:solidFill>
                  <a:srgbClr val="000000"/>
                </a:solidFill>
                <a:latin typeface="Josefin Sans"/>
              </a:rPr>
              <a:t>Converting text into numerical features.</a:t>
            </a:r>
          </a:p>
          <a:p>
            <a:pPr marL="457200" indent="-457200" algn="just">
              <a:lnSpc>
                <a:spcPct val="150000"/>
              </a:lnSpc>
              <a:buFont typeface="Arial" panose="020B0604020202020204" pitchFamily="34" charset="0"/>
              <a:buChar char="•"/>
            </a:pPr>
            <a:r>
              <a:rPr lang="en-US" sz="3200" b="1" dirty="0">
                <a:solidFill>
                  <a:schemeClr val="accent6">
                    <a:lumMod val="75000"/>
                  </a:schemeClr>
                </a:solidFill>
                <a:latin typeface="Josefin Sans"/>
              </a:rPr>
              <a:t>Model training: </a:t>
            </a:r>
            <a:r>
              <a:rPr lang="en-US" sz="3200" b="1" dirty="0">
                <a:solidFill>
                  <a:srgbClr val="000000"/>
                </a:solidFill>
                <a:latin typeface="Josefin Sans"/>
              </a:rPr>
              <a:t>Training SVM to find optimal decision boundaries.</a:t>
            </a:r>
          </a:p>
          <a:p>
            <a:pPr marL="457200" indent="-457200" algn="just">
              <a:lnSpc>
                <a:spcPct val="150000"/>
              </a:lnSpc>
              <a:buFont typeface="Arial" panose="020B0604020202020204" pitchFamily="34" charset="0"/>
              <a:buChar char="•"/>
            </a:pPr>
            <a:r>
              <a:rPr lang="en-US" sz="3200" b="1" dirty="0">
                <a:solidFill>
                  <a:schemeClr val="accent6">
                    <a:lumMod val="75000"/>
                  </a:schemeClr>
                </a:solidFill>
                <a:latin typeface="Josefin Sans"/>
              </a:rPr>
              <a:t>Making predictions: </a:t>
            </a:r>
            <a:r>
              <a:rPr lang="en-US" sz="3200" b="1" dirty="0">
                <a:solidFill>
                  <a:srgbClr val="000000"/>
                </a:solidFill>
                <a:latin typeface="Josefin Sans"/>
              </a:rPr>
              <a:t>Using trained model for sentiment classification.</a:t>
            </a:r>
          </a:p>
          <a:p>
            <a:pPr marL="457200" indent="-457200" algn="just">
              <a:lnSpc>
                <a:spcPct val="150000"/>
              </a:lnSpc>
              <a:buFont typeface="Arial" panose="020B0604020202020204" pitchFamily="34" charset="0"/>
              <a:buChar char="•"/>
            </a:pPr>
            <a:r>
              <a:rPr lang="en-US" sz="3200" b="1" dirty="0">
                <a:solidFill>
                  <a:schemeClr val="accent6">
                    <a:lumMod val="75000"/>
                  </a:schemeClr>
                </a:solidFill>
                <a:latin typeface="Josefin Sans"/>
              </a:rPr>
              <a:t>Evaluation: </a:t>
            </a:r>
            <a:r>
              <a:rPr lang="en-US" sz="3200" b="1" dirty="0">
                <a:solidFill>
                  <a:srgbClr val="000000"/>
                </a:solidFill>
                <a:latin typeface="Josefin Sans"/>
              </a:rPr>
              <a:t>Assessing performance using metrics like accuracy.</a:t>
            </a:r>
            <a:endParaRPr lang="en-US" sz="3200" dirty="0">
              <a:solidFill>
                <a:srgbClr val="000000"/>
              </a:solidFill>
              <a:latin typeface="Josefin Sans"/>
            </a:endParaRPr>
          </a:p>
        </p:txBody>
      </p:sp>
    </p:spTree>
    <p:extLst>
      <p:ext uri="{BB962C8B-B14F-4D97-AF65-F5344CB8AC3E}">
        <p14:creationId xmlns:p14="http://schemas.microsoft.com/office/powerpoint/2010/main" val="524327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956</Words>
  <Application>Microsoft Office PowerPoint</Application>
  <PresentationFormat>Custom</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League Spartan</vt:lpstr>
      <vt:lpstr>Calibri</vt:lpstr>
      <vt:lpstr>Josefin Sans</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professional corporate Marketing Plan charts and graphs presentation</dc:title>
  <dc:creator>M Amruth Sai</dc:creator>
  <cp:lastModifiedBy>Mudivarthi Amruth Sai</cp:lastModifiedBy>
  <cp:revision>4</cp:revision>
  <dcterms:created xsi:type="dcterms:W3CDTF">2006-08-16T00:00:00Z</dcterms:created>
  <dcterms:modified xsi:type="dcterms:W3CDTF">2024-03-29T14:43:47Z</dcterms:modified>
  <dc:identifier>DAGAh2qILao</dc:identifier>
</cp:coreProperties>
</file>