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06D03A-26B5-449F-8771-F5EC2D80BCF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376779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06D03A-26B5-449F-8771-F5EC2D80BCF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323212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06D03A-26B5-449F-8771-F5EC2D80BCF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670151-849A-4397-8A54-C2A89596545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153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06D03A-26B5-449F-8771-F5EC2D80BCF8}"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1087437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06D03A-26B5-449F-8771-F5EC2D80BCF8}"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670151-849A-4397-8A54-C2A89596545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2407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06D03A-26B5-449F-8771-F5EC2D80BCF8}"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1669136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06D03A-26B5-449F-8771-F5EC2D80BCF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3768926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06D03A-26B5-449F-8771-F5EC2D80BCF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317293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06D03A-26B5-449F-8771-F5EC2D80BCF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134286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06D03A-26B5-449F-8771-F5EC2D80BCF8}"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162500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06D03A-26B5-449F-8771-F5EC2D80BCF8}"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56462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06D03A-26B5-449F-8771-F5EC2D80BCF8}" type="datetimeFigureOut">
              <a:rPr lang="en-IN" smtClean="0"/>
              <a:t>22-12-2020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207753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06D03A-26B5-449F-8771-F5EC2D80BCF8}" type="datetimeFigureOut">
              <a:rPr lang="en-IN" smtClean="0"/>
              <a:t>22-12-2020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72148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6D03A-26B5-449F-8771-F5EC2D80BCF8}" type="datetimeFigureOut">
              <a:rPr lang="en-IN" smtClean="0"/>
              <a:t>22-12-2020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164717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06D03A-26B5-449F-8771-F5EC2D80BCF8}"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351681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06D03A-26B5-449F-8771-F5EC2D80BCF8}"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670151-849A-4397-8A54-C2A89596545B}" type="slidenum">
              <a:rPr lang="en-IN" smtClean="0"/>
              <a:t>‹#›</a:t>
            </a:fld>
            <a:endParaRPr lang="en-IN"/>
          </a:p>
        </p:txBody>
      </p:sp>
    </p:spTree>
    <p:extLst>
      <p:ext uri="{BB962C8B-B14F-4D97-AF65-F5344CB8AC3E}">
        <p14:creationId xmlns:p14="http://schemas.microsoft.com/office/powerpoint/2010/main" val="28268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06D03A-26B5-449F-8771-F5EC2D80BCF8}" type="datetimeFigureOut">
              <a:rPr lang="en-IN" smtClean="0"/>
              <a:t>22-12-2020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A670151-849A-4397-8A54-C2A89596545B}" type="slidenum">
              <a:rPr lang="en-IN" smtClean="0"/>
              <a:t>‹#›</a:t>
            </a:fld>
            <a:endParaRPr lang="en-IN"/>
          </a:p>
        </p:txBody>
      </p:sp>
    </p:spTree>
    <p:extLst>
      <p:ext uri="{BB962C8B-B14F-4D97-AF65-F5344CB8AC3E}">
        <p14:creationId xmlns:p14="http://schemas.microsoft.com/office/powerpoint/2010/main" val="601122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F023-1516-4C12-ADA2-5B9C4EF602F2}"/>
              </a:ext>
            </a:extLst>
          </p:cNvPr>
          <p:cNvSpPr>
            <a:spLocks noGrp="1"/>
          </p:cNvSpPr>
          <p:nvPr>
            <p:ph type="ctrTitle"/>
          </p:nvPr>
        </p:nvSpPr>
        <p:spPr>
          <a:xfrm>
            <a:off x="2048037" y="676469"/>
            <a:ext cx="8915399" cy="2262781"/>
          </a:xfrm>
        </p:spPr>
        <p:txBody>
          <a:bodyPr>
            <a:normAutofit/>
          </a:bodyPr>
          <a:lstStyle/>
          <a:p>
            <a:r>
              <a:rPr lang="en-IN" sz="4400" dirty="0"/>
              <a:t>BAKERY MANAGEMENT SYSTEM</a:t>
            </a:r>
          </a:p>
        </p:txBody>
      </p:sp>
      <p:sp>
        <p:nvSpPr>
          <p:cNvPr id="3" name="Subtitle 2">
            <a:extLst>
              <a:ext uri="{FF2B5EF4-FFF2-40B4-BE49-F238E27FC236}">
                <a16:creationId xmlns:a16="http://schemas.microsoft.com/office/drawing/2014/main" id="{DC02D3B2-C1A7-4F62-A7DF-B2095EC28B2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586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E350FF-F32B-4216-94E4-6767140D2C62}"/>
              </a:ext>
            </a:extLst>
          </p:cNvPr>
          <p:cNvPicPr/>
          <p:nvPr/>
        </p:nvPicPr>
        <p:blipFill>
          <a:blip r:embed="rId2">
            <a:extLst>
              <a:ext uri="{28A0092B-C50C-407E-A947-70E740481C1C}">
                <a14:useLocalDpi xmlns:a14="http://schemas.microsoft.com/office/drawing/2010/main" val="0"/>
              </a:ext>
            </a:extLst>
          </a:blip>
          <a:stretch>
            <a:fillRect/>
          </a:stretch>
        </p:blipFill>
        <p:spPr>
          <a:xfrm>
            <a:off x="2808515" y="830424"/>
            <a:ext cx="6997958" cy="5206482"/>
          </a:xfrm>
          <a:prstGeom prst="rect">
            <a:avLst/>
          </a:prstGeom>
        </p:spPr>
      </p:pic>
    </p:spTree>
    <p:extLst>
      <p:ext uri="{BB962C8B-B14F-4D97-AF65-F5344CB8AC3E}">
        <p14:creationId xmlns:p14="http://schemas.microsoft.com/office/powerpoint/2010/main" val="216714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B4AB1A-1B92-45DA-A105-0F16AA0065AD}"/>
              </a:ext>
            </a:extLst>
          </p:cNvPr>
          <p:cNvPicPr/>
          <p:nvPr/>
        </p:nvPicPr>
        <p:blipFill>
          <a:blip r:embed="rId2">
            <a:extLst>
              <a:ext uri="{28A0092B-C50C-407E-A947-70E740481C1C}">
                <a14:useLocalDpi xmlns:a14="http://schemas.microsoft.com/office/drawing/2010/main" val="0"/>
              </a:ext>
            </a:extLst>
          </a:blip>
          <a:stretch>
            <a:fillRect/>
          </a:stretch>
        </p:blipFill>
        <p:spPr>
          <a:xfrm>
            <a:off x="2453951" y="597159"/>
            <a:ext cx="7137918" cy="5626359"/>
          </a:xfrm>
          <a:prstGeom prst="rect">
            <a:avLst/>
          </a:prstGeom>
        </p:spPr>
      </p:pic>
    </p:spTree>
    <p:extLst>
      <p:ext uri="{BB962C8B-B14F-4D97-AF65-F5344CB8AC3E}">
        <p14:creationId xmlns:p14="http://schemas.microsoft.com/office/powerpoint/2010/main" val="426279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D8EB6C-C1E7-4ECF-9E9A-AF6D52788F4B}"/>
              </a:ext>
            </a:extLst>
          </p:cNvPr>
          <p:cNvPicPr/>
          <p:nvPr/>
        </p:nvPicPr>
        <p:blipFill>
          <a:blip r:embed="rId2">
            <a:extLst>
              <a:ext uri="{28A0092B-C50C-407E-A947-70E740481C1C}">
                <a14:useLocalDpi xmlns:a14="http://schemas.microsoft.com/office/drawing/2010/main" val="0"/>
              </a:ext>
            </a:extLst>
          </a:blip>
          <a:stretch>
            <a:fillRect/>
          </a:stretch>
        </p:blipFill>
        <p:spPr>
          <a:xfrm>
            <a:off x="3107094" y="681135"/>
            <a:ext cx="5803641" cy="5150498"/>
          </a:xfrm>
          <a:prstGeom prst="rect">
            <a:avLst/>
          </a:prstGeom>
        </p:spPr>
      </p:pic>
    </p:spTree>
    <p:extLst>
      <p:ext uri="{BB962C8B-B14F-4D97-AF65-F5344CB8AC3E}">
        <p14:creationId xmlns:p14="http://schemas.microsoft.com/office/powerpoint/2010/main" val="317259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31F814-1FF7-473D-940A-431E94F84798}"/>
              </a:ext>
            </a:extLst>
          </p:cNvPr>
          <p:cNvPicPr/>
          <p:nvPr/>
        </p:nvPicPr>
        <p:blipFill>
          <a:blip r:embed="rId2">
            <a:extLst>
              <a:ext uri="{28A0092B-C50C-407E-A947-70E740481C1C}">
                <a14:useLocalDpi xmlns:a14="http://schemas.microsoft.com/office/drawing/2010/main" val="0"/>
              </a:ext>
            </a:extLst>
          </a:blip>
          <a:stretch>
            <a:fillRect/>
          </a:stretch>
        </p:blipFill>
        <p:spPr>
          <a:xfrm>
            <a:off x="2509934" y="625150"/>
            <a:ext cx="7053943" cy="4898571"/>
          </a:xfrm>
          <a:prstGeom prst="rect">
            <a:avLst/>
          </a:prstGeom>
        </p:spPr>
      </p:pic>
    </p:spTree>
    <p:extLst>
      <p:ext uri="{BB962C8B-B14F-4D97-AF65-F5344CB8AC3E}">
        <p14:creationId xmlns:p14="http://schemas.microsoft.com/office/powerpoint/2010/main" val="321588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A9F39A-CE68-452C-9860-48CE37F66E54}"/>
              </a:ext>
            </a:extLst>
          </p:cNvPr>
          <p:cNvPicPr/>
          <p:nvPr/>
        </p:nvPicPr>
        <p:blipFill>
          <a:blip r:embed="rId2">
            <a:extLst>
              <a:ext uri="{28A0092B-C50C-407E-A947-70E740481C1C}">
                <a14:useLocalDpi xmlns:a14="http://schemas.microsoft.com/office/drawing/2010/main" val="0"/>
              </a:ext>
            </a:extLst>
          </a:blip>
          <a:stretch>
            <a:fillRect/>
          </a:stretch>
        </p:blipFill>
        <p:spPr>
          <a:xfrm>
            <a:off x="2715208" y="307911"/>
            <a:ext cx="7119257" cy="6026532"/>
          </a:xfrm>
          <a:prstGeom prst="rect">
            <a:avLst/>
          </a:prstGeom>
        </p:spPr>
      </p:pic>
    </p:spTree>
    <p:extLst>
      <p:ext uri="{BB962C8B-B14F-4D97-AF65-F5344CB8AC3E}">
        <p14:creationId xmlns:p14="http://schemas.microsoft.com/office/powerpoint/2010/main" val="1972856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851303-A90B-4AB3-A83D-70F90B3946F7}"/>
              </a:ext>
            </a:extLst>
          </p:cNvPr>
          <p:cNvPicPr/>
          <p:nvPr/>
        </p:nvPicPr>
        <p:blipFill>
          <a:blip r:embed="rId2">
            <a:extLst>
              <a:ext uri="{28A0092B-C50C-407E-A947-70E740481C1C}">
                <a14:useLocalDpi xmlns:a14="http://schemas.microsoft.com/office/drawing/2010/main" val="0"/>
              </a:ext>
            </a:extLst>
          </a:blip>
          <a:stretch>
            <a:fillRect/>
          </a:stretch>
        </p:blipFill>
        <p:spPr>
          <a:xfrm>
            <a:off x="3293706" y="970384"/>
            <a:ext cx="5823008" cy="3909526"/>
          </a:xfrm>
          <a:prstGeom prst="rect">
            <a:avLst/>
          </a:prstGeom>
        </p:spPr>
      </p:pic>
    </p:spTree>
    <p:extLst>
      <p:ext uri="{BB962C8B-B14F-4D97-AF65-F5344CB8AC3E}">
        <p14:creationId xmlns:p14="http://schemas.microsoft.com/office/powerpoint/2010/main" val="1094409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7EB7-B08E-4BED-BA4B-7686E22BF645}"/>
              </a:ext>
            </a:extLst>
          </p:cNvPr>
          <p:cNvSpPr>
            <a:spLocks noGrp="1"/>
          </p:cNvSpPr>
          <p:nvPr>
            <p:ph type="title"/>
          </p:nvPr>
        </p:nvSpPr>
        <p:spPr/>
        <p:txBody>
          <a:bodyPr>
            <a:normAutofit/>
          </a:bodyPr>
          <a:lstStyle/>
          <a:p>
            <a:r>
              <a:rPr lang="en-IN" sz="3200" u="sng" dirty="0"/>
              <a:t>CONCLUSION AND FUTURE WORK</a:t>
            </a:r>
          </a:p>
        </p:txBody>
      </p:sp>
      <p:sp>
        <p:nvSpPr>
          <p:cNvPr id="3" name="Content Placeholder 2">
            <a:extLst>
              <a:ext uri="{FF2B5EF4-FFF2-40B4-BE49-F238E27FC236}">
                <a16:creationId xmlns:a16="http://schemas.microsoft.com/office/drawing/2014/main" id="{F585EAD6-A79B-4A73-A012-A69B8B3834FF}"/>
              </a:ext>
            </a:extLst>
          </p:cNvPr>
          <p:cNvSpPr>
            <a:spLocks noGrp="1"/>
          </p:cNvSpPr>
          <p:nvPr>
            <p:ph idx="1"/>
          </p:nvPr>
        </p:nvSpPr>
        <p:spPr/>
        <p:txBody>
          <a:bodyPr/>
          <a:lstStyle/>
          <a:p>
            <a:pPr>
              <a:lnSpc>
                <a:spcPct val="107000"/>
              </a:lnSpc>
              <a:spcAft>
                <a:spcPts val="800"/>
              </a:spcAft>
            </a:pPr>
            <a:r>
              <a:rPr lang="en-IN" dirty="0">
                <a:latin typeface="Calibri" panose="020F0502020204030204" pitchFamily="34" charset="0"/>
                <a:ea typeface="Calibri" panose="020F0502020204030204" pitchFamily="34" charset="0"/>
                <a:cs typeface="Gautami" panose="020B0502040204020203" pitchFamily="34" charset="0"/>
              </a:rPr>
              <a:t>We </a:t>
            </a:r>
            <a:r>
              <a:rPr lang="en-IN">
                <a:latin typeface="Calibri" panose="020F0502020204030204" pitchFamily="34" charset="0"/>
                <a:ea typeface="Calibri" panose="020F0502020204030204" pitchFamily="34" charset="0"/>
                <a:cs typeface="Gautami" panose="020B0502040204020203" pitchFamily="34" charset="0"/>
              </a:rPr>
              <a:t>conclude that o</a:t>
            </a:r>
            <a:r>
              <a:rPr lang="en-IN" sz="1800">
                <a:effectLst/>
                <a:latin typeface="Calibri" panose="020F0502020204030204" pitchFamily="34" charset="0"/>
                <a:ea typeface="Calibri" panose="020F0502020204030204" pitchFamily="34" charset="0"/>
                <a:cs typeface="Gautami" panose="020B0502040204020203" pitchFamily="34" charset="0"/>
              </a:rPr>
              <a:t>ur </a:t>
            </a:r>
            <a:r>
              <a:rPr lang="en-IN" sz="1800" dirty="0">
                <a:effectLst/>
                <a:latin typeface="Calibri" panose="020F0502020204030204" pitchFamily="34" charset="0"/>
                <a:ea typeface="Calibri" panose="020F0502020204030204" pitchFamily="34" charset="0"/>
                <a:cs typeface="Gautami" panose="020B0502040204020203" pitchFamily="34" charset="0"/>
              </a:rPr>
              <a:t>main intention is to process the order  given by the customer  efficiently by displaying the menu  with availability of items to the customer and also we are trying to provide the token numbers to  them  and calculate the approximate time for  their  order  to  get  ready. And finally  we show them the bill and provide required payment options to the customer</a:t>
            </a:r>
          </a:p>
          <a:p>
            <a:r>
              <a:rPr lang="en-IN" sz="1800" dirty="0">
                <a:effectLst/>
                <a:latin typeface="Calibri" panose="020F0502020204030204" pitchFamily="34" charset="0"/>
                <a:ea typeface="Calibri" panose="020F0502020204030204" pitchFamily="34" charset="0"/>
                <a:cs typeface="Gautami" panose="020B0502040204020203" pitchFamily="34" charset="0"/>
              </a:rPr>
              <a:t>Future work is to we develop the application in PHP Or HTML to make the real payment, make this console application as a web application</a:t>
            </a:r>
            <a:endParaRPr lang="en-IN" dirty="0"/>
          </a:p>
        </p:txBody>
      </p:sp>
    </p:spTree>
    <p:extLst>
      <p:ext uri="{BB962C8B-B14F-4D97-AF65-F5344CB8AC3E}">
        <p14:creationId xmlns:p14="http://schemas.microsoft.com/office/powerpoint/2010/main" val="291546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B287-9D9F-44DE-9D1C-CC5BBB7462AA}"/>
              </a:ext>
            </a:extLst>
          </p:cNvPr>
          <p:cNvSpPr>
            <a:spLocks noGrp="1"/>
          </p:cNvSpPr>
          <p:nvPr>
            <p:ph type="title"/>
          </p:nvPr>
        </p:nvSpPr>
        <p:spPr/>
        <p:txBody>
          <a:bodyPr>
            <a:normAutofit/>
          </a:bodyPr>
          <a:lstStyle/>
          <a:p>
            <a:r>
              <a:rPr lang="en-IN" sz="2800" u="sng" dirty="0"/>
              <a:t>ABSTRACT</a:t>
            </a:r>
          </a:p>
        </p:txBody>
      </p:sp>
      <p:sp>
        <p:nvSpPr>
          <p:cNvPr id="3" name="Content Placeholder 2">
            <a:extLst>
              <a:ext uri="{FF2B5EF4-FFF2-40B4-BE49-F238E27FC236}">
                <a16:creationId xmlns:a16="http://schemas.microsoft.com/office/drawing/2014/main" id="{0228E4DB-9D21-4D00-93DC-56076C2349B6}"/>
              </a:ext>
            </a:extLst>
          </p:cNvPr>
          <p:cNvSpPr>
            <a:spLocks noGrp="1"/>
          </p:cNvSpPr>
          <p:nvPr>
            <p:ph idx="1"/>
          </p:nvPr>
        </p:nvSpPr>
        <p:spPr>
          <a:xfrm>
            <a:off x="2486576" y="1611085"/>
            <a:ext cx="8915400" cy="3777622"/>
          </a:xfrm>
        </p:spPr>
        <p:txBody>
          <a:bodyPr/>
          <a:lstStyle/>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Gautami" panose="020B0502040204020203" pitchFamily="34" charset="0"/>
              </a:rPr>
              <a:t>In our project, on “Bakery Management System”, we have tried to show how the data/information in Bakery is managed. This is just an overview of management System in Bakeries.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Gautami" panose="020B0502040204020203" pitchFamily="34" charset="0"/>
              </a:rPr>
              <a:t>Our main intention is to process the order  given by the customer  efficiently by displaying the menu  with availability of items to the customer and also we are trying to provide the token numbers to  them  and calculate the approximate time for  their  order  to  get  ready. And finally  we show them the bill and provide required payment options to the customer.</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67384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02F9-5D76-4653-AAC1-B31E10E84435}"/>
              </a:ext>
            </a:extLst>
          </p:cNvPr>
          <p:cNvSpPr>
            <a:spLocks noGrp="1"/>
          </p:cNvSpPr>
          <p:nvPr>
            <p:ph type="title"/>
          </p:nvPr>
        </p:nvSpPr>
        <p:spPr/>
        <p:txBody>
          <a:bodyPr>
            <a:normAutofit/>
          </a:bodyPr>
          <a:lstStyle/>
          <a:p>
            <a:r>
              <a:rPr lang="en-IN" sz="3200" u="sng" dirty="0"/>
              <a:t>USE CASE DIAGRAM</a:t>
            </a:r>
          </a:p>
        </p:txBody>
      </p:sp>
      <p:pic>
        <p:nvPicPr>
          <p:cNvPr id="4" name="Content Placeholder 3">
            <a:extLst>
              <a:ext uri="{FF2B5EF4-FFF2-40B4-BE49-F238E27FC236}">
                <a16:creationId xmlns:a16="http://schemas.microsoft.com/office/drawing/2014/main" id="{AE031AD9-D56D-4231-8FFF-65A984571BA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50150" y="1492899"/>
            <a:ext cx="7101556" cy="5047860"/>
          </a:xfrm>
          <a:prstGeom prst="rect">
            <a:avLst/>
          </a:prstGeom>
        </p:spPr>
      </p:pic>
    </p:spTree>
    <p:extLst>
      <p:ext uri="{BB962C8B-B14F-4D97-AF65-F5344CB8AC3E}">
        <p14:creationId xmlns:p14="http://schemas.microsoft.com/office/powerpoint/2010/main" val="366683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8435-B8E3-4988-A694-D9B2788F3CD9}"/>
              </a:ext>
            </a:extLst>
          </p:cNvPr>
          <p:cNvSpPr>
            <a:spLocks noGrp="1"/>
          </p:cNvSpPr>
          <p:nvPr>
            <p:ph type="title"/>
          </p:nvPr>
        </p:nvSpPr>
        <p:spPr/>
        <p:txBody>
          <a:bodyPr>
            <a:normAutofit/>
          </a:bodyPr>
          <a:lstStyle/>
          <a:p>
            <a:r>
              <a:rPr lang="en-IN" sz="3200" u="sng" dirty="0"/>
              <a:t>TECHNOLOGY USED:</a:t>
            </a:r>
          </a:p>
        </p:txBody>
      </p:sp>
      <p:sp>
        <p:nvSpPr>
          <p:cNvPr id="5" name="Content Placeholder 4">
            <a:extLst>
              <a:ext uri="{FF2B5EF4-FFF2-40B4-BE49-F238E27FC236}">
                <a16:creationId xmlns:a16="http://schemas.microsoft.com/office/drawing/2014/main" id="{EB66068E-0BB2-4076-A20E-65D2310F439C}"/>
              </a:ext>
            </a:extLst>
          </p:cNvPr>
          <p:cNvSpPr>
            <a:spLocks noGrp="1"/>
          </p:cNvSpPr>
          <p:nvPr>
            <p:ph idx="1"/>
          </p:nvPr>
        </p:nvSpPr>
        <p:spPr>
          <a:xfrm>
            <a:off x="2258007" y="1380931"/>
            <a:ext cx="9703837" cy="5477069"/>
          </a:xfrm>
        </p:spPr>
        <p:txBody>
          <a:bodyPr>
            <a:normAutofit fontScale="85000" lnSpcReduction="20000"/>
          </a:bodyPr>
          <a:lstStyle/>
          <a:p>
            <a:r>
              <a:rPr lang="en-US" dirty="0"/>
              <a:t>All compute software needs certain hardware components or other software components resources to be present. In order for computers to used efficiently these are the primary </a:t>
            </a:r>
            <a:r>
              <a:rPr lang="en-US" dirty="0" err="1"/>
              <a:t>requestisites</a:t>
            </a:r>
            <a:r>
              <a:rPr lang="en-US" dirty="0"/>
              <a:t>. There are two different categories of this section.</a:t>
            </a:r>
          </a:p>
          <a:p>
            <a:r>
              <a:rPr lang="en-US" dirty="0"/>
              <a:t>a.	Software Requirements:                                                                                                                  </a:t>
            </a:r>
          </a:p>
          <a:p>
            <a:r>
              <a:rPr lang="en-US" dirty="0"/>
              <a:t>Software requirements mainly share out with defining the software resource requirements that need to be installed on a computer to provide optimal functioning of a particular application. These conditions are not included in the software installation package and need to be installed separately.</a:t>
            </a:r>
          </a:p>
          <a:p>
            <a:endParaRPr lang="en-US" dirty="0"/>
          </a:p>
          <a:p>
            <a:r>
              <a:rPr lang="en-US" dirty="0"/>
              <a:t>In order to use Bakery Management System the following are the </a:t>
            </a:r>
            <a:r>
              <a:rPr lang="en-US" dirty="0" err="1"/>
              <a:t>prerequisties</a:t>
            </a:r>
            <a:r>
              <a:rPr lang="en-US" dirty="0"/>
              <a:t>, </a:t>
            </a:r>
          </a:p>
          <a:p>
            <a:r>
              <a:rPr lang="en-US" dirty="0"/>
              <a:t>a. Operating System – Windows 7 and above </a:t>
            </a:r>
          </a:p>
          <a:p>
            <a:r>
              <a:rPr lang="en-US" dirty="0"/>
              <a:t>b. C Compiler – GNU Compiler </a:t>
            </a:r>
          </a:p>
          <a:p>
            <a:r>
              <a:rPr lang="en-US" dirty="0"/>
              <a:t>c. Editor – Any basic editor is preferable (Example: Notepad++)</a:t>
            </a:r>
          </a:p>
          <a:p>
            <a:r>
              <a:rPr lang="en-US" dirty="0"/>
              <a:t>b. Hardware Requirements:</a:t>
            </a:r>
          </a:p>
          <a:p>
            <a:r>
              <a:rPr lang="en-US" dirty="0"/>
              <a:t>Hardware requirements refer to the common set requirements defined by any operating system or software application and are usually the physical computer resources. In this section we basically deal with primary memory, secondary memory, processing power.</a:t>
            </a:r>
          </a:p>
          <a:p>
            <a:r>
              <a:rPr lang="en-US" dirty="0"/>
              <a:t>In order to use Bakery Management System one should have the following, </a:t>
            </a:r>
          </a:p>
          <a:p>
            <a:r>
              <a:rPr lang="en-US" dirty="0"/>
              <a:t>a. Processor - Intel Core i5 and above</a:t>
            </a:r>
          </a:p>
          <a:p>
            <a:r>
              <a:rPr lang="en-US" dirty="0"/>
              <a:t>b. Memory – 4GB Ram</a:t>
            </a:r>
          </a:p>
          <a:p>
            <a:endParaRPr lang="en-IN" dirty="0"/>
          </a:p>
        </p:txBody>
      </p:sp>
    </p:spTree>
    <p:extLst>
      <p:ext uri="{BB962C8B-B14F-4D97-AF65-F5344CB8AC3E}">
        <p14:creationId xmlns:p14="http://schemas.microsoft.com/office/powerpoint/2010/main" val="58239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8C55-3A8F-482A-957C-9287F7F95BBF}"/>
              </a:ext>
            </a:extLst>
          </p:cNvPr>
          <p:cNvSpPr>
            <a:spLocks noGrp="1"/>
          </p:cNvSpPr>
          <p:nvPr>
            <p:ph type="title"/>
          </p:nvPr>
        </p:nvSpPr>
        <p:spPr/>
        <p:txBody>
          <a:bodyPr>
            <a:normAutofit/>
          </a:bodyPr>
          <a:lstStyle/>
          <a:p>
            <a:r>
              <a:rPr lang="en-IN" sz="3200" u="sng" dirty="0"/>
              <a:t>RESULTS:</a:t>
            </a:r>
          </a:p>
        </p:txBody>
      </p:sp>
      <p:pic>
        <p:nvPicPr>
          <p:cNvPr id="4" name="Content Placeholder 3">
            <a:extLst>
              <a:ext uri="{FF2B5EF4-FFF2-40B4-BE49-F238E27FC236}">
                <a16:creationId xmlns:a16="http://schemas.microsoft.com/office/drawing/2014/main" id="{7F94CBCC-73D9-4C2E-BD80-E1334AF5BF9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07094" y="1306285"/>
            <a:ext cx="6260841" cy="5262465"/>
          </a:xfrm>
          <a:prstGeom prst="rect">
            <a:avLst/>
          </a:prstGeom>
        </p:spPr>
      </p:pic>
    </p:spTree>
    <p:extLst>
      <p:ext uri="{BB962C8B-B14F-4D97-AF65-F5344CB8AC3E}">
        <p14:creationId xmlns:p14="http://schemas.microsoft.com/office/powerpoint/2010/main" val="247886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A1D7AD-AE29-4B8C-998E-2A3A57AA09BC}"/>
              </a:ext>
            </a:extLst>
          </p:cNvPr>
          <p:cNvPicPr/>
          <p:nvPr/>
        </p:nvPicPr>
        <p:blipFill>
          <a:blip r:embed="rId2">
            <a:extLst>
              <a:ext uri="{28A0092B-C50C-407E-A947-70E740481C1C}">
                <a14:useLocalDpi xmlns:a14="http://schemas.microsoft.com/office/drawing/2010/main" val="0"/>
              </a:ext>
            </a:extLst>
          </a:blip>
          <a:stretch>
            <a:fillRect/>
          </a:stretch>
        </p:blipFill>
        <p:spPr>
          <a:xfrm>
            <a:off x="2080727" y="550507"/>
            <a:ext cx="8416212" cy="5962260"/>
          </a:xfrm>
          <a:prstGeom prst="rect">
            <a:avLst/>
          </a:prstGeom>
        </p:spPr>
      </p:pic>
    </p:spTree>
    <p:extLst>
      <p:ext uri="{BB962C8B-B14F-4D97-AF65-F5344CB8AC3E}">
        <p14:creationId xmlns:p14="http://schemas.microsoft.com/office/powerpoint/2010/main" val="17184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044648-286B-474E-BA2B-38A5F2AC1E71}"/>
              </a:ext>
            </a:extLst>
          </p:cNvPr>
          <p:cNvPicPr/>
          <p:nvPr/>
        </p:nvPicPr>
        <p:blipFill>
          <a:blip r:embed="rId2">
            <a:extLst>
              <a:ext uri="{28A0092B-C50C-407E-A947-70E740481C1C}">
                <a14:useLocalDpi xmlns:a14="http://schemas.microsoft.com/office/drawing/2010/main" val="0"/>
              </a:ext>
            </a:extLst>
          </a:blip>
          <a:stretch>
            <a:fillRect/>
          </a:stretch>
        </p:blipFill>
        <p:spPr>
          <a:xfrm>
            <a:off x="1978090" y="418782"/>
            <a:ext cx="7632441" cy="6020435"/>
          </a:xfrm>
          <a:prstGeom prst="rect">
            <a:avLst/>
          </a:prstGeom>
        </p:spPr>
      </p:pic>
    </p:spTree>
    <p:extLst>
      <p:ext uri="{BB962C8B-B14F-4D97-AF65-F5344CB8AC3E}">
        <p14:creationId xmlns:p14="http://schemas.microsoft.com/office/powerpoint/2010/main" val="393916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4758B2-D8D2-4A5B-8660-EE964491FA0E}"/>
              </a:ext>
            </a:extLst>
          </p:cNvPr>
          <p:cNvPicPr/>
          <p:nvPr/>
        </p:nvPicPr>
        <p:blipFill>
          <a:blip r:embed="rId2">
            <a:extLst>
              <a:ext uri="{28A0092B-C50C-407E-A947-70E740481C1C}">
                <a14:useLocalDpi xmlns:a14="http://schemas.microsoft.com/office/drawing/2010/main" val="0"/>
              </a:ext>
            </a:extLst>
          </a:blip>
          <a:stretch>
            <a:fillRect/>
          </a:stretch>
        </p:blipFill>
        <p:spPr>
          <a:xfrm>
            <a:off x="2771192" y="326571"/>
            <a:ext cx="6792685" cy="6055568"/>
          </a:xfrm>
          <a:prstGeom prst="rect">
            <a:avLst/>
          </a:prstGeom>
        </p:spPr>
      </p:pic>
    </p:spTree>
    <p:extLst>
      <p:ext uri="{BB962C8B-B14F-4D97-AF65-F5344CB8AC3E}">
        <p14:creationId xmlns:p14="http://schemas.microsoft.com/office/powerpoint/2010/main" val="204657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69186F-9065-42B7-BD09-7358DC7DA503}"/>
              </a:ext>
            </a:extLst>
          </p:cNvPr>
          <p:cNvPicPr/>
          <p:nvPr/>
        </p:nvPicPr>
        <p:blipFill>
          <a:blip r:embed="rId2">
            <a:extLst>
              <a:ext uri="{28A0092B-C50C-407E-A947-70E740481C1C}">
                <a14:useLocalDpi xmlns:a14="http://schemas.microsoft.com/office/drawing/2010/main" val="0"/>
              </a:ext>
            </a:extLst>
          </a:blip>
          <a:stretch>
            <a:fillRect/>
          </a:stretch>
        </p:blipFill>
        <p:spPr>
          <a:xfrm>
            <a:off x="3032450" y="391886"/>
            <a:ext cx="6858000" cy="5850293"/>
          </a:xfrm>
          <a:prstGeom prst="rect">
            <a:avLst/>
          </a:prstGeom>
        </p:spPr>
      </p:pic>
    </p:spTree>
    <p:extLst>
      <p:ext uri="{BB962C8B-B14F-4D97-AF65-F5344CB8AC3E}">
        <p14:creationId xmlns:p14="http://schemas.microsoft.com/office/powerpoint/2010/main" val="16721896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TotalTime>
  <Words>413</Words>
  <Application>Microsoft Office PowerPoint</Application>
  <PresentationFormat>Widescreen</PresentationFormat>
  <Paragraphs>23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BAKERY MANAGEMENT SYSTEM</vt:lpstr>
      <vt:lpstr>ABSTRACT</vt:lpstr>
      <vt:lpstr>USE CASE DIAGRAM</vt:lpstr>
      <vt:lpstr>TECHNOLOGY USED:</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BAKERY MANAGEMENT SYSTEM</dc:title>
  <dc:creator>16251A0430</dc:creator>
  <cp:lastModifiedBy>16251A0430</cp:lastModifiedBy>
  <cp:revision>3</cp:revision>
  <dcterms:created xsi:type="dcterms:W3CDTF">2020-12-22T13:18:38Z</dcterms:created>
  <dcterms:modified xsi:type="dcterms:W3CDTF">2020-12-22T13:56:02Z</dcterms:modified>
</cp:coreProperties>
</file>