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7" r:id="rId3"/>
    <p:sldId id="260" r:id="rId4"/>
    <p:sldId id="261" r:id="rId5"/>
    <p:sldId id="262" r:id="rId6"/>
    <p:sldId id="263" r:id="rId7"/>
    <p:sldId id="264" r:id="rId8"/>
    <p:sldId id="266" r:id="rId9"/>
    <p:sldId id="267" r:id="rId10"/>
    <p:sldId id="268" r:id="rId11"/>
    <p:sldId id="269" r:id="rId12"/>
    <p:sldId id="270" r:id="rId13"/>
    <p:sldId id="271" r:id="rId14"/>
    <p:sldId id="272" r:id="rId15"/>
    <p:sldId id="273" r:id="rId16"/>
    <p:sldId id="274" r:id="rId17"/>
    <p:sldId id="275" r:id="rId18"/>
    <p:sldId id="276" r:id="rId19"/>
    <p:sldId id="278" r:id="rId20"/>
    <p:sldId id="277" r:id="rId21"/>
    <p:sldId id="279" r:id="rId22"/>
    <p:sldId id="280" r:id="rId23"/>
    <p:sldId id="25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47" autoAdjust="0"/>
  </p:normalViewPr>
  <p:slideViewPr>
    <p:cSldViewPr snapToGrid="0">
      <p:cViewPr>
        <p:scale>
          <a:sx n="65" d="100"/>
          <a:sy n="65" d="100"/>
        </p:scale>
        <p:origin x="724" y="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F836-1D0B-47D2-B012-9277637E47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31FE33-CFE1-4480-8A86-D40BF12FD5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FDABEF-F0AC-44EC-826D-8EC6ED833601}"/>
              </a:ext>
            </a:extLst>
          </p:cNvPr>
          <p:cNvSpPr>
            <a:spLocks noGrp="1"/>
          </p:cNvSpPr>
          <p:nvPr>
            <p:ph type="dt" sz="half" idx="10"/>
          </p:nvPr>
        </p:nvSpPr>
        <p:spPr/>
        <p:txBody>
          <a:bodyPr/>
          <a:lstStyle/>
          <a:p>
            <a:fld id="{0611904A-D299-442A-A938-B5DFBDA6A690}" type="datetimeFigureOut">
              <a:rPr lang="en-IN" smtClean="0"/>
              <a:pPr/>
              <a:t>26-12-2021</a:t>
            </a:fld>
            <a:endParaRPr lang="en-IN"/>
          </a:p>
        </p:txBody>
      </p:sp>
      <p:sp>
        <p:nvSpPr>
          <p:cNvPr id="5" name="Footer Placeholder 4">
            <a:extLst>
              <a:ext uri="{FF2B5EF4-FFF2-40B4-BE49-F238E27FC236}">
                <a16:creationId xmlns:a16="http://schemas.microsoft.com/office/drawing/2014/main" id="{16250DAF-2F08-4C51-82CB-92C5C1A97B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BB3A88-A30A-414B-8453-CD0F9BD4B5D9}"/>
              </a:ext>
            </a:extLst>
          </p:cNvPr>
          <p:cNvSpPr>
            <a:spLocks noGrp="1"/>
          </p:cNvSpPr>
          <p:nvPr>
            <p:ph type="sldNum" sz="quarter" idx="12"/>
          </p:nvPr>
        </p:nvSpPr>
        <p:spPr/>
        <p:txBody>
          <a:bodyPr/>
          <a:lstStyle/>
          <a:p>
            <a:fld id="{C83EAAD9-F743-4AF8-B362-9378F6456CD4}" type="slidenum">
              <a:rPr lang="en-IN" smtClean="0"/>
              <a:pPr/>
              <a:t>‹#›</a:t>
            </a:fld>
            <a:endParaRPr lang="en-IN"/>
          </a:p>
        </p:txBody>
      </p:sp>
    </p:spTree>
    <p:extLst>
      <p:ext uri="{BB962C8B-B14F-4D97-AF65-F5344CB8AC3E}">
        <p14:creationId xmlns:p14="http://schemas.microsoft.com/office/powerpoint/2010/main" val="2848445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480A1-46CB-46AC-AA95-D371FF9167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228FBB-E6EE-43E8-A2AC-AD69446EB5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E170EC-D081-4E4D-9552-11F30B1CE368}"/>
              </a:ext>
            </a:extLst>
          </p:cNvPr>
          <p:cNvSpPr>
            <a:spLocks noGrp="1"/>
          </p:cNvSpPr>
          <p:nvPr>
            <p:ph type="dt" sz="half" idx="10"/>
          </p:nvPr>
        </p:nvSpPr>
        <p:spPr/>
        <p:txBody>
          <a:bodyPr/>
          <a:lstStyle/>
          <a:p>
            <a:fld id="{0611904A-D299-442A-A938-B5DFBDA6A690}" type="datetimeFigureOut">
              <a:rPr lang="en-IN" smtClean="0"/>
              <a:pPr/>
              <a:t>26-12-2021</a:t>
            </a:fld>
            <a:endParaRPr lang="en-IN"/>
          </a:p>
        </p:txBody>
      </p:sp>
      <p:sp>
        <p:nvSpPr>
          <p:cNvPr id="5" name="Footer Placeholder 4">
            <a:extLst>
              <a:ext uri="{FF2B5EF4-FFF2-40B4-BE49-F238E27FC236}">
                <a16:creationId xmlns:a16="http://schemas.microsoft.com/office/drawing/2014/main" id="{B43A7F8D-C6F7-4972-84CB-929454F6D9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7EEF62-3F82-47EF-BD63-04274C56F613}"/>
              </a:ext>
            </a:extLst>
          </p:cNvPr>
          <p:cNvSpPr>
            <a:spLocks noGrp="1"/>
          </p:cNvSpPr>
          <p:nvPr>
            <p:ph type="sldNum" sz="quarter" idx="12"/>
          </p:nvPr>
        </p:nvSpPr>
        <p:spPr/>
        <p:txBody>
          <a:bodyPr/>
          <a:lstStyle/>
          <a:p>
            <a:fld id="{C83EAAD9-F743-4AF8-B362-9378F6456CD4}" type="slidenum">
              <a:rPr lang="en-IN" smtClean="0"/>
              <a:pPr/>
              <a:t>‹#›</a:t>
            </a:fld>
            <a:endParaRPr lang="en-IN"/>
          </a:p>
        </p:txBody>
      </p:sp>
    </p:spTree>
    <p:extLst>
      <p:ext uri="{BB962C8B-B14F-4D97-AF65-F5344CB8AC3E}">
        <p14:creationId xmlns:p14="http://schemas.microsoft.com/office/powerpoint/2010/main" val="1587073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5C415-C43B-4F31-9A7C-02802B1CE5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3C10B8-5428-444D-B05A-34695F8735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39BB9E-002C-43AB-A7B5-83B596CD5D8C}"/>
              </a:ext>
            </a:extLst>
          </p:cNvPr>
          <p:cNvSpPr>
            <a:spLocks noGrp="1"/>
          </p:cNvSpPr>
          <p:nvPr>
            <p:ph type="dt" sz="half" idx="10"/>
          </p:nvPr>
        </p:nvSpPr>
        <p:spPr/>
        <p:txBody>
          <a:bodyPr/>
          <a:lstStyle/>
          <a:p>
            <a:fld id="{0611904A-D299-442A-A938-B5DFBDA6A690}" type="datetimeFigureOut">
              <a:rPr lang="en-IN" smtClean="0"/>
              <a:pPr/>
              <a:t>26-12-2021</a:t>
            </a:fld>
            <a:endParaRPr lang="en-IN"/>
          </a:p>
        </p:txBody>
      </p:sp>
      <p:sp>
        <p:nvSpPr>
          <p:cNvPr id="5" name="Footer Placeholder 4">
            <a:extLst>
              <a:ext uri="{FF2B5EF4-FFF2-40B4-BE49-F238E27FC236}">
                <a16:creationId xmlns:a16="http://schemas.microsoft.com/office/drawing/2014/main" id="{4B66896C-94AD-479A-8818-558294DA84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A89438-D4B9-4A55-823A-B61777AD1D02}"/>
              </a:ext>
            </a:extLst>
          </p:cNvPr>
          <p:cNvSpPr>
            <a:spLocks noGrp="1"/>
          </p:cNvSpPr>
          <p:nvPr>
            <p:ph type="sldNum" sz="quarter" idx="12"/>
          </p:nvPr>
        </p:nvSpPr>
        <p:spPr/>
        <p:txBody>
          <a:bodyPr/>
          <a:lstStyle/>
          <a:p>
            <a:fld id="{C83EAAD9-F743-4AF8-B362-9378F6456CD4}" type="slidenum">
              <a:rPr lang="en-IN" smtClean="0"/>
              <a:pPr/>
              <a:t>‹#›</a:t>
            </a:fld>
            <a:endParaRPr lang="en-IN"/>
          </a:p>
        </p:txBody>
      </p:sp>
    </p:spTree>
    <p:extLst>
      <p:ext uri="{BB962C8B-B14F-4D97-AF65-F5344CB8AC3E}">
        <p14:creationId xmlns:p14="http://schemas.microsoft.com/office/powerpoint/2010/main" val="1268670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7061-95B2-402C-93E0-1E07764B31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AC9D4F-C422-4069-84DE-CA50FC5C83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5E5F3C-63B6-4EED-A6C0-BC13E5B8FF91}"/>
              </a:ext>
            </a:extLst>
          </p:cNvPr>
          <p:cNvSpPr>
            <a:spLocks noGrp="1"/>
          </p:cNvSpPr>
          <p:nvPr>
            <p:ph type="dt" sz="half" idx="10"/>
          </p:nvPr>
        </p:nvSpPr>
        <p:spPr/>
        <p:txBody>
          <a:bodyPr/>
          <a:lstStyle/>
          <a:p>
            <a:fld id="{0611904A-D299-442A-A938-B5DFBDA6A690}" type="datetimeFigureOut">
              <a:rPr lang="en-IN" smtClean="0"/>
              <a:pPr/>
              <a:t>26-12-2021</a:t>
            </a:fld>
            <a:endParaRPr lang="en-IN"/>
          </a:p>
        </p:txBody>
      </p:sp>
      <p:sp>
        <p:nvSpPr>
          <p:cNvPr id="5" name="Footer Placeholder 4">
            <a:extLst>
              <a:ext uri="{FF2B5EF4-FFF2-40B4-BE49-F238E27FC236}">
                <a16:creationId xmlns:a16="http://schemas.microsoft.com/office/drawing/2014/main" id="{5F1178B0-21FC-4A6E-819B-7DA480D4A7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C435CE-4234-4B9E-9ECC-8A2F431E8AD6}"/>
              </a:ext>
            </a:extLst>
          </p:cNvPr>
          <p:cNvSpPr>
            <a:spLocks noGrp="1"/>
          </p:cNvSpPr>
          <p:nvPr>
            <p:ph type="sldNum" sz="quarter" idx="12"/>
          </p:nvPr>
        </p:nvSpPr>
        <p:spPr/>
        <p:txBody>
          <a:bodyPr/>
          <a:lstStyle/>
          <a:p>
            <a:fld id="{C83EAAD9-F743-4AF8-B362-9378F6456CD4}" type="slidenum">
              <a:rPr lang="en-IN" smtClean="0"/>
              <a:pPr/>
              <a:t>‹#›</a:t>
            </a:fld>
            <a:endParaRPr lang="en-IN"/>
          </a:p>
        </p:txBody>
      </p:sp>
    </p:spTree>
    <p:extLst>
      <p:ext uri="{BB962C8B-B14F-4D97-AF65-F5344CB8AC3E}">
        <p14:creationId xmlns:p14="http://schemas.microsoft.com/office/powerpoint/2010/main" val="862469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60B5-9770-434D-842D-367C010A28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94545E1-E7B4-42B6-8A2D-F8DF48DEAF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597D53-B715-4788-931A-D600E9EB0AEC}"/>
              </a:ext>
            </a:extLst>
          </p:cNvPr>
          <p:cNvSpPr>
            <a:spLocks noGrp="1"/>
          </p:cNvSpPr>
          <p:nvPr>
            <p:ph type="dt" sz="half" idx="10"/>
          </p:nvPr>
        </p:nvSpPr>
        <p:spPr/>
        <p:txBody>
          <a:bodyPr/>
          <a:lstStyle/>
          <a:p>
            <a:fld id="{0611904A-D299-442A-A938-B5DFBDA6A690}" type="datetimeFigureOut">
              <a:rPr lang="en-IN" smtClean="0"/>
              <a:pPr/>
              <a:t>26-12-2021</a:t>
            </a:fld>
            <a:endParaRPr lang="en-IN"/>
          </a:p>
        </p:txBody>
      </p:sp>
      <p:sp>
        <p:nvSpPr>
          <p:cNvPr id="5" name="Footer Placeholder 4">
            <a:extLst>
              <a:ext uri="{FF2B5EF4-FFF2-40B4-BE49-F238E27FC236}">
                <a16:creationId xmlns:a16="http://schemas.microsoft.com/office/drawing/2014/main" id="{13650F0E-1A23-434A-93C4-CA605BADCC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82CEA4-C906-44EB-A97A-30659D2DA908}"/>
              </a:ext>
            </a:extLst>
          </p:cNvPr>
          <p:cNvSpPr>
            <a:spLocks noGrp="1"/>
          </p:cNvSpPr>
          <p:nvPr>
            <p:ph type="sldNum" sz="quarter" idx="12"/>
          </p:nvPr>
        </p:nvSpPr>
        <p:spPr/>
        <p:txBody>
          <a:bodyPr/>
          <a:lstStyle/>
          <a:p>
            <a:fld id="{C83EAAD9-F743-4AF8-B362-9378F6456CD4}" type="slidenum">
              <a:rPr lang="en-IN" smtClean="0"/>
              <a:pPr/>
              <a:t>‹#›</a:t>
            </a:fld>
            <a:endParaRPr lang="en-IN"/>
          </a:p>
        </p:txBody>
      </p:sp>
    </p:spTree>
    <p:extLst>
      <p:ext uri="{BB962C8B-B14F-4D97-AF65-F5344CB8AC3E}">
        <p14:creationId xmlns:p14="http://schemas.microsoft.com/office/powerpoint/2010/main" val="1865453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A310A-F705-48A9-857F-E6F5194937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0F894B-7EB5-4420-8A2E-D1A338B170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8C7056-9302-474D-8F47-01E7EE5E69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FF7C94-E2DB-49F0-904D-30B8BF146506}"/>
              </a:ext>
            </a:extLst>
          </p:cNvPr>
          <p:cNvSpPr>
            <a:spLocks noGrp="1"/>
          </p:cNvSpPr>
          <p:nvPr>
            <p:ph type="dt" sz="half" idx="10"/>
          </p:nvPr>
        </p:nvSpPr>
        <p:spPr/>
        <p:txBody>
          <a:bodyPr/>
          <a:lstStyle/>
          <a:p>
            <a:fld id="{0611904A-D299-442A-A938-B5DFBDA6A690}" type="datetimeFigureOut">
              <a:rPr lang="en-IN" smtClean="0"/>
              <a:pPr/>
              <a:t>26-12-2021</a:t>
            </a:fld>
            <a:endParaRPr lang="en-IN"/>
          </a:p>
        </p:txBody>
      </p:sp>
      <p:sp>
        <p:nvSpPr>
          <p:cNvPr id="6" name="Footer Placeholder 5">
            <a:extLst>
              <a:ext uri="{FF2B5EF4-FFF2-40B4-BE49-F238E27FC236}">
                <a16:creationId xmlns:a16="http://schemas.microsoft.com/office/drawing/2014/main" id="{D15E552C-FC27-4E52-842E-769A7989B0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F7EC29-E525-4ABE-AD4D-8F72A14BFDFA}"/>
              </a:ext>
            </a:extLst>
          </p:cNvPr>
          <p:cNvSpPr>
            <a:spLocks noGrp="1"/>
          </p:cNvSpPr>
          <p:nvPr>
            <p:ph type="sldNum" sz="quarter" idx="12"/>
          </p:nvPr>
        </p:nvSpPr>
        <p:spPr/>
        <p:txBody>
          <a:bodyPr/>
          <a:lstStyle/>
          <a:p>
            <a:fld id="{C83EAAD9-F743-4AF8-B362-9378F6456CD4}" type="slidenum">
              <a:rPr lang="en-IN" smtClean="0"/>
              <a:pPr/>
              <a:t>‹#›</a:t>
            </a:fld>
            <a:endParaRPr lang="en-IN"/>
          </a:p>
        </p:txBody>
      </p:sp>
    </p:spTree>
    <p:extLst>
      <p:ext uri="{BB962C8B-B14F-4D97-AF65-F5344CB8AC3E}">
        <p14:creationId xmlns:p14="http://schemas.microsoft.com/office/powerpoint/2010/main" val="3372825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9B62-4E76-45D1-BF28-60D85721AB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66D7BB-126E-4EDB-A5ED-72B3E174CE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52BE39-1CD9-423A-BB06-62796A908C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AB8AFE-23B2-4211-B2B0-0C2F728CF6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2F1C50-5BC3-4B17-9FB9-7C38777C58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8101DA-64D9-438C-A4D0-77C28682A992}"/>
              </a:ext>
            </a:extLst>
          </p:cNvPr>
          <p:cNvSpPr>
            <a:spLocks noGrp="1"/>
          </p:cNvSpPr>
          <p:nvPr>
            <p:ph type="dt" sz="half" idx="10"/>
          </p:nvPr>
        </p:nvSpPr>
        <p:spPr/>
        <p:txBody>
          <a:bodyPr/>
          <a:lstStyle/>
          <a:p>
            <a:fld id="{0611904A-D299-442A-A938-B5DFBDA6A690}" type="datetimeFigureOut">
              <a:rPr lang="en-IN" smtClean="0"/>
              <a:pPr/>
              <a:t>26-12-2021</a:t>
            </a:fld>
            <a:endParaRPr lang="en-IN"/>
          </a:p>
        </p:txBody>
      </p:sp>
      <p:sp>
        <p:nvSpPr>
          <p:cNvPr id="8" name="Footer Placeholder 7">
            <a:extLst>
              <a:ext uri="{FF2B5EF4-FFF2-40B4-BE49-F238E27FC236}">
                <a16:creationId xmlns:a16="http://schemas.microsoft.com/office/drawing/2014/main" id="{8F150BFC-F65A-4849-93BF-0CE47DA5F4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AEB81FD-0A36-4487-B344-53A8FC3FBAF7}"/>
              </a:ext>
            </a:extLst>
          </p:cNvPr>
          <p:cNvSpPr>
            <a:spLocks noGrp="1"/>
          </p:cNvSpPr>
          <p:nvPr>
            <p:ph type="sldNum" sz="quarter" idx="12"/>
          </p:nvPr>
        </p:nvSpPr>
        <p:spPr/>
        <p:txBody>
          <a:bodyPr/>
          <a:lstStyle/>
          <a:p>
            <a:fld id="{C83EAAD9-F743-4AF8-B362-9378F6456CD4}" type="slidenum">
              <a:rPr lang="en-IN" smtClean="0"/>
              <a:pPr/>
              <a:t>‹#›</a:t>
            </a:fld>
            <a:endParaRPr lang="en-IN"/>
          </a:p>
        </p:txBody>
      </p:sp>
    </p:spTree>
    <p:extLst>
      <p:ext uri="{BB962C8B-B14F-4D97-AF65-F5344CB8AC3E}">
        <p14:creationId xmlns:p14="http://schemas.microsoft.com/office/powerpoint/2010/main" val="154865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1FF0-14A1-4818-98F3-2378CC9303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540EAD-C4CB-4328-B1CA-3F3E5A99A678}"/>
              </a:ext>
            </a:extLst>
          </p:cNvPr>
          <p:cNvSpPr>
            <a:spLocks noGrp="1"/>
          </p:cNvSpPr>
          <p:nvPr>
            <p:ph type="dt" sz="half" idx="10"/>
          </p:nvPr>
        </p:nvSpPr>
        <p:spPr/>
        <p:txBody>
          <a:bodyPr/>
          <a:lstStyle/>
          <a:p>
            <a:fld id="{0611904A-D299-442A-A938-B5DFBDA6A690}" type="datetimeFigureOut">
              <a:rPr lang="en-IN" smtClean="0"/>
              <a:pPr/>
              <a:t>26-12-2021</a:t>
            </a:fld>
            <a:endParaRPr lang="en-IN"/>
          </a:p>
        </p:txBody>
      </p:sp>
      <p:sp>
        <p:nvSpPr>
          <p:cNvPr id="4" name="Footer Placeholder 3">
            <a:extLst>
              <a:ext uri="{FF2B5EF4-FFF2-40B4-BE49-F238E27FC236}">
                <a16:creationId xmlns:a16="http://schemas.microsoft.com/office/drawing/2014/main" id="{8BE15D54-9E30-4EDB-ADE6-AA9F224477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641D9D-88A3-4323-9035-4717978220ED}"/>
              </a:ext>
            </a:extLst>
          </p:cNvPr>
          <p:cNvSpPr>
            <a:spLocks noGrp="1"/>
          </p:cNvSpPr>
          <p:nvPr>
            <p:ph type="sldNum" sz="quarter" idx="12"/>
          </p:nvPr>
        </p:nvSpPr>
        <p:spPr/>
        <p:txBody>
          <a:bodyPr/>
          <a:lstStyle/>
          <a:p>
            <a:fld id="{C83EAAD9-F743-4AF8-B362-9378F6456CD4}" type="slidenum">
              <a:rPr lang="en-IN" smtClean="0"/>
              <a:pPr/>
              <a:t>‹#›</a:t>
            </a:fld>
            <a:endParaRPr lang="en-IN"/>
          </a:p>
        </p:txBody>
      </p:sp>
    </p:spTree>
    <p:extLst>
      <p:ext uri="{BB962C8B-B14F-4D97-AF65-F5344CB8AC3E}">
        <p14:creationId xmlns:p14="http://schemas.microsoft.com/office/powerpoint/2010/main" val="2820225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B22746-D409-4F10-87A9-4EC974970115}"/>
              </a:ext>
            </a:extLst>
          </p:cNvPr>
          <p:cNvSpPr>
            <a:spLocks noGrp="1"/>
          </p:cNvSpPr>
          <p:nvPr>
            <p:ph type="dt" sz="half" idx="10"/>
          </p:nvPr>
        </p:nvSpPr>
        <p:spPr/>
        <p:txBody>
          <a:bodyPr/>
          <a:lstStyle/>
          <a:p>
            <a:fld id="{0611904A-D299-442A-A938-B5DFBDA6A690}" type="datetimeFigureOut">
              <a:rPr lang="en-IN" smtClean="0"/>
              <a:pPr/>
              <a:t>26-12-2021</a:t>
            </a:fld>
            <a:endParaRPr lang="en-IN"/>
          </a:p>
        </p:txBody>
      </p:sp>
      <p:sp>
        <p:nvSpPr>
          <p:cNvPr id="3" name="Footer Placeholder 2">
            <a:extLst>
              <a:ext uri="{FF2B5EF4-FFF2-40B4-BE49-F238E27FC236}">
                <a16:creationId xmlns:a16="http://schemas.microsoft.com/office/drawing/2014/main" id="{7ECB6458-76ED-486A-9910-7FE2815B34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3CE7C6-79A0-4486-A58F-889B99F85A71}"/>
              </a:ext>
            </a:extLst>
          </p:cNvPr>
          <p:cNvSpPr>
            <a:spLocks noGrp="1"/>
          </p:cNvSpPr>
          <p:nvPr>
            <p:ph type="sldNum" sz="quarter" idx="12"/>
          </p:nvPr>
        </p:nvSpPr>
        <p:spPr/>
        <p:txBody>
          <a:bodyPr/>
          <a:lstStyle/>
          <a:p>
            <a:fld id="{C83EAAD9-F743-4AF8-B362-9378F6456CD4}" type="slidenum">
              <a:rPr lang="en-IN" smtClean="0"/>
              <a:pPr/>
              <a:t>‹#›</a:t>
            </a:fld>
            <a:endParaRPr lang="en-IN"/>
          </a:p>
        </p:txBody>
      </p:sp>
    </p:spTree>
    <p:extLst>
      <p:ext uri="{BB962C8B-B14F-4D97-AF65-F5344CB8AC3E}">
        <p14:creationId xmlns:p14="http://schemas.microsoft.com/office/powerpoint/2010/main" val="2554017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ECB5-DF2C-4D40-BBEB-6C2673B8B5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EE7583-9967-4646-B50C-02889657E2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A8F3A70-67B7-4E8E-87CB-EDD86CB569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ABBEF4-6FB2-4656-BA91-D477E9014B5C}"/>
              </a:ext>
            </a:extLst>
          </p:cNvPr>
          <p:cNvSpPr>
            <a:spLocks noGrp="1"/>
          </p:cNvSpPr>
          <p:nvPr>
            <p:ph type="dt" sz="half" idx="10"/>
          </p:nvPr>
        </p:nvSpPr>
        <p:spPr/>
        <p:txBody>
          <a:bodyPr/>
          <a:lstStyle/>
          <a:p>
            <a:fld id="{0611904A-D299-442A-A938-B5DFBDA6A690}" type="datetimeFigureOut">
              <a:rPr lang="en-IN" smtClean="0"/>
              <a:pPr/>
              <a:t>26-12-2021</a:t>
            </a:fld>
            <a:endParaRPr lang="en-IN"/>
          </a:p>
        </p:txBody>
      </p:sp>
      <p:sp>
        <p:nvSpPr>
          <p:cNvPr id="6" name="Footer Placeholder 5">
            <a:extLst>
              <a:ext uri="{FF2B5EF4-FFF2-40B4-BE49-F238E27FC236}">
                <a16:creationId xmlns:a16="http://schemas.microsoft.com/office/drawing/2014/main" id="{107CE806-BC31-4A87-BB1A-2A4A07BC44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DA9823-AA93-489E-882A-B47456CCB6B4}"/>
              </a:ext>
            </a:extLst>
          </p:cNvPr>
          <p:cNvSpPr>
            <a:spLocks noGrp="1"/>
          </p:cNvSpPr>
          <p:nvPr>
            <p:ph type="sldNum" sz="quarter" idx="12"/>
          </p:nvPr>
        </p:nvSpPr>
        <p:spPr/>
        <p:txBody>
          <a:bodyPr/>
          <a:lstStyle/>
          <a:p>
            <a:fld id="{C83EAAD9-F743-4AF8-B362-9378F6456CD4}" type="slidenum">
              <a:rPr lang="en-IN" smtClean="0"/>
              <a:pPr/>
              <a:t>‹#›</a:t>
            </a:fld>
            <a:endParaRPr lang="en-IN"/>
          </a:p>
        </p:txBody>
      </p:sp>
    </p:spTree>
    <p:extLst>
      <p:ext uri="{BB962C8B-B14F-4D97-AF65-F5344CB8AC3E}">
        <p14:creationId xmlns:p14="http://schemas.microsoft.com/office/powerpoint/2010/main" val="399493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3D40E-EF63-4A46-87F9-D2FFDFB7F2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F8044E-2C36-4C41-810F-D4104FD513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5DF6BC-69EA-4B89-924B-F202527EC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22578C-BC62-4126-8356-0843B06EBFBD}"/>
              </a:ext>
            </a:extLst>
          </p:cNvPr>
          <p:cNvSpPr>
            <a:spLocks noGrp="1"/>
          </p:cNvSpPr>
          <p:nvPr>
            <p:ph type="dt" sz="half" idx="10"/>
          </p:nvPr>
        </p:nvSpPr>
        <p:spPr/>
        <p:txBody>
          <a:bodyPr/>
          <a:lstStyle/>
          <a:p>
            <a:fld id="{0611904A-D299-442A-A938-B5DFBDA6A690}" type="datetimeFigureOut">
              <a:rPr lang="en-IN" smtClean="0"/>
              <a:pPr/>
              <a:t>26-12-2021</a:t>
            </a:fld>
            <a:endParaRPr lang="en-IN"/>
          </a:p>
        </p:txBody>
      </p:sp>
      <p:sp>
        <p:nvSpPr>
          <p:cNvPr id="6" name="Footer Placeholder 5">
            <a:extLst>
              <a:ext uri="{FF2B5EF4-FFF2-40B4-BE49-F238E27FC236}">
                <a16:creationId xmlns:a16="http://schemas.microsoft.com/office/drawing/2014/main" id="{9E7C0C85-9EAB-47B5-B538-C55A666DC4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9610E4-2FBF-419E-87EC-26D0FA96DBFC}"/>
              </a:ext>
            </a:extLst>
          </p:cNvPr>
          <p:cNvSpPr>
            <a:spLocks noGrp="1"/>
          </p:cNvSpPr>
          <p:nvPr>
            <p:ph type="sldNum" sz="quarter" idx="12"/>
          </p:nvPr>
        </p:nvSpPr>
        <p:spPr/>
        <p:txBody>
          <a:bodyPr/>
          <a:lstStyle/>
          <a:p>
            <a:fld id="{C83EAAD9-F743-4AF8-B362-9378F6456CD4}" type="slidenum">
              <a:rPr lang="en-IN" smtClean="0"/>
              <a:pPr/>
              <a:t>‹#›</a:t>
            </a:fld>
            <a:endParaRPr lang="en-IN"/>
          </a:p>
        </p:txBody>
      </p:sp>
    </p:spTree>
    <p:extLst>
      <p:ext uri="{BB962C8B-B14F-4D97-AF65-F5344CB8AC3E}">
        <p14:creationId xmlns:p14="http://schemas.microsoft.com/office/powerpoint/2010/main" val="3549461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A61673-8D5C-4401-B215-EC48D17D8F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696A75-86A5-4AF4-951D-D60D953CBE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4E5A2D-65B3-460A-AF79-77D5F87A45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1904A-D299-442A-A938-B5DFBDA6A690}" type="datetimeFigureOut">
              <a:rPr lang="en-IN" smtClean="0"/>
              <a:pPr/>
              <a:t>26-12-2021</a:t>
            </a:fld>
            <a:endParaRPr lang="en-IN"/>
          </a:p>
        </p:txBody>
      </p:sp>
      <p:sp>
        <p:nvSpPr>
          <p:cNvPr id="5" name="Footer Placeholder 4">
            <a:extLst>
              <a:ext uri="{FF2B5EF4-FFF2-40B4-BE49-F238E27FC236}">
                <a16:creationId xmlns:a16="http://schemas.microsoft.com/office/drawing/2014/main" id="{9C5618A0-5932-40D4-B193-49620C4080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8961054-EE64-46BB-BFCA-E3E2F647C9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3EAAD9-F743-4AF8-B362-9378F6456CD4}" type="slidenum">
              <a:rPr lang="en-IN" smtClean="0"/>
              <a:pPr/>
              <a:t>‹#›</a:t>
            </a:fld>
            <a:endParaRPr lang="en-IN"/>
          </a:p>
        </p:txBody>
      </p:sp>
    </p:spTree>
    <p:extLst>
      <p:ext uri="{BB962C8B-B14F-4D97-AF65-F5344CB8AC3E}">
        <p14:creationId xmlns:p14="http://schemas.microsoft.com/office/powerpoint/2010/main" val="1375080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BC8F74F-FF98-4C71-B7F6-44E3DF7C2D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3343" y="1081088"/>
            <a:ext cx="8245314" cy="31099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C9627C7-2896-4B41-AFB3-B8BEF04635E4}"/>
              </a:ext>
            </a:extLst>
          </p:cNvPr>
          <p:cNvSpPr txBox="1"/>
          <p:nvPr/>
        </p:nvSpPr>
        <p:spPr>
          <a:xfrm>
            <a:off x="2492313" y="1709968"/>
            <a:ext cx="10239375" cy="1569660"/>
          </a:xfrm>
          <a:prstGeom prst="rect">
            <a:avLst/>
          </a:prstGeom>
          <a:noFill/>
        </p:spPr>
        <p:txBody>
          <a:bodyPr wrap="square" rtlCol="0">
            <a:spAutoFit/>
          </a:bodyPr>
          <a:lstStyle/>
          <a:p>
            <a:r>
              <a:rPr lang="en-US" sz="4800" b="1" dirty="0">
                <a:solidFill>
                  <a:schemeClr val="bg1"/>
                </a:solidFill>
              </a:rPr>
              <a:t>House Rental</a:t>
            </a:r>
          </a:p>
          <a:p>
            <a:r>
              <a:rPr lang="en-US" sz="4800" b="1" dirty="0">
                <a:solidFill>
                  <a:schemeClr val="bg1"/>
                </a:solidFill>
              </a:rPr>
              <a:t>Services</a:t>
            </a:r>
            <a:endParaRPr lang="en-IN" sz="4800" b="1" dirty="0">
              <a:solidFill>
                <a:schemeClr val="bg1"/>
              </a:solidFill>
            </a:endParaRPr>
          </a:p>
        </p:txBody>
      </p:sp>
      <p:sp>
        <p:nvSpPr>
          <p:cNvPr id="6" name="TextBox 5">
            <a:extLst>
              <a:ext uri="{FF2B5EF4-FFF2-40B4-BE49-F238E27FC236}">
                <a16:creationId xmlns:a16="http://schemas.microsoft.com/office/drawing/2014/main" id="{1E1A9B98-E39B-410A-A534-4E130B0750BD}"/>
              </a:ext>
            </a:extLst>
          </p:cNvPr>
          <p:cNvSpPr txBox="1"/>
          <p:nvPr/>
        </p:nvSpPr>
        <p:spPr>
          <a:xfrm>
            <a:off x="8140823" y="4740676"/>
            <a:ext cx="3790765" cy="1200329"/>
          </a:xfrm>
          <a:prstGeom prst="rect">
            <a:avLst/>
          </a:prstGeom>
          <a:noFill/>
        </p:spPr>
        <p:txBody>
          <a:bodyPr wrap="square" rtlCol="0">
            <a:spAutoFit/>
          </a:bodyPr>
          <a:lstStyle/>
          <a:p>
            <a:r>
              <a:rPr lang="en-US" dirty="0"/>
              <a:t>By :</a:t>
            </a:r>
          </a:p>
          <a:p>
            <a:r>
              <a:rPr lang="en-US" dirty="0"/>
              <a:t>1602-19-737-127   Anurag Sahu</a:t>
            </a:r>
          </a:p>
          <a:p>
            <a:r>
              <a:rPr lang="en-US" dirty="0"/>
              <a:t>1602-19-737-167   B. Shailendhar</a:t>
            </a:r>
          </a:p>
          <a:p>
            <a:r>
              <a:rPr lang="en-US" dirty="0"/>
              <a:t>1602-19-737-317   B. Vikas    </a:t>
            </a:r>
          </a:p>
        </p:txBody>
      </p:sp>
    </p:spTree>
    <p:extLst>
      <p:ext uri="{BB962C8B-B14F-4D97-AF65-F5344CB8AC3E}">
        <p14:creationId xmlns:p14="http://schemas.microsoft.com/office/powerpoint/2010/main" val="703980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BDD5E-34C6-4616-8F1D-EFBB2CE1428A}"/>
              </a:ext>
            </a:extLst>
          </p:cNvPr>
          <p:cNvSpPr>
            <a:spLocks noGrp="1"/>
          </p:cNvSpPr>
          <p:nvPr>
            <p:ph type="ctrTitle"/>
          </p:nvPr>
        </p:nvSpPr>
        <p:spPr>
          <a:xfrm>
            <a:off x="1304924" y="551510"/>
            <a:ext cx="9363075" cy="868362"/>
          </a:xfrm>
        </p:spPr>
        <p:txBody>
          <a:bodyPr>
            <a:normAutofit fontScale="90000"/>
          </a:bodyPr>
          <a:lstStyle/>
          <a:p>
            <a:r>
              <a:rPr lang="en-IN" dirty="0">
                <a:latin typeface="Arial" panose="020B0604020202020204" pitchFamily="34" charset="0"/>
                <a:cs typeface="Arial" panose="020B0604020202020204" pitchFamily="34" charset="0"/>
              </a:rPr>
              <a:t>Problem Statement</a:t>
            </a:r>
          </a:p>
        </p:txBody>
      </p:sp>
      <p:sp>
        <p:nvSpPr>
          <p:cNvPr id="4" name="Rectangle 3">
            <a:extLst>
              <a:ext uri="{FF2B5EF4-FFF2-40B4-BE49-F238E27FC236}">
                <a16:creationId xmlns:a16="http://schemas.microsoft.com/office/drawing/2014/main" id="{26B9ACAF-F56E-4CB4-B8B9-3FCA857480DF}"/>
              </a:ext>
            </a:extLst>
          </p:cNvPr>
          <p:cNvSpPr/>
          <p:nvPr/>
        </p:nvSpPr>
        <p:spPr>
          <a:xfrm flipV="1">
            <a:off x="0" y="-58666"/>
            <a:ext cx="12192000" cy="1401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DEA868A-9230-45C5-BF9B-623A86B25AAA}"/>
              </a:ext>
            </a:extLst>
          </p:cNvPr>
          <p:cNvSpPr txBox="1"/>
          <p:nvPr/>
        </p:nvSpPr>
        <p:spPr>
          <a:xfrm>
            <a:off x="3145606" y="334592"/>
            <a:ext cx="7075354" cy="769441"/>
          </a:xfrm>
          <a:prstGeom prst="rect">
            <a:avLst/>
          </a:prstGeom>
          <a:noFill/>
        </p:spPr>
        <p:txBody>
          <a:bodyPr wrap="square" rtlCol="0">
            <a:spAutoFit/>
          </a:bodyPr>
          <a:lstStyle/>
          <a:p>
            <a:pPr algn="ctr"/>
            <a:r>
              <a:rPr lang="en-IN" sz="4400" b="1" dirty="0">
                <a:solidFill>
                  <a:schemeClr val="bg1"/>
                </a:solidFill>
                <a:latin typeface="Arial" panose="020B0604020202020204" pitchFamily="34" charset="0"/>
                <a:cs typeface="Arial" panose="020B0604020202020204" pitchFamily="34" charset="0"/>
              </a:rPr>
              <a:t>SEQUENCE DIAGRAM</a:t>
            </a:r>
          </a:p>
        </p:txBody>
      </p:sp>
      <p:pic>
        <p:nvPicPr>
          <p:cNvPr id="6" name="Picture 5">
            <a:extLst>
              <a:ext uri="{FF2B5EF4-FFF2-40B4-BE49-F238E27FC236}">
                <a16:creationId xmlns:a16="http://schemas.microsoft.com/office/drawing/2014/main" id="{04B00521-5748-48DB-BC52-13A16DBD38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0" y="1419872"/>
            <a:ext cx="11785600" cy="5119040"/>
          </a:xfrm>
          <a:prstGeom prst="rect">
            <a:avLst/>
          </a:prstGeom>
        </p:spPr>
      </p:pic>
    </p:spTree>
    <p:extLst>
      <p:ext uri="{BB962C8B-B14F-4D97-AF65-F5344CB8AC3E}">
        <p14:creationId xmlns:p14="http://schemas.microsoft.com/office/powerpoint/2010/main" val="4265119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BDD5E-34C6-4616-8F1D-EFBB2CE1428A}"/>
              </a:ext>
            </a:extLst>
          </p:cNvPr>
          <p:cNvSpPr>
            <a:spLocks noGrp="1"/>
          </p:cNvSpPr>
          <p:nvPr>
            <p:ph type="ctrTitle"/>
          </p:nvPr>
        </p:nvSpPr>
        <p:spPr>
          <a:xfrm>
            <a:off x="1304924" y="551510"/>
            <a:ext cx="9363075" cy="868362"/>
          </a:xfrm>
        </p:spPr>
        <p:txBody>
          <a:bodyPr>
            <a:normAutofit fontScale="90000"/>
          </a:bodyPr>
          <a:lstStyle/>
          <a:p>
            <a:r>
              <a:rPr lang="en-IN" dirty="0">
                <a:latin typeface="Arial" panose="020B0604020202020204" pitchFamily="34" charset="0"/>
                <a:cs typeface="Arial" panose="020B0604020202020204" pitchFamily="34" charset="0"/>
              </a:rPr>
              <a:t>Problem Statement</a:t>
            </a:r>
          </a:p>
        </p:txBody>
      </p:sp>
      <p:sp>
        <p:nvSpPr>
          <p:cNvPr id="4" name="Rectangle 3">
            <a:extLst>
              <a:ext uri="{FF2B5EF4-FFF2-40B4-BE49-F238E27FC236}">
                <a16:creationId xmlns:a16="http://schemas.microsoft.com/office/drawing/2014/main" id="{26B9ACAF-F56E-4CB4-B8B9-3FCA857480DF}"/>
              </a:ext>
            </a:extLst>
          </p:cNvPr>
          <p:cNvSpPr/>
          <p:nvPr/>
        </p:nvSpPr>
        <p:spPr>
          <a:xfrm flipV="1">
            <a:off x="0" y="-58666"/>
            <a:ext cx="12192000" cy="1401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DEA868A-9230-45C5-BF9B-623A86B25AAA}"/>
              </a:ext>
            </a:extLst>
          </p:cNvPr>
          <p:cNvSpPr txBox="1"/>
          <p:nvPr/>
        </p:nvSpPr>
        <p:spPr>
          <a:xfrm>
            <a:off x="3145606" y="334592"/>
            <a:ext cx="7075354" cy="769441"/>
          </a:xfrm>
          <a:prstGeom prst="rect">
            <a:avLst/>
          </a:prstGeom>
          <a:noFill/>
        </p:spPr>
        <p:txBody>
          <a:bodyPr wrap="square" rtlCol="0">
            <a:spAutoFit/>
          </a:bodyPr>
          <a:lstStyle/>
          <a:p>
            <a:pPr algn="ctr"/>
            <a:r>
              <a:rPr lang="en-IN" sz="4400" b="1" dirty="0">
                <a:solidFill>
                  <a:schemeClr val="bg1"/>
                </a:solidFill>
                <a:latin typeface="Arial" panose="020B0604020202020204" pitchFamily="34" charset="0"/>
                <a:cs typeface="Arial" panose="020B0604020202020204" pitchFamily="34" charset="0"/>
              </a:rPr>
              <a:t>DIRECTORY STRUCTURE</a:t>
            </a:r>
          </a:p>
        </p:txBody>
      </p:sp>
      <p:pic>
        <p:nvPicPr>
          <p:cNvPr id="7" name="Picture 6">
            <a:extLst>
              <a:ext uri="{FF2B5EF4-FFF2-40B4-BE49-F238E27FC236}">
                <a16:creationId xmlns:a16="http://schemas.microsoft.com/office/drawing/2014/main" id="{A1229DA7-C779-46B7-8ADF-3C1AD27D74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039" y="1559367"/>
            <a:ext cx="3627755" cy="5017645"/>
          </a:xfrm>
          <a:prstGeom prst="rect">
            <a:avLst/>
          </a:prstGeom>
        </p:spPr>
      </p:pic>
      <p:pic>
        <p:nvPicPr>
          <p:cNvPr id="9" name="Picture 8">
            <a:extLst>
              <a:ext uri="{FF2B5EF4-FFF2-40B4-BE49-F238E27FC236}">
                <a16:creationId xmlns:a16="http://schemas.microsoft.com/office/drawing/2014/main" id="{CC72675E-4D92-4097-B47D-525DDCF876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8799" y="1559367"/>
            <a:ext cx="3411682" cy="5017646"/>
          </a:xfrm>
          <a:prstGeom prst="rect">
            <a:avLst/>
          </a:prstGeom>
        </p:spPr>
      </p:pic>
    </p:spTree>
    <p:extLst>
      <p:ext uri="{BB962C8B-B14F-4D97-AF65-F5344CB8AC3E}">
        <p14:creationId xmlns:p14="http://schemas.microsoft.com/office/powerpoint/2010/main" val="2478761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B9ACAF-F56E-4CB4-B8B9-3FCA857480DF}"/>
              </a:ext>
            </a:extLst>
          </p:cNvPr>
          <p:cNvSpPr/>
          <p:nvPr/>
        </p:nvSpPr>
        <p:spPr>
          <a:xfrm flipV="1">
            <a:off x="0" y="2728442"/>
            <a:ext cx="12192000" cy="1401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DEA868A-9230-45C5-BF9B-623A86B25AAA}"/>
              </a:ext>
            </a:extLst>
          </p:cNvPr>
          <p:cNvSpPr txBox="1"/>
          <p:nvPr/>
        </p:nvSpPr>
        <p:spPr>
          <a:xfrm>
            <a:off x="2558323" y="3044278"/>
            <a:ext cx="7075354" cy="769441"/>
          </a:xfrm>
          <a:prstGeom prst="rect">
            <a:avLst/>
          </a:prstGeom>
          <a:noFill/>
        </p:spPr>
        <p:txBody>
          <a:bodyPr wrap="square" rtlCol="0">
            <a:spAutoFit/>
          </a:bodyPr>
          <a:lstStyle/>
          <a:p>
            <a:pPr algn="ctr"/>
            <a:r>
              <a:rPr lang="en-IN" sz="4400" b="1" dirty="0">
                <a:solidFill>
                  <a:schemeClr val="bg1"/>
                </a:solidFill>
                <a:latin typeface="Arial" panose="020B0604020202020204" pitchFamily="34" charset="0"/>
                <a:cs typeface="Arial" panose="020B0604020202020204" pitchFamily="34" charset="0"/>
              </a:rPr>
              <a:t>IMPLEMENTATION</a:t>
            </a:r>
          </a:p>
        </p:txBody>
      </p:sp>
    </p:spTree>
    <p:extLst>
      <p:ext uri="{BB962C8B-B14F-4D97-AF65-F5344CB8AC3E}">
        <p14:creationId xmlns:p14="http://schemas.microsoft.com/office/powerpoint/2010/main" val="2765589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9A379A-C524-4185-9ED4-7C28A0345590}"/>
              </a:ext>
            </a:extLst>
          </p:cNvPr>
          <p:cNvSpPr txBox="1"/>
          <p:nvPr/>
        </p:nvSpPr>
        <p:spPr>
          <a:xfrm>
            <a:off x="5260258" y="422787"/>
            <a:ext cx="1848464" cy="400110"/>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HOME PAGE</a:t>
            </a:r>
          </a:p>
        </p:txBody>
      </p:sp>
      <p:pic>
        <p:nvPicPr>
          <p:cNvPr id="7" name="Picture 6">
            <a:extLst>
              <a:ext uri="{FF2B5EF4-FFF2-40B4-BE49-F238E27FC236}">
                <a16:creationId xmlns:a16="http://schemas.microsoft.com/office/drawing/2014/main" id="{7D8BAFEE-697B-4591-AFBD-512DE4D1C5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87" y="924231"/>
            <a:ext cx="11936362" cy="5600393"/>
          </a:xfrm>
          <a:prstGeom prst="rect">
            <a:avLst/>
          </a:prstGeom>
        </p:spPr>
      </p:pic>
    </p:spTree>
    <p:extLst>
      <p:ext uri="{BB962C8B-B14F-4D97-AF65-F5344CB8AC3E}">
        <p14:creationId xmlns:p14="http://schemas.microsoft.com/office/powerpoint/2010/main" val="3581613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9A379A-C524-4185-9ED4-7C28A0345590}"/>
              </a:ext>
            </a:extLst>
          </p:cNvPr>
          <p:cNvSpPr txBox="1"/>
          <p:nvPr/>
        </p:nvSpPr>
        <p:spPr>
          <a:xfrm>
            <a:off x="5279922" y="422787"/>
            <a:ext cx="1848464" cy="400110"/>
          </a:xfrm>
          <a:prstGeom prst="rect">
            <a:avLst/>
          </a:prstGeom>
          <a:noFill/>
        </p:spPr>
        <p:txBody>
          <a:bodyPr wrap="square" rtlCol="0">
            <a:spAutoFit/>
          </a:bodyPr>
          <a:lstStyle/>
          <a:p>
            <a:pPr algn="ctr"/>
            <a:r>
              <a:rPr lang="en-IN" sz="2000" b="1" dirty="0">
                <a:latin typeface="Arial" panose="020B0604020202020204" pitchFamily="34" charset="0"/>
                <a:cs typeface="Arial" panose="020B0604020202020204" pitchFamily="34" charset="0"/>
              </a:rPr>
              <a:t>SIGN UP</a:t>
            </a:r>
          </a:p>
        </p:txBody>
      </p:sp>
      <p:pic>
        <p:nvPicPr>
          <p:cNvPr id="3" name="Picture 2">
            <a:extLst>
              <a:ext uri="{FF2B5EF4-FFF2-40B4-BE49-F238E27FC236}">
                <a16:creationId xmlns:a16="http://schemas.microsoft.com/office/drawing/2014/main" id="{F1653D6B-F4E8-4B98-8A5D-3B2671326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612" y="744793"/>
            <a:ext cx="9901084" cy="5368413"/>
          </a:xfrm>
          <a:prstGeom prst="rect">
            <a:avLst/>
          </a:prstGeom>
        </p:spPr>
      </p:pic>
    </p:spTree>
    <p:extLst>
      <p:ext uri="{BB962C8B-B14F-4D97-AF65-F5344CB8AC3E}">
        <p14:creationId xmlns:p14="http://schemas.microsoft.com/office/powerpoint/2010/main" val="524994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9A379A-C524-4185-9ED4-7C28A0345590}"/>
              </a:ext>
            </a:extLst>
          </p:cNvPr>
          <p:cNvSpPr txBox="1"/>
          <p:nvPr/>
        </p:nvSpPr>
        <p:spPr>
          <a:xfrm>
            <a:off x="5279922" y="422787"/>
            <a:ext cx="1848464" cy="400110"/>
          </a:xfrm>
          <a:prstGeom prst="rect">
            <a:avLst/>
          </a:prstGeom>
          <a:noFill/>
        </p:spPr>
        <p:txBody>
          <a:bodyPr wrap="square" rtlCol="0">
            <a:spAutoFit/>
          </a:bodyPr>
          <a:lstStyle/>
          <a:p>
            <a:pPr algn="ctr"/>
            <a:r>
              <a:rPr lang="en-IN" sz="2000" b="1" dirty="0">
                <a:latin typeface="Arial" panose="020B0604020202020204" pitchFamily="34" charset="0"/>
                <a:cs typeface="Arial" panose="020B0604020202020204" pitchFamily="34" charset="0"/>
              </a:rPr>
              <a:t>SIGN UP</a:t>
            </a:r>
          </a:p>
        </p:txBody>
      </p:sp>
      <p:pic>
        <p:nvPicPr>
          <p:cNvPr id="3" name="Picture 2">
            <a:extLst>
              <a:ext uri="{FF2B5EF4-FFF2-40B4-BE49-F238E27FC236}">
                <a16:creationId xmlns:a16="http://schemas.microsoft.com/office/drawing/2014/main" id="{F1653D6B-F4E8-4B98-8A5D-3B26713260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612" y="744793"/>
            <a:ext cx="9901084" cy="5368413"/>
          </a:xfrm>
          <a:prstGeom prst="rect">
            <a:avLst/>
          </a:prstGeom>
        </p:spPr>
      </p:pic>
    </p:spTree>
    <p:extLst>
      <p:ext uri="{BB962C8B-B14F-4D97-AF65-F5344CB8AC3E}">
        <p14:creationId xmlns:p14="http://schemas.microsoft.com/office/powerpoint/2010/main" val="1987663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9A379A-C524-4185-9ED4-7C28A0345590}"/>
              </a:ext>
            </a:extLst>
          </p:cNvPr>
          <p:cNvSpPr txBox="1"/>
          <p:nvPr/>
        </p:nvSpPr>
        <p:spPr>
          <a:xfrm>
            <a:off x="5279922" y="422787"/>
            <a:ext cx="1848464" cy="400110"/>
          </a:xfrm>
          <a:prstGeom prst="rect">
            <a:avLst/>
          </a:prstGeom>
          <a:noFill/>
        </p:spPr>
        <p:txBody>
          <a:bodyPr wrap="square" rtlCol="0">
            <a:spAutoFit/>
          </a:bodyPr>
          <a:lstStyle/>
          <a:p>
            <a:pPr algn="ctr"/>
            <a:r>
              <a:rPr lang="en-IN" sz="2000" b="1" dirty="0">
                <a:latin typeface="Arial" panose="020B0604020202020204" pitchFamily="34" charset="0"/>
                <a:cs typeface="Arial" panose="020B0604020202020204" pitchFamily="34" charset="0"/>
              </a:rPr>
              <a:t>LOGIN</a:t>
            </a:r>
          </a:p>
        </p:txBody>
      </p:sp>
      <p:pic>
        <p:nvPicPr>
          <p:cNvPr id="4" name="Picture 3">
            <a:extLst>
              <a:ext uri="{FF2B5EF4-FFF2-40B4-BE49-F238E27FC236}">
                <a16:creationId xmlns:a16="http://schemas.microsoft.com/office/drawing/2014/main" id="{C76B0CDE-CE98-4F15-9193-75FC54C26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722" y="822897"/>
            <a:ext cx="11690555" cy="5624052"/>
          </a:xfrm>
          <a:prstGeom prst="rect">
            <a:avLst/>
          </a:prstGeom>
        </p:spPr>
      </p:pic>
    </p:spTree>
    <p:extLst>
      <p:ext uri="{BB962C8B-B14F-4D97-AF65-F5344CB8AC3E}">
        <p14:creationId xmlns:p14="http://schemas.microsoft.com/office/powerpoint/2010/main" val="1582992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9A379A-C524-4185-9ED4-7C28A0345590}"/>
              </a:ext>
            </a:extLst>
          </p:cNvPr>
          <p:cNvSpPr txBox="1"/>
          <p:nvPr/>
        </p:nvSpPr>
        <p:spPr>
          <a:xfrm>
            <a:off x="4886631" y="142170"/>
            <a:ext cx="2418736" cy="400110"/>
          </a:xfrm>
          <a:prstGeom prst="rect">
            <a:avLst/>
          </a:prstGeom>
          <a:noFill/>
        </p:spPr>
        <p:txBody>
          <a:bodyPr wrap="square" rtlCol="0">
            <a:spAutoFit/>
          </a:bodyPr>
          <a:lstStyle/>
          <a:p>
            <a:pPr algn="ctr"/>
            <a:r>
              <a:rPr lang="en-IN" sz="2000" b="1" dirty="0">
                <a:latin typeface="Arial" panose="020B0604020202020204" pitchFamily="34" charset="0"/>
                <a:cs typeface="Arial" panose="020B0604020202020204" pitchFamily="34" charset="0"/>
              </a:rPr>
              <a:t>DESCRIPTION</a:t>
            </a:r>
          </a:p>
        </p:txBody>
      </p:sp>
      <p:pic>
        <p:nvPicPr>
          <p:cNvPr id="3" name="Picture 2">
            <a:extLst>
              <a:ext uri="{FF2B5EF4-FFF2-40B4-BE49-F238E27FC236}">
                <a16:creationId xmlns:a16="http://schemas.microsoft.com/office/drawing/2014/main" id="{05E45095-E9B7-4331-92B5-4A93FB909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732" y="447169"/>
            <a:ext cx="10986533" cy="5963662"/>
          </a:xfrm>
          <a:prstGeom prst="rect">
            <a:avLst/>
          </a:prstGeom>
        </p:spPr>
      </p:pic>
    </p:spTree>
    <p:extLst>
      <p:ext uri="{BB962C8B-B14F-4D97-AF65-F5344CB8AC3E}">
        <p14:creationId xmlns:p14="http://schemas.microsoft.com/office/powerpoint/2010/main" val="1276325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9A379A-C524-4185-9ED4-7C28A0345590}"/>
              </a:ext>
            </a:extLst>
          </p:cNvPr>
          <p:cNvSpPr txBox="1"/>
          <p:nvPr/>
        </p:nvSpPr>
        <p:spPr>
          <a:xfrm>
            <a:off x="4886631" y="210996"/>
            <a:ext cx="2418736" cy="400110"/>
          </a:xfrm>
          <a:prstGeom prst="rect">
            <a:avLst/>
          </a:prstGeom>
          <a:noFill/>
        </p:spPr>
        <p:txBody>
          <a:bodyPr wrap="square" rtlCol="0">
            <a:spAutoFit/>
          </a:bodyPr>
          <a:lstStyle/>
          <a:p>
            <a:pPr algn="ctr"/>
            <a:r>
              <a:rPr lang="en-IN" sz="2000" b="1" dirty="0">
                <a:latin typeface="Arial" panose="020B0604020202020204" pitchFamily="34" charset="0"/>
                <a:cs typeface="Arial" panose="020B0604020202020204" pitchFamily="34" charset="0"/>
              </a:rPr>
              <a:t>PROFILE</a:t>
            </a:r>
          </a:p>
        </p:txBody>
      </p:sp>
      <p:pic>
        <p:nvPicPr>
          <p:cNvPr id="3" name="Picture 2">
            <a:extLst>
              <a:ext uri="{FF2B5EF4-FFF2-40B4-BE49-F238E27FC236}">
                <a16:creationId xmlns:a16="http://schemas.microsoft.com/office/drawing/2014/main" id="{648E1E5B-482F-4C43-A62B-167A0EDDBA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394" y="521110"/>
            <a:ext cx="11489843" cy="5594555"/>
          </a:xfrm>
          <a:prstGeom prst="rect">
            <a:avLst/>
          </a:prstGeom>
        </p:spPr>
      </p:pic>
    </p:spTree>
    <p:extLst>
      <p:ext uri="{BB962C8B-B14F-4D97-AF65-F5344CB8AC3E}">
        <p14:creationId xmlns:p14="http://schemas.microsoft.com/office/powerpoint/2010/main" val="3528849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9A379A-C524-4185-9ED4-7C28A0345590}"/>
              </a:ext>
            </a:extLst>
          </p:cNvPr>
          <p:cNvSpPr txBox="1"/>
          <p:nvPr/>
        </p:nvSpPr>
        <p:spPr>
          <a:xfrm>
            <a:off x="4458928" y="121000"/>
            <a:ext cx="3274143" cy="400110"/>
          </a:xfrm>
          <a:prstGeom prst="rect">
            <a:avLst/>
          </a:prstGeom>
          <a:noFill/>
        </p:spPr>
        <p:txBody>
          <a:bodyPr wrap="square" rtlCol="0">
            <a:spAutoFit/>
          </a:bodyPr>
          <a:lstStyle/>
          <a:p>
            <a:pPr algn="ctr"/>
            <a:r>
              <a:rPr lang="en-IN" sz="2000" b="1" dirty="0">
                <a:latin typeface="Arial" panose="020B0604020202020204" pitchFamily="34" charset="0"/>
                <a:cs typeface="Arial" panose="020B0604020202020204" pitchFamily="34" charset="0"/>
              </a:rPr>
              <a:t>POST NEW HOUSE</a:t>
            </a:r>
          </a:p>
        </p:txBody>
      </p:sp>
      <p:pic>
        <p:nvPicPr>
          <p:cNvPr id="4" name="Picture 3">
            <a:extLst>
              <a:ext uri="{FF2B5EF4-FFF2-40B4-BE49-F238E27FC236}">
                <a16:creationId xmlns:a16="http://schemas.microsoft.com/office/drawing/2014/main" id="{59305748-DD0E-4939-BD9A-33912F60D8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53" y="521110"/>
            <a:ext cx="11670891" cy="6009967"/>
          </a:xfrm>
          <a:prstGeom prst="rect">
            <a:avLst/>
          </a:prstGeom>
        </p:spPr>
      </p:pic>
    </p:spTree>
    <p:extLst>
      <p:ext uri="{BB962C8B-B14F-4D97-AF65-F5344CB8AC3E}">
        <p14:creationId xmlns:p14="http://schemas.microsoft.com/office/powerpoint/2010/main" val="36464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BDD5E-34C6-4616-8F1D-EFBB2CE1428A}"/>
              </a:ext>
            </a:extLst>
          </p:cNvPr>
          <p:cNvSpPr>
            <a:spLocks noGrp="1"/>
          </p:cNvSpPr>
          <p:nvPr>
            <p:ph type="ctrTitle"/>
          </p:nvPr>
        </p:nvSpPr>
        <p:spPr>
          <a:xfrm>
            <a:off x="1304924" y="551510"/>
            <a:ext cx="9363075" cy="868362"/>
          </a:xfrm>
        </p:spPr>
        <p:txBody>
          <a:bodyPr>
            <a:normAutofit fontScale="90000"/>
          </a:bodyPr>
          <a:lstStyle/>
          <a:p>
            <a:r>
              <a:rPr lang="en-IN" dirty="0">
                <a:latin typeface="Arial" panose="020B0604020202020204" pitchFamily="34" charset="0"/>
                <a:cs typeface="Arial" panose="020B0604020202020204" pitchFamily="34" charset="0"/>
              </a:rPr>
              <a:t>Problem Statement</a:t>
            </a:r>
          </a:p>
        </p:txBody>
      </p:sp>
      <p:sp>
        <p:nvSpPr>
          <p:cNvPr id="3" name="Subtitle 2">
            <a:extLst>
              <a:ext uri="{FF2B5EF4-FFF2-40B4-BE49-F238E27FC236}">
                <a16:creationId xmlns:a16="http://schemas.microsoft.com/office/drawing/2014/main" id="{25B7F35D-E86C-469C-B269-89CA59D0A75E}"/>
              </a:ext>
            </a:extLst>
          </p:cNvPr>
          <p:cNvSpPr>
            <a:spLocks noGrp="1"/>
          </p:cNvSpPr>
          <p:nvPr>
            <p:ph type="subTitle" idx="1"/>
          </p:nvPr>
        </p:nvSpPr>
        <p:spPr>
          <a:xfrm>
            <a:off x="1304925" y="1952625"/>
            <a:ext cx="9363075" cy="3305175"/>
          </a:xfrm>
        </p:spPr>
        <p:txBody>
          <a:bodyPr>
            <a:normAutofit/>
          </a:bodyPr>
          <a:lstStyle/>
          <a:p>
            <a:pPr algn="just"/>
            <a:r>
              <a:rPr lang="en-US" sz="2000" dirty="0">
                <a:latin typeface="Times New Roman" panose="02020603050405020304" pitchFamily="18" charset="0"/>
                <a:cs typeface="Times New Roman" panose="02020603050405020304" pitchFamily="18" charset="0"/>
              </a:rPr>
              <a:t>In Current System, customer requires to find rental homes manually or should visit House rental company or should approach a Real Estate agent, which is tiresome and wastes </a:t>
            </a:r>
            <a:r>
              <a:rPr lang="en-US" sz="2000" dirty="0" err="1">
                <a:latin typeface="Times New Roman" panose="02020603050405020304" pitchFamily="18" charset="0"/>
                <a:cs typeface="Times New Roman" panose="02020603050405020304" pitchFamily="18" charset="0"/>
              </a:rPr>
              <a:t>alot</a:t>
            </a:r>
            <a:r>
              <a:rPr lang="en-US" sz="2000" dirty="0">
                <a:latin typeface="Times New Roman" panose="02020603050405020304" pitchFamily="18" charset="0"/>
                <a:cs typeface="Times New Roman" panose="02020603050405020304" pitchFamily="18" charset="0"/>
              </a:rPr>
              <a:t> of time.  In existing system customers aren't allowed to rent a house without physically contacting the house owner. The current system does not have a secure online payment method to pay rent. In the current system we don't get any details of house specifications unless we visit the home.</a:t>
            </a:r>
            <a:endParaRPr lang="en-IN"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6B9ACAF-F56E-4CB4-B8B9-3FCA857480DF}"/>
              </a:ext>
            </a:extLst>
          </p:cNvPr>
          <p:cNvSpPr/>
          <p:nvPr/>
        </p:nvSpPr>
        <p:spPr>
          <a:xfrm flipV="1">
            <a:off x="0" y="0"/>
            <a:ext cx="12192000" cy="1401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DEA868A-9230-45C5-BF9B-623A86B25AAA}"/>
              </a:ext>
            </a:extLst>
          </p:cNvPr>
          <p:cNvSpPr txBox="1"/>
          <p:nvPr/>
        </p:nvSpPr>
        <p:spPr>
          <a:xfrm>
            <a:off x="3364637" y="334592"/>
            <a:ext cx="5681709" cy="769441"/>
          </a:xfrm>
          <a:prstGeom prst="rect">
            <a:avLst/>
          </a:prstGeom>
          <a:noFill/>
        </p:spPr>
        <p:txBody>
          <a:bodyPr wrap="square" rtlCol="0">
            <a:spAutoFit/>
          </a:bodyPr>
          <a:lstStyle/>
          <a:p>
            <a:r>
              <a:rPr lang="en-IN" sz="4400" b="1" dirty="0">
                <a:solidFill>
                  <a:schemeClr val="bg1"/>
                </a:solidFill>
                <a:latin typeface="Arial" panose="020B0604020202020204" pitchFamily="34" charset="0"/>
                <a:cs typeface="Arial" panose="020B0604020202020204" pitchFamily="34" charset="0"/>
              </a:rPr>
              <a:t>Problem Statement</a:t>
            </a:r>
          </a:p>
        </p:txBody>
      </p:sp>
    </p:spTree>
    <p:extLst>
      <p:ext uri="{BB962C8B-B14F-4D97-AF65-F5344CB8AC3E}">
        <p14:creationId xmlns:p14="http://schemas.microsoft.com/office/powerpoint/2010/main" val="236886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9A379A-C524-4185-9ED4-7C28A0345590}"/>
              </a:ext>
            </a:extLst>
          </p:cNvPr>
          <p:cNvSpPr txBox="1"/>
          <p:nvPr/>
        </p:nvSpPr>
        <p:spPr>
          <a:xfrm>
            <a:off x="4458928" y="121000"/>
            <a:ext cx="3274143" cy="400110"/>
          </a:xfrm>
          <a:prstGeom prst="rect">
            <a:avLst/>
          </a:prstGeom>
          <a:noFill/>
        </p:spPr>
        <p:txBody>
          <a:bodyPr wrap="square" rtlCol="0">
            <a:spAutoFit/>
          </a:bodyPr>
          <a:lstStyle/>
          <a:p>
            <a:pPr algn="ctr"/>
            <a:r>
              <a:rPr lang="en-IN" sz="2000" b="1" dirty="0">
                <a:latin typeface="Arial" panose="020B0604020202020204" pitchFamily="34" charset="0"/>
                <a:cs typeface="Arial" panose="020B0604020202020204" pitchFamily="34" charset="0"/>
              </a:rPr>
              <a:t>SEARCH BY PLACE</a:t>
            </a:r>
          </a:p>
        </p:txBody>
      </p:sp>
      <p:pic>
        <p:nvPicPr>
          <p:cNvPr id="7" name="Picture 6">
            <a:extLst>
              <a:ext uri="{FF2B5EF4-FFF2-40B4-BE49-F238E27FC236}">
                <a16:creationId xmlns:a16="http://schemas.microsoft.com/office/drawing/2014/main" id="{11089958-8904-4B8F-B5F5-E30DA460A4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297" y="477618"/>
            <a:ext cx="11857703" cy="5902764"/>
          </a:xfrm>
          <a:prstGeom prst="rect">
            <a:avLst/>
          </a:prstGeom>
        </p:spPr>
      </p:pic>
    </p:spTree>
    <p:extLst>
      <p:ext uri="{BB962C8B-B14F-4D97-AF65-F5344CB8AC3E}">
        <p14:creationId xmlns:p14="http://schemas.microsoft.com/office/powerpoint/2010/main" val="3997806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BDD5E-34C6-4616-8F1D-EFBB2CE1428A}"/>
              </a:ext>
            </a:extLst>
          </p:cNvPr>
          <p:cNvSpPr>
            <a:spLocks noGrp="1"/>
          </p:cNvSpPr>
          <p:nvPr>
            <p:ph type="ctrTitle"/>
          </p:nvPr>
        </p:nvSpPr>
        <p:spPr>
          <a:xfrm>
            <a:off x="1304924" y="551510"/>
            <a:ext cx="9363075" cy="868362"/>
          </a:xfrm>
        </p:spPr>
        <p:txBody>
          <a:bodyPr>
            <a:normAutofit fontScale="90000"/>
          </a:bodyPr>
          <a:lstStyle/>
          <a:p>
            <a:r>
              <a:rPr lang="en-IN" dirty="0">
                <a:latin typeface="Arial" panose="020B0604020202020204" pitchFamily="34" charset="0"/>
                <a:cs typeface="Arial" panose="020B0604020202020204" pitchFamily="34" charset="0"/>
              </a:rPr>
              <a:t>Problem Statement</a:t>
            </a:r>
          </a:p>
        </p:txBody>
      </p:sp>
      <p:sp>
        <p:nvSpPr>
          <p:cNvPr id="4" name="Rectangle 3">
            <a:extLst>
              <a:ext uri="{FF2B5EF4-FFF2-40B4-BE49-F238E27FC236}">
                <a16:creationId xmlns:a16="http://schemas.microsoft.com/office/drawing/2014/main" id="{26B9ACAF-F56E-4CB4-B8B9-3FCA857480DF}"/>
              </a:ext>
            </a:extLst>
          </p:cNvPr>
          <p:cNvSpPr/>
          <p:nvPr/>
        </p:nvSpPr>
        <p:spPr>
          <a:xfrm flipV="1">
            <a:off x="0" y="-58666"/>
            <a:ext cx="12192000" cy="1401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DEA868A-9230-45C5-BF9B-623A86B25AAA}"/>
              </a:ext>
            </a:extLst>
          </p:cNvPr>
          <p:cNvSpPr txBox="1"/>
          <p:nvPr/>
        </p:nvSpPr>
        <p:spPr>
          <a:xfrm>
            <a:off x="2558323" y="166789"/>
            <a:ext cx="7075354" cy="769441"/>
          </a:xfrm>
          <a:prstGeom prst="rect">
            <a:avLst/>
          </a:prstGeom>
          <a:noFill/>
        </p:spPr>
        <p:txBody>
          <a:bodyPr wrap="square" rtlCol="0">
            <a:spAutoFit/>
          </a:bodyPr>
          <a:lstStyle/>
          <a:p>
            <a:pPr algn="ctr"/>
            <a:r>
              <a:rPr lang="en-IN" sz="4400" b="1" dirty="0">
                <a:solidFill>
                  <a:schemeClr val="bg1"/>
                </a:solidFill>
                <a:latin typeface="Arial" panose="020B0604020202020204" pitchFamily="34" charset="0"/>
                <a:cs typeface="Arial" panose="020B0604020202020204" pitchFamily="34" charset="0"/>
              </a:rPr>
              <a:t>CONCLUSION</a:t>
            </a:r>
          </a:p>
        </p:txBody>
      </p:sp>
      <p:sp>
        <p:nvSpPr>
          <p:cNvPr id="6" name="TextBox 5">
            <a:extLst>
              <a:ext uri="{FF2B5EF4-FFF2-40B4-BE49-F238E27FC236}">
                <a16:creationId xmlns:a16="http://schemas.microsoft.com/office/drawing/2014/main" id="{72770709-C1A8-4A31-86FE-F889BDBCE5D2}"/>
              </a:ext>
            </a:extLst>
          </p:cNvPr>
          <p:cNvSpPr txBox="1"/>
          <p:nvPr/>
        </p:nvSpPr>
        <p:spPr>
          <a:xfrm>
            <a:off x="983225" y="1804594"/>
            <a:ext cx="10776155" cy="3139321"/>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We have successfully developed a secure, user-friendly web application. This system is capable of searching properties, posting ads of properties for rent and </a:t>
            </a:r>
            <a:r>
              <a:rPr lang="en-US" sz="2200" dirty="0" err="1">
                <a:latin typeface="Arial" panose="020B0604020202020204" pitchFamily="34" charset="0"/>
                <a:cs typeface="Arial" panose="020B0604020202020204" pitchFamily="34" charset="0"/>
              </a:rPr>
              <a:t>sale.It</a:t>
            </a:r>
            <a:r>
              <a:rPr lang="en-US" sz="2200" dirty="0">
                <a:latin typeface="Arial" panose="020B0604020202020204" pitchFamily="34" charset="0"/>
                <a:cs typeface="Arial" panose="020B0604020202020204" pitchFamily="34" charset="0"/>
              </a:rPr>
              <a:t> uses a client/server architecture based on the HTTP protocol. It is developed in Microsoft’s Visual Studio. The buyer performs a search for the property listings by putting either City/State in the search textbox. The business logic tier communicates with the database tier requesting the results of the query sent by it. The results obtained by the database are displayed on the data grid, by refreshing the grid rather than refreshing the entire web page. This system will definitely reduce the time to search for a house to have it for rent or to buy by having all the properties online.</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1813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BDD5E-34C6-4616-8F1D-EFBB2CE1428A}"/>
              </a:ext>
            </a:extLst>
          </p:cNvPr>
          <p:cNvSpPr>
            <a:spLocks noGrp="1"/>
          </p:cNvSpPr>
          <p:nvPr>
            <p:ph type="ctrTitle"/>
          </p:nvPr>
        </p:nvSpPr>
        <p:spPr>
          <a:xfrm>
            <a:off x="1304924" y="551510"/>
            <a:ext cx="9363075" cy="868362"/>
          </a:xfrm>
        </p:spPr>
        <p:txBody>
          <a:bodyPr>
            <a:normAutofit fontScale="90000"/>
          </a:bodyPr>
          <a:lstStyle/>
          <a:p>
            <a:r>
              <a:rPr lang="en-IN" dirty="0">
                <a:latin typeface="Arial" panose="020B0604020202020204" pitchFamily="34" charset="0"/>
                <a:cs typeface="Arial" panose="020B0604020202020204" pitchFamily="34" charset="0"/>
              </a:rPr>
              <a:t>Problem Statement</a:t>
            </a:r>
          </a:p>
        </p:txBody>
      </p:sp>
      <p:sp>
        <p:nvSpPr>
          <p:cNvPr id="4" name="Rectangle 3">
            <a:extLst>
              <a:ext uri="{FF2B5EF4-FFF2-40B4-BE49-F238E27FC236}">
                <a16:creationId xmlns:a16="http://schemas.microsoft.com/office/drawing/2014/main" id="{26B9ACAF-F56E-4CB4-B8B9-3FCA857480DF}"/>
              </a:ext>
            </a:extLst>
          </p:cNvPr>
          <p:cNvSpPr/>
          <p:nvPr/>
        </p:nvSpPr>
        <p:spPr>
          <a:xfrm flipV="1">
            <a:off x="0" y="-58666"/>
            <a:ext cx="12192000" cy="1401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DEA868A-9230-45C5-BF9B-623A86B25AAA}"/>
              </a:ext>
            </a:extLst>
          </p:cNvPr>
          <p:cNvSpPr txBox="1"/>
          <p:nvPr/>
        </p:nvSpPr>
        <p:spPr>
          <a:xfrm>
            <a:off x="2558323" y="166789"/>
            <a:ext cx="7075354" cy="769441"/>
          </a:xfrm>
          <a:prstGeom prst="rect">
            <a:avLst/>
          </a:prstGeom>
          <a:noFill/>
        </p:spPr>
        <p:txBody>
          <a:bodyPr wrap="square" rtlCol="0">
            <a:spAutoFit/>
          </a:bodyPr>
          <a:lstStyle/>
          <a:p>
            <a:pPr algn="ctr"/>
            <a:r>
              <a:rPr lang="en-IN" sz="4400" b="1" dirty="0">
                <a:solidFill>
                  <a:schemeClr val="bg1"/>
                </a:solidFill>
                <a:latin typeface="Arial" panose="020B0604020202020204" pitchFamily="34" charset="0"/>
                <a:cs typeface="Arial" panose="020B0604020202020204" pitchFamily="34" charset="0"/>
              </a:rPr>
              <a:t>REFERENCES</a:t>
            </a:r>
          </a:p>
        </p:txBody>
      </p:sp>
      <p:sp>
        <p:nvSpPr>
          <p:cNvPr id="6" name="TextBox 5">
            <a:extLst>
              <a:ext uri="{FF2B5EF4-FFF2-40B4-BE49-F238E27FC236}">
                <a16:creationId xmlns:a16="http://schemas.microsoft.com/office/drawing/2014/main" id="{72770709-C1A8-4A31-86FE-F889BDBCE5D2}"/>
              </a:ext>
            </a:extLst>
          </p:cNvPr>
          <p:cNvSpPr txBox="1"/>
          <p:nvPr/>
        </p:nvSpPr>
        <p:spPr>
          <a:xfrm>
            <a:off x="983225" y="1804594"/>
            <a:ext cx="10776155" cy="2123658"/>
          </a:xfrm>
          <a:prstGeom prst="rect">
            <a:avLst/>
          </a:prstGeom>
          <a:noFill/>
        </p:spPr>
        <p:txBody>
          <a:bodyPr wrap="square" rtlCol="0">
            <a:spAutoFit/>
          </a:bodyPr>
          <a:lstStyle/>
          <a:p>
            <a:r>
              <a:rPr lang="en-IN" sz="2200" dirty="0">
                <a:latin typeface="Arial" panose="020B0604020202020204" pitchFamily="34" charset="0"/>
                <a:cs typeface="Arial" panose="020B0604020202020204" pitchFamily="34" charset="0"/>
              </a:rPr>
              <a:t>https://youtube/cdPcTuazI/ </a:t>
            </a:r>
          </a:p>
          <a:p>
            <a:r>
              <a:rPr lang="en-IN" sz="2200" dirty="0">
                <a:latin typeface="Arial" panose="020B0604020202020204" pitchFamily="34" charset="0"/>
                <a:cs typeface="Arial" panose="020B0604020202020204" pitchFamily="34" charset="0"/>
              </a:rPr>
              <a:t>https://youtube/1BeZxMbSZNI/	  https://stackoverflow.com/questions/57217823/dj	  https://fontawesome.com/v4.7/icon/star-half-o	  https://docs.djangoproject.com/en/3.2/ref/models/querysets/	  https://www.webforefront.com/django/usebuiltinjinjastatements.html</a:t>
            </a:r>
          </a:p>
        </p:txBody>
      </p:sp>
    </p:spTree>
    <p:extLst>
      <p:ext uri="{BB962C8B-B14F-4D97-AF65-F5344CB8AC3E}">
        <p14:creationId xmlns:p14="http://schemas.microsoft.com/office/powerpoint/2010/main" val="552899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8DCE-7D2F-4679-891F-A17F0B4F922B}"/>
              </a:ext>
            </a:extLst>
          </p:cNvPr>
          <p:cNvSpPr>
            <a:spLocks noGrp="1"/>
          </p:cNvSpPr>
          <p:nvPr>
            <p:ph type="title"/>
          </p:nvPr>
        </p:nvSpPr>
        <p:spPr/>
        <p:txBody>
          <a:bodyPr>
            <a:normAutofit/>
          </a:bodyPr>
          <a:lstStyle/>
          <a:p>
            <a:r>
              <a:rPr lang="en-IN" sz="5400" dirty="0"/>
              <a:t> </a:t>
            </a:r>
          </a:p>
        </p:txBody>
      </p:sp>
      <p:sp>
        <p:nvSpPr>
          <p:cNvPr id="4" name="TextBox 3">
            <a:extLst>
              <a:ext uri="{FF2B5EF4-FFF2-40B4-BE49-F238E27FC236}">
                <a16:creationId xmlns:a16="http://schemas.microsoft.com/office/drawing/2014/main" id="{0ACADC68-A1ED-482C-8CF7-22A574C164F1}"/>
              </a:ext>
            </a:extLst>
          </p:cNvPr>
          <p:cNvSpPr txBox="1"/>
          <p:nvPr/>
        </p:nvSpPr>
        <p:spPr>
          <a:xfrm>
            <a:off x="2740241" y="2921168"/>
            <a:ext cx="6711518" cy="1015663"/>
          </a:xfrm>
          <a:prstGeom prst="rect">
            <a:avLst/>
          </a:prstGeom>
          <a:noFill/>
        </p:spPr>
        <p:txBody>
          <a:bodyPr wrap="square" rtlCol="0">
            <a:spAutoFit/>
          </a:bodyPr>
          <a:lstStyle/>
          <a:p>
            <a:pPr algn="ctr"/>
            <a:r>
              <a:rPr lang="en-IN" sz="6000" b="1" dirty="0"/>
              <a:t>Thank You…</a:t>
            </a:r>
          </a:p>
        </p:txBody>
      </p:sp>
    </p:spTree>
    <p:extLst>
      <p:ext uri="{BB962C8B-B14F-4D97-AF65-F5344CB8AC3E}">
        <p14:creationId xmlns:p14="http://schemas.microsoft.com/office/powerpoint/2010/main" val="1600752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BDD5E-34C6-4616-8F1D-EFBB2CE1428A}"/>
              </a:ext>
            </a:extLst>
          </p:cNvPr>
          <p:cNvSpPr>
            <a:spLocks noGrp="1"/>
          </p:cNvSpPr>
          <p:nvPr>
            <p:ph type="ctrTitle"/>
          </p:nvPr>
        </p:nvSpPr>
        <p:spPr>
          <a:xfrm>
            <a:off x="1304924" y="551510"/>
            <a:ext cx="9363075" cy="868362"/>
          </a:xfrm>
        </p:spPr>
        <p:txBody>
          <a:bodyPr>
            <a:normAutofit fontScale="90000"/>
          </a:bodyPr>
          <a:lstStyle/>
          <a:p>
            <a:r>
              <a:rPr lang="en-IN" dirty="0">
                <a:latin typeface="Arial" panose="020B0604020202020204" pitchFamily="34" charset="0"/>
                <a:cs typeface="Arial" panose="020B0604020202020204" pitchFamily="34" charset="0"/>
              </a:rPr>
              <a:t>Problem Statement</a:t>
            </a:r>
          </a:p>
        </p:txBody>
      </p:sp>
      <p:sp>
        <p:nvSpPr>
          <p:cNvPr id="3" name="Subtitle 2">
            <a:extLst>
              <a:ext uri="{FF2B5EF4-FFF2-40B4-BE49-F238E27FC236}">
                <a16:creationId xmlns:a16="http://schemas.microsoft.com/office/drawing/2014/main" id="{25B7F35D-E86C-469C-B269-89CA59D0A75E}"/>
              </a:ext>
            </a:extLst>
          </p:cNvPr>
          <p:cNvSpPr>
            <a:spLocks noGrp="1"/>
          </p:cNvSpPr>
          <p:nvPr>
            <p:ph type="subTitle" idx="1"/>
          </p:nvPr>
        </p:nvSpPr>
        <p:spPr>
          <a:xfrm>
            <a:off x="1304925" y="1952625"/>
            <a:ext cx="9363075" cy="3305175"/>
          </a:xfrm>
        </p:spPr>
        <p:txBody>
          <a:bodyPr>
            <a:normAutofit/>
          </a:bodyPr>
          <a:lstStyle/>
          <a:p>
            <a:pPr algn="just"/>
            <a:r>
              <a:rPr lang="en-US" sz="2000" b="1" dirty="0">
                <a:latin typeface="Times New Roman" panose="02020603050405020304" pitchFamily="18" charset="0"/>
                <a:cs typeface="Times New Roman" panose="02020603050405020304" pitchFamily="18" charset="0"/>
              </a:rPr>
              <a:t>Main Objective:</a:t>
            </a:r>
          </a:p>
          <a:p>
            <a:pPr algn="just"/>
            <a:r>
              <a:rPr lang="en-US" sz="2000" dirty="0">
                <a:latin typeface="Times New Roman" panose="02020603050405020304" pitchFamily="18" charset="0"/>
                <a:cs typeface="Times New Roman" panose="02020603050405020304" pitchFamily="18" charset="0"/>
              </a:rPr>
              <a:t>The main Objective of this project is to develop an online Rental Property website that allows users to rent a house without contacting a Rental Company or Estate agent.</a:t>
            </a:r>
          </a:p>
          <a:p>
            <a:pPr algn="just"/>
            <a:r>
              <a:rPr lang="en-US" sz="2000" b="1" dirty="0">
                <a:latin typeface="Times New Roman" panose="02020603050405020304" pitchFamily="18" charset="0"/>
                <a:cs typeface="Times New Roman" panose="02020603050405020304" pitchFamily="18" charset="0"/>
              </a:rPr>
              <a:t>Specific Objectives: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analyze the manual system for managing rental houses, outline it’s flaws and provide better solutions.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study and analyze requirement specifications of online House Rental Services that allows successful rental of a house. </a:t>
            </a:r>
          </a:p>
          <a:p>
            <a:pPr algn="just"/>
            <a:endParaRPr lang="en-IN"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6B9ACAF-F56E-4CB4-B8B9-3FCA857480DF}"/>
              </a:ext>
            </a:extLst>
          </p:cNvPr>
          <p:cNvSpPr/>
          <p:nvPr/>
        </p:nvSpPr>
        <p:spPr>
          <a:xfrm flipV="1">
            <a:off x="0" y="0"/>
            <a:ext cx="12192000" cy="1401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DEA868A-9230-45C5-BF9B-623A86B25AAA}"/>
              </a:ext>
            </a:extLst>
          </p:cNvPr>
          <p:cNvSpPr txBox="1"/>
          <p:nvPr/>
        </p:nvSpPr>
        <p:spPr>
          <a:xfrm>
            <a:off x="3255145" y="315836"/>
            <a:ext cx="5681709" cy="769441"/>
          </a:xfrm>
          <a:prstGeom prst="rect">
            <a:avLst/>
          </a:prstGeom>
          <a:noFill/>
        </p:spPr>
        <p:txBody>
          <a:bodyPr wrap="square" rtlCol="0">
            <a:spAutoFit/>
          </a:bodyPr>
          <a:lstStyle/>
          <a:p>
            <a:pPr algn="ctr"/>
            <a:r>
              <a:rPr lang="en-IN" sz="4400" b="1" dirty="0">
                <a:solidFill>
                  <a:schemeClr val="bg1"/>
                </a:solidFill>
                <a:latin typeface="Arial" panose="020B0604020202020204" pitchFamily="34" charset="0"/>
                <a:cs typeface="Arial" panose="020B0604020202020204" pitchFamily="34" charset="0"/>
              </a:rPr>
              <a:t>Objective</a:t>
            </a:r>
          </a:p>
        </p:txBody>
      </p:sp>
    </p:spTree>
    <p:extLst>
      <p:ext uri="{BB962C8B-B14F-4D97-AF65-F5344CB8AC3E}">
        <p14:creationId xmlns:p14="http://schemas.microsoft.com/office/powerpoint/2010/main" val="2720307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BDD5E-34C6-4616-8F1D-EFBB2CE1428A}"/>
              </a:ext>
            </a:extLst>
          </p:cNvPr>
          <p:cNvSpPr>
            <a:spLocks noGrp="1"/>
          </p:cNvSpPr>
          <p:nvPr>
            <p:ph type="ctrTitle"/>
          </p:nvPr>
        </p:nvSpPr>
        <p:spPr>
          <a:xfrm>
            <a:off x="1304924" y="551510"/>
            <a:ext cx="9363075" cy="868362"/>
          </a:xfrm>
        </p:spPr>
        <p:txBody>
          <a:bodyPr>
            <a:normAutofit fontScale="90000"/>
          </a:bodyPr>
          <a:lstStyle/>
          <a:p>
            <a:r>
              <a:rPr lang="en-IN" dirty="0">
                <a:latin typeface="Arial" panose="020B0604020202020204" pitchFamily="34" charset="0"/>
                <a:cs typeface="Arial" panose="020B0604020202020204" pitchFamily="34" charset="0"/>
              </a:rPr>
              <a:t>Problem Statement</a:t>
            </a:r>
          </a:p>
        </p:txBody>
      </p:sp>
      <p:sp>
        <p:nvSpPr>
          <p:cNvPr id="3" name="Subtitle 2">
            <a:extLst>
              <a:ext uri="{FF2B5EF4-FFF2-40B4-BE49-F238E27FC236}">
                <a16:creationId xmlns:a16="http://schemas.microsoft.com/office/drawing/2014/main" id="{25B7F35D-E86C-469C-B269-89CA59D0A75E}"/>
              </a:ext>
            </a:extLst>
          </p:cNvPr>
          <p:cNvSpPr>
            <a:spLocks noGrp="1"/>
          </p:cNvSpPr>
          <p:nvPr>
            <p:ph type="subTitle" idx="1"/>
          </p:nvPr>
        </p:nvSpPr>
        <p:spPr>
          <a:xfrm>
            <a:off x="656948" y="1735706"/>
            <a:ext cx="10715348" cy="4460907"/>
          </a:xfrm>
        </p:spPr>
        <p:txBody>
          <a:bodyPr>
            <a:noAutofit/>
          </a:bodyPr>
          <a:lstStyle/>
          <a:p>
            <a:pPr algn="just"/>
            <a:r>
              <a:rPr lang="en-US" sz="1900" dirty="0">
                <a:latin typeface="Times New Roman" panose="02020603050405020304" pitchFamily="18" charset="0"/>
                <a:cs typeface="Times New Roman" panose="02020603050405020304" pitchFamily="18" charset="0"/>
              </a:rPr>
              <a:t>The project purpose is to search rental homes online. This web application helps users to search rental homes in desired location based on their requirements and house specifications.</a:t>
            </a:r>
          </a:p>
          <a:p>
            <a:pPr algn="just"/>
            <a:r>
              <a:rPr lang="en-US" sz="1900" dirty="0">
                <a:latin typeface="Times New Roman" panose="02020603050405020304" pitchFamily="18" charset="0"/>
                <a:cs typeface="Times New Roman" panose="02020603050405020304" pitchFamily="18" charset="0"/>
              </a:rPr>
              <a:t>The application provides complete information about available rental homes with details of rent cost, address, BHK, availability of vehicle parking, floor, facing, area, status and nearby landmarks. The application has a special feature, where  users can interact with the existing members of their society through chat. For every society, a separate blog will be available where the user can get information related to things currently happening in the society. A user can post issues related to the rental home directly to the owner using this application.</a:t>
            </a:r>
          </a:p>
          <a:p>
            <a:pPr algn="just"/>
            <a:r>
              <a:rPr lang="en-US" sz="1900" dirty="0">
                <a:latin typeface="Times New Roman" panose="02020603050405020304" pitchFamily="18" charset="0"/>
                <a:cs typeface="Times New Roman" panose="02020603050405020304" pitchFamily="18" charset="0"/>
              </a:rPr>
              <a:t>With this application, a normal user can search for rental homes and a registered user can have access to contact house owner. Property owner can be able to post details of his rental property. Using this site, users can also book visit for a site visit.</a:t>
            </a:r>
          </a:p>
          <a:p>
            <a:pPr algn="just"/>
            <a:r>
              <a:rPr lang="en-US" sz="1900" dirty="0">
                <a:latin typeface="Times New Roman" panose="02020603050405020304" pitchFamily="18" charset="0"/>
                <a:cs typeface="Times New Roman" panose="02020603050405020304" pitchFamily="18" charset="0"/>
              </a:rPr>
              <a:t>This Application is one of the best opportunities for those who cannot enough time in searching rental homes manually. This application helps customers in filtering rental homes based on their budget, house specifications, facing, locality and availability of vehicle parking.</a:t>
            </a:r>
            <a:endParaRPr lang="en-IN" sz="19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6B9ACAF-F56E-4CB4-B8B9-3FCA857480DF}"/>
              </a:ext>
            </a:extLst>
          </p:cNvPr>
          <p:cNvSpPr/>
          <p:nvPr/>
        </p:nvSpPr>
        <p:spPr>
          <a:xfrm flipV="1">
            <a:off x="0" y="-39171"/>
            <a:ext cx="12192000" cy="1401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DEA868A-9230-45C5-BF9B-623A86B25AAA}"/>
              </a:ext>
            </a:extLst>
          </p:cNvPr>
          <p:cNvSpPr txBox="1"/>
          <p:nvPr/>
        </p:nvSpPr>
        <p:spPr>
          <a:xfrm>
            <a:off x="3145606" y="334592"/>
            <a:ext cx="5681709" cy="769441"/>
          </a:xfrm>
          <a:prstGeom prst="rect">
            <a:avLst/>
          </a:prstGeom>
          <a:noFill/>
        </p:spPr>
        <p:txBody>
          <a:bodyPr wrap="square" rtlCol="0">
            <a:spAutoFit/>
          </a:bodyPr>
          <a:lstStyle/>
          <a:p>
            <a:pPr algn="ctr"/>
            <a:r>
              <a:rPr lang="en-IN" sz="4400" b="1" dirty="0">
                <a:solidFill>
                  <a:schemeClr val="bg1"/>
                </a:solidFill>
                <a:latin typeface="Arial" panose="020B0604020202020204" pitchFamily="34" charset="0"/>
                <a:cs typeface="Arial" panose="020B0604020202020204" pitchFamily="34" charset="0"/>
              </a:rPr>
              <a:t>Abstract</a:t>
            </a:r>
          </a:p>
        </p:txBody>
      </p:sp>
    </p:spTree>
    <p:extLst>
      <p:ext uri="{BB962C8B-B14F-4D97-AF65-F5344CB8AC3E}">
        <p14:creationId xmlns:p14="http://schemas.microsoft.com/office/powerpoint/2010/main" val="3467848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BDD5E-34C6-4616-8F1D-EFBB2CE1428A}"/>
              </a:ext>
            </a:extLst>
          </p:cNvPr>
          <p:cNvSpPr>
            <a:spLocks noGrp="1"/>
          </p:cNvSpPr>
          <p:nvPr>
            <p:ph type="ctrTitle"/>
          </p:nvPr>
        </p:nvSpPr>
        <p:spPr>
          <a:xfrm>
            <a:off x="1304924" y="551510"/>
            <a:ext cx="9363075" cy="868362"/>
          </a:xfrm>
        </p:spPr>
        <p:txBody>
          <a:bodyPr>
            <a:normAutofit fontScale="90000"/>
          </a:bodyPr>
          <a:lstStyle/>
          <a:p>
            <a:r>
              <a:rPr lang="en-IN" dirty="0">
                <a:latin typeface="Arial" panose="020B0604020202020204" pitchFamily="34" charset="0"/>
                <a:cs typeface="Arial" panose="020B0604020202020204" pitchFamily="34" charset="0"/>
              </a:rPr>
              <a:t>Problem Statement</a:t>
            </a:r>
          </a:p>
        </p:txBody>
      </p:sp>
      <p:sp>
        <p:nvSpPr>
          <p:cNvPr id="4" name="Rectangle 3">
            <a:extLst>
              <a:ext uri="{FF2B5EF4-FFF2-40B4-BE49-F238E27FC236}">
                <a16:creationId xmlns:a16="http://schemas.microsoft.com/office/drawing/2014/main" id="{26B9ACAF-F56E-4CB4-B8B9-3FCA857480DF}"/>
              </a:ext>
            </a:extLst>
          </p:cNvPr>
          <p:cNvSpPr/>
          <p:nvPr/>
        </p:nvSpPr>
        <p:spPr>
          <a:xfrm flipV="1">
            <a:off x="0" y="-2981"/>
            <a:ext cx="12192000" cy="1401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DEA868A-9230-45C5-BF9B-623A86B25AAA}"/>
              </a:ext>
            </a:extLst>
          </p:cNvPr>
          <p:cNvSpPr txBox="1"/>
          <p:nvPr/>
        </p:nvSpPr>
        <p:spPr>
          <a:xfrm>
            <a:off x="3021319" y="334592"/>
            <a:ext cx="5681709" cy="769441"/>
          </a:xfrm>
          <a:prstGeom prst="rect">
            <a:avLst/>
          </a:prstGeom>
          <a:noFill/>
        </p:spPr>
        <p:txBody>
          <a:bodyPr wrap="square" rtlCol="0">
            <a:spAutoFit/>
          </a:bodyPr>
          <a:lstStyle/>
          <a:p>
            <a:pPr algn="ctr"/>
            <a:r>
              <a:rPr lang="en-IN" sz="4400" b="1" dirty="0">
                <a:solidFill>
                  <a:schemeClr val="bg1"/>
                </a:solidFill>
                <a:latin typeface="Arial" panose="020B0604020202020204" pitchFamily="34" charset="0"/>
                <a:cs typeface="Arial" panose="020B0604020202020204" pitchFamily="34" charset="0"/>
              </a:rPr>
              <a:t>Actors</a:t>
            </a:r>
          </a:p>
        </p:txBody>
      </p:sp>
      <p:pic>
        <p:nvPicPr>
          <p:cNvPr id="1028" name="Picture 4" descr="Home Owner Icons - Download Free Vector Icons | Noun Project">
            <a:extLst>
              <a:ext uri="{FF2B5EF4-FFF2-40B4-BE49-F238E27FC236}">
                <a16:creationId xmlns:a16="http://schemas.microsoft.com/office/drawing/2014/main" id="{64FA9F42-ABEC-4AAF-8EF8-5DAB2706DDD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4585" y="3380384"/>
            <a:ext cx="868362" cy="8683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 Hla Aung – East Boy Engineering">
            <a:extLst>
              <a:ext uri="{FF2B5EF4-FFF2-40B4-BE49-F238E27FC236}">
                <a16:creationId xmlns:a16="http://schemas.microsoft.com/office/drawing/2014/main" id="{B96245AE-1053-4B43-B2BD-40D024458C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6197" y="4544322"/>
            <a:ext cx="1465138" cy="14651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ser Icon Vector Male Person Symbol Profile Circle Avatar Sign Stock Vector  - Illustration of color, admin: 115922533">
            <a:extLst>
              <a:ext uri="{FF2B5EF4-FFF2-40B4-BE49-F238E27FC236}">
                <a16:creationId xmlns:a16="http://schemas.microsoft.com/office/drawing/2014/main" id="{2E0BFCA1-B768-4C12-B6C1-4F746739EA8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04924" y="1717951"/>
            <a:ext cx="1207685" cy="120768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316E85C-CAE6-4D2F-94F6-CAAD288D80E7}"/>
              </a:ext>
            </a:extLst>
          </p:cNvPr>
          <p:cNvSpPr txBox="1"/>
          <p:nvPr/>
        </p:nvSpPr>
        <p:spPr>
          <a:xfrm>
            <a:off x="2760954" y="1967850"/>
            <a:ext cx="2654423" cy="707886"/>
          </a:xfrm>
          <a:prstGeom prst="rect">
            <a:avLst/>
          </a:prstGeom>
          <a:noFill/>
        </p:spPr>
        <p:txBody>
          <a:bodyPr wrap="square" rtlCol="0">
            <a:spAutoFit/>
          </a:bodyPr>
          <a:lstStyle/>
          <a:p>
            <a:r>
              <a:rPr lang="en-IN" sz="4000" b="1" dirty="0"/>
              <a:t>User</a:t>
            </a:r>
          </a:p>
        </p:txBody>
      </p:sp>
      <p:sp>
        <p:nvSpPr>
          <p:cNvPr id="16" name="TextBox 15">
            <a:extLst>
              <a:ext uri="{FF2B5EF4-FFF2-40B4-BE49-F238E27FC236}">
                <a16:creationId xmlns:a16="http://schemas.microsoft.com/office/drawing/2014/main" id="{3DADAEB8-AB90-48F2-BA61-BDF8D2840733}"/>
              </a:ext>
            </a:extLst>
          </p:cNvPr>
          <p:cNvSpPr txBox="1"/>
          <p:nvPr/>
        </p:nvSpPr>
        <p:spPr>
          <a:xfrm>
            <a:off x="2760953" y="3460622"/>
            <a:ext cx="2654423" cy="707886"/>
          </a:xfrm>
          <a:prstGeom prst="rect">
            <a:avLst/>
          </a:prstGeom>
          <a:noFill/>
        </p:spPr>
        <p:txBody>
          <a:bodyPr wrap="square" rtlCol="0">
            <a:spAutoFit/>
          </a:bodyPr>
          <a:lstStyle/>
          <a:p>
            <a:r>
              <a:rPr lang="en-IN" sz="4000" b="1" dirty="0"/>
              <a:t>Owner</a:t>
            </a:r>
          </a:p>
        </p:txBody>
      </p:sp>
      <p:sp>
        <p:nvSpPr>
          <p:cNvPr id="17" name="TextBox 16">
            <a:extLst>
              <a:ext uri="{FF2B5EF4-FFF2-40B4-BE49-F238E27FC236}">
                <a16:creationId xmlns:a16="http://schemas.microsoft.com/office/drawing/2014/main" id="{AF660752-AED4-4C1C-81AA-A3AF1AF62918}"/>
              </a:ext>
            </a:extLst>
          </p:cNvPr>
          <p:cNvSpPr txBox="1"/>
          <p:nvPr/>
        </p:nvSpPr>
        <p:spPr>
          <a:xfrm>
            <a:off x="2760953" y="4922948"/>
            <a:ext cx="2654423" cy="707886"/>
          </a:xfrm>
          <a:prstGeom prst="rect">
            <a:avLst/>
          </a:prstGeom>
          <a:noFill/>
        </p:spPr>
        <p:txBody>
          <a:bodyPr wrap="square" rtlCol="0">
            <a:spAutoFit/>
          </a:bodyPr>
          <a:lstStyle/>
          <a:p>
            <a:r>
              <a:rPr lang="en-IN" sz="4000" b="1" dirty="0"/>
              <a:t>Admin</a:t>
            </a:r>
          </a:p>
        </p:txBody>
      </p:sp>
    </p:spTree>
    <p:extLst>
      <p:ext uri="{BB962C8B-B14F-4D97-AF65-F5344CB8AC3E}">
        <p14:creationId xmlns:p14="http://schemas.microsoft.com/office/powerpoint/2010/main" val="1478514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BDD5E-34C6-4616-8F1D-EFBB2CE1428A}"/>
              </a:ext>
            </a:extLst>
          </p:cNvPr>
          <p:cNvSpPr>
            <a:spLocks noGrp="1"/>
          </p:cNvSpPr>
          <p:nvPr>
            <p:ph type="ctrTitle"/>
          </p:nvPr>
        </p:nvSpPr>
        <p:spPr>
          <a:xfrm>
            <a:off x="1304924" y="551510"/>
            <a:ext cx="9363075" cy="868362"/>
          </a:xfrm>
        </p:spPr>
        <p:txBody>
          <a:bodyPr>
            <a:normAutofit fontScale="90000"/>
          </a:bodyPr>
          <a:lstStyle/>
          <a:p>
            <a:r>
              <a:rPr lang="en-IN" dirty="0">
                <a:latin typeface="Arial" panose="020B0604020202020204" pitchFamily="34" charset="0"/>
                <a:cs typeface="Arial" panose="020B0604020202020204" pitchFamily="34" charset="0"/>
              </a:rPr>
              <a:t>Problem Statement</a:t>
            </a:r>
          </a:p>
        </p:txBody>
      </p:sp>
      <p:sp>
        <p:nvSpPr>
          <p:cNvPr id="4" name="Rectangle 3">
            <a:extLst>
              <a:ext uri="{FF2B5EF4-FFF2-40B4-BE49-F238E27FC236}">
                <a16:creationId xmlns:a16="http://schemas.microsoft.com/office/drawing/2014/main" id="{26B9ACAF-F56E-4CB4-B8B9-3FCA857480DF}"/>
              </a:ext>
            </a:extLst>
          </p:cNvPr>
          <p:cNvSpPr/>
          <p:nvPr/>
        </p:nvSpPr>
        <p:spPr>
          <a:xfrm flipV="1">
            <a:off x="0" y="0"/>
            <a:ext cx="12192000" cy="1401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DEA868A-9230-45C5-BF9B-623A86B25AAA}"/>
              </a:ext>
            </a:extLst>
          </p:cNvPr>
          <p:cNvSpPr txBox="1"/>
          <p:nvPr/>
        </p:nvSpPr>
        <p:spPr>
          <a:xfrm>
            <a:off x="3145606" y="334592"/>
            <a:ext cx="5681709" cy="769441"/>
          </a:xfrm>
          <a:prstGeom prst="rect">
            <a:avLst/>
          </a:prstGeom>
          <a:noFill/>
        </p:spPr>
        <p:txBody>
          <a:bodyPr wrap="square" rtlCol="0">
            <a:spAutoFit/>
          </a:bodyPr>
          <a:lstStyle/>
          <a:p>
            <a:pPr algn="ctr"/>
            <a:r>
              <a:rPr lang="en-IN" sz="4400" b="1" dirty="0">
                <a:solidFill>
                  <a:schemeClr val="bg1"/>
                </a:solidFill>
                <a:latin typeface="Arial" panose="020B0604020202020204" pitchFamily="34" charset="0"/>
                <a:cs typeface="Arial" panose="020B0604020202020204" pitchFamily="34" charset="0"/>
              </a:rPr>
              <a:t>Use Cases</a:t>
            </a:r>
          </a:p>
        </p:txBody>
      </p:sp>
      <p:pic>
        <p:nvPicPr>
          <p:cNvPr id="1028" name="Picture 4" descr="Home Owner Icons - Download Free Vector Icons | Noun Project">
            <a:extLst>
              <a:ext uri="{FF2B5EF4-FFF2-40B4-BE49-F238E27FC236}">
                <a16:creationId xmlns:a16="http://schemas.microsoft.com/office/drawing/2014/main" id="{64FA9F42-ABEC-4AAF-8EF8-5DAB2706DDD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00689" y="2078949"/>
            <a:ext cx="638127" cy="6381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 Hla Aung – East Boy Engineering">
            <a:extLst>
              <a:ext uri="{FF2B5EF4-FFF2-40B4-BE49-F238E27FC236}">
                <a16:creationId xmlns:a16="http://schemas.microsoft.com/office/drawing/2014/main" id="{B96245AE-1053-4B43-B2BD-40D024458C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0695" y="1786790"/>
            <a:ext cx="1275796" cy="12757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ser Icon Vector Male Person Symbol Profile Circle Avatar Sign Stock Vector  - Illustration of color, admin: 115922533">
            <a:extLst>
              <a:ext uri="{FF2B5EF4-FFF2-40B4-BE49-F238E27FC236}">
                <a16:creationId xmlns:a16="http://schemas.microsoft.com/office/drawing/2014/main" id="{2E0BFCA1-B768-4C12-B6C1-4F746739EA8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01459" y="1967850"/>
            <a:ext cx="913681" cy="91368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316E85C-CAE6-4D2F-94F6-CAAD288D80E7}"/>
              </a:ext>
            </a:extLst>
          </p:cNvPr>
          <p:cNvSpPr txBox="1"/>
          <p:nvPr/>
        </p:nvSpPr>
        <p:spPr>
          <a:xfrm>
            <a:off x="2293579" y="2132302"/>
            <a:ext cx="1683617" cy="584775"/>
          </a:xfrm>
          <a:prstGeom prst="rect">
            <a:avLst/>
          </a:prstGeom>
          <a:noFill/>
        </p:spPr>
        <p:txBody>
          <a:bodyPr wrap="square" rtlCol="0">
            <a:spAutoFit/>
          </a:bodyPr>
          <a:lstStyle/>
          <a:p>
            <a:r>
              <a:rPr lang="en-IN" sz="3200" b="1" dirty="0"/>
              <a:t>User</a:t>
            </a:r>
          </a:p>
        </p:txBody>
      </p:sp>
      <p:sp>
        <p:nvSpPr>
          <p:cNvPr id="16" name="TextBox 15">
            <a:extLst>
              <a:ext uri="{FF2B5EF4-FFF2-40B4-BE49-F238E27FC236}">
                <a16:creationId xmlns:a16="http://schemas.microsoft.com/office/drawing/2014/main" id="{3DADAEB8-AB90-48F2-BA61-BDF8D2840733}"/>
              </a:ext>
            </a:extLst>
          </p:cNvPr>
          <p:cNvSpPr txBox="1"/>
          <p:nvPr/>
        </p:nvSpPr>
        <p:spPr>
          <a:xfrm>
            <a:off x="5622254" y="2132301"/>
            <a:ext cx="2654423" cy="584775"/>
          </a:xfrm>
          <a:prstGeom prst="rect">
            <a:avLst/>
          </a:prstGeom>
          <a:noFill/>
        </p:spPr>
        <p:txBody>
          <a:bodyPr wrap="square" rtlCol="0">
            <a:spAutoFit/>
          </a:bodyPr>
          <a:lstStyle/>
          <a:p>
            <a:r>
              <a:rPr lang="en-IN" sz="3200" b="1" dirty="0"/>
              <a:t>Owner</a:t>
            </a:r>
          </a:p>
        </p:txBody>
      </p:sp>
      <p:sp>
        <p:nvSpPr>
          <p:cNvPr id="17" name="TextBox 16">
            <a:extLst>
              <a:ext uri="{FF2B5EF4-FFF2-40B4-BE49-F238E27FC236}">
                <a16:creationId xmlns:a16="http://schemas.microsoft.com/office/drawing/2014/main" id="{AF660752-AED4-4C1C-81AA-A3AF1AF62918}"/>
              </a:ext>
            </a:extLst>
          </p:cNvPr>
          <p:cNvSpPr txBox="1"/>
          <p:nvPr/>
        </p:nvSpPr>
        <p:spPr>
          <a:xfrm>
            <a:off x="9085708" y="2133961"/>
            <a:ext cx="2654423" cy="584775"/>
          </a:xfrm>
          <a:prstGeom prst="rect">
            <a:avLst/>
          </a:prstGeom>
          <a:noFill/>
        </p:spPr>
        <p:txBody>
          <a:bodyPr wrap="square" rtlCol="0">
            <a:spAutoFit/>
          </a:bodyPr>
          <a:lstStyle/>
          <a:p>
            <a:r>
              <a:rPr lang="en-IN" sz="3200" b="1" dirty="0"/>
              <a:t>Admin</a:t>
            </a:r>
          </a:p>
        </p:txBody>
      </p:sp>
      <p:sp>
        <p:nvSpPr>
          <p:cNvPr id="7" name="TextBox 6">
            <a:extLst>
              <a:ext uri="{FF2B5EF4-FFF2-40B4-BE49-F238E27FC236}">
                <a16:creationId xmlns:a16="http://schemas.microsoft.com/office/drawing/2014/main" id="{B36F2EDA-E2FC-4181-868F-3E788D2E345B}"/>
              </a:ext>
            </a:extLst>
          </p:cNvPr>
          <p:cNvSpPr txBox="1"/>
          <p:nvPr/>
        </p:nvSpPr>
        <p:spPr>
          <a:xfrm>
            <a:off x="1390235" y="3142695"/>
            <a:ext cx="2553932" cy="2862322"/>
          </a:xfrm>
          <a:prstGeom prst="rect">
            <a:avLst/>
          </a:prstGeom>
          <a:noFill/>
        </p:spPr>
        <p:txBody>
          <a:bodyPr wrap="square" rtlCol="0">
            <a:spAutoFit/>
          </a:bodyPr>
          <a:lstStyle/>
          <a:p>
            <a:pPr marL="285750" indent="-285750">
              <a:buFont typeface="Arial" panose="020B0604020202020204" pitchFamily="34" charset="0"/>
              <a:buChar char="•"/>
            </a:pPr>
            <a:r>
              <a:rPr lang="en-IN" dirty="0"/>
              <a:t>Register</a:t>
            </a:r>
          </a:p>
          <a:p>
            <a:pPr marL="285750" indent="-285750">
              <a:buFont typeface="Arial" panose="020B0604020202020204" pitchFamily="34" charset="0"/>
              <a:buChar char="•"/>
            </a:pPr>
            <a:r>
              <a:rPr lang="en-IN" dirty="0"/>
              <a:t>Login</a:t>
            </a:r>
          </a:p>
          <a:p>
            <a:pPr marL="285750" indent="-285750">
              <a:buFont typeface="Arial" panose="020B0604020202020204" pitchFamily="34" charset="0"/>
              <a:buChar char="•"/>
            </a:pPr>
            <a:r>
              <a:rPr lang="en-IN" dirty="0"/>
              <a:t>View rental homes</a:t>
            </a:r>
          </a:p>
          <a:p>
            <a:pPr marL="285750" indent="-285750">
              <a:buFont typeface="Arial" panose="020B0604020202020204" pitchFamily="34" charset="0"/>
              <a:buChar char="•"/>
            </a:pPr>
            <a:r>
              <a:rPr lang="en-IN" dirty="0"/>
              <a:t>Pay rent</a:t>
            </a:r>
          </a:p>
          <a:p>
            <a:pPr marL="285750" indent="-285750">
              <a:buFont typeface="Arial" panose="020B0604020202020204" pitchFamily="34" charset="0"/>
              <a:buChar char="•"/>
            </a:pPr>
            <a:r>
              <a:rPr lang="en-IN" dirty="0"/>
              <a:t>Rental Agreement</a:t>
            </a:r>
          </a:p>
          <a:p>
            <a:pPr marL="285750" indent="-285750">
              <a:buFont typeface="Arial" panose="020B0604020202020204" pitchFamily="34" charset="0"/>
              <a:buChar char="•"/>
            </a:pPr>
            <a:r>
              <a:rPr lang="en-IN" dirty="0"/>
              <a:t>Search by Budget</a:t>
            </a:r>
          </a:p>
          <a:p>
            <a:pPr marL="285750" indent="-285750">
              <a:buFont typeface="Arial" panose="020B0604020202020204" pitchFamily="34" charset="0"/>
              <a:buChar char="•"/>
            </a:pPr>
            <a:r>
              <a:rPr lang="en-IN" dirty="0"/>
              <a:t>Book for site visit</a:t>
            </a:r>
          </a:p>
          <a:p>
            <a:pPr marL="285750" indent="-285750">
              <a:buFont typeface="Arial" panose="020B0604020202020204" pitchFamily="34" charset="0"/>
              <a:buChar char="•"/>
            </a:pPr>
            <a:r>
              <a:rPr lang="en-IN" dirty="0"/>
              <a:t>Shortlist</a:t>
            </a:r>
          </a:p>
          <a:p>
            <a:pPr marL="285750" indent="-285750">
              <a:buFont typeface="Arial" panose="020B0604020202020204" pitchFamily="34" charset="0"/>
              <a:buChar char="•"/>
            </a:pPr>
            <a:r>
              <a:rPr lang="en-IN" dirty="0"/>
              <a:t>Complain an Issue</a:t>
            </a:r>
          </a:p>
          <a:p>
            <a:pPr marL="285750" indent="-285750">
              <a:buFont typeface="Arial" panose="020B0604020202020204" pitchFamily="34" charset="0"/>
              <a:buChar char="•"/>
            </a:pPr>
            <a:r>
              <a:rPr lang="en-IN" dirty="0"/>
              <a:t>chat with neighbours</a:t>
            </a:r>
          </a:p>
        </p:txBody>
      </p:sp>
      <p:sp>
        <p:nvSpPr>
          <p:cNvPr id="14" name="TextBox 13">
            <a:extLst>
              <a:ext uri="{FF2B5EF4-FFF2-40B4-BE49-F238E27FC236}">
                <a16:creationId xmlns:a16="http://schemas.microsoft.com/office/drawing/2014/main" id="{9D825F5F-8D6F-450A-B5AA-A933D982F25C}"/>
              </a:ext>
            </a:extLst>
          </p:cNvPr>
          <p:cNvSpPr txBox="1"/>
          <p:nvPr/>
        </p:nvSpPr>
        <p:spPr>
          <a:xfrm>
            <a:off x="4900689" y="3142695"/>
            <a:ext cx="2419466" cy="2031325"/>
          </a:xfrm>
          <a:prstGeom prst="rect">
            <a:avLst/>
          </a:prstGeom>
          <a:noFill/>
        </p:spPr>
        <p:txBody>
          <a:bodyPr wrap="square" rtlCol="0">
            <a:spAutoFit/>
          </a:bodyPr>
          <a:lstStyle/>
          <a:p>
            <a:pPr marL="285750" indent="-285750">
              <a:buFont typeface="Arial" panose="020B0604020202020204" pitchFamily="34" charset="0"/>
              <a:buChar char="•"/>
            </a:pPr>
            <a:r>
              <a:rPr lang="en-IN" dirty="0"/>
              <a:t>Register</a:t>
            </a:r>
          </a:p>
          <a:p>
            <a:pPr marL="285750" indent="-285750">
              <a:buFont typeface="Arial" panose="020B0604020202020204" pitchFamily="34" charset="0"/>
              <a:buChar char="•"/>
            </a:pPr>
            <a:r>
              <a:rPr lang="en-IN" dirty="0"/>
              <a:t>Login</a:t>
            </a:r>
          </a:p>
          <a:p>
            <a:pPr marL="285750" indent="-285750">
              <a:buFont typeface="Arial" panose="020B0604020202020204" pitchFamily="34" charset="0"/>
              <a:buChar char="•"/>
            </a:pPr>
            <a:r>
              <a:rPr lang="en-IN" dirty="0"/>
              <a:t>Post Property Details</a:t>
            </a:r>
          </a:p>
          <a:p>
            <a:pPr marL="285750" indent="-285750">
              <a:buFont typeface="Arial" panose="020B0604020202020204" pitchFamily="34" charset="0"/>
              <a:buChar char="•"/>
            </a:pPr>
            <a:r>
              <a:rPr lang="en-IN" dirty="0"/>
              <a:t>Edit property details</a:t>
            </a:r>
          </a:p>
          <a:p>
            <a:pPr marL="285750" indent="-285750">
              <a:buFont typeface="Arial" panose="020B0604020202020204" pitchFamily="34" charset="0"/>
              <a:buChar char="•"/>
            </a:pPr>
            <a:r>
              <a:rPr lang="en-IN" dirty="0"/>
              <a:t>Delete property</a:t>
            </a:r>
          </a:p>
          <a:p>
            <a:pPr marL="285750" indent="-285750">
              <a:buFont typeface="Arial" panose="020B0604020202020204" pitchFamily="34" charset="0"/>
              <a:buChar char="•"/>
            </a:pPr>
            <a:r>
              <a:rPr lang="en-IN" dirty="0"/>
              <a:t>Payments</a:t>
            </a:r>
          </a:p>
          <a:p>
            <a:pPr marL="285750" indent="-285750">
              <a:buFont typeface="Arial" panose="020B0604020202020204" pitchFamily="34" charset="0"/>
              <a:buChar char="•"/>
            </a:pPr>
            <a:r>
              <a:rPr lang="en-IN" dirty="0"/>
              <a:t>Chat with User</a:t>
            </a:r>
          </a:p>
        </p:txBody>
      </p:sp>
      <p:sp>
        <p:nvSpPr>
          <p:cNvPr id="15" name="TextBox 14">
            <a:extLst>
              <a:ext uri="{FF2B5EF4-FFF2-40B4-BE49-F238E27FC236}">
                <a16:creationId xmlns:a16="http://schemas.microsoft.com/office/drawing/2014/main" id="{1E4AB395-0FFB-4F00-BB64-38C716AAF179}"/>
              </a:ext>
            </a:extLst>
          </p:cNvPr>
          <p:cNvSpPr txBox="1"/>
          <p:nvPr/>
        </p:nvSpPr>
        <p:spPr>
          <a:xfrm>
            <a:off x="8276677" y="3062586"/>
            <a:ext cx="2293997" cy="1477328"/>
          </a:xfrm>
          <a:prstGeom prst="rect">
            <a:avLst/>
          </a:prstGeom>
          <a:noFill/>
        </p:spPr>
        <p:txBody>
          <a:bodyPr wrap="square" rtlCol="0">
            <a:spAutoFit/>
          </a:bodyPr>
          <a:lstStyle/>
          <a:p>
            <a:pPr marL="285750" indent="-285750">
              <a:buFont typeface="Arial" panose="020B0604020202020204" pitchFamily="34" charset="0"/>
              <a:buChar char="•"/>
            </a:pPr>
            <a:r>
              <a:rPr lang="en-IN" dirty="0"/>
              <a:t>Login</a:t>
            </a:r>
          </a:p>
          <a:p>
            <a:pPr marL="285750" indent="-285750">
              <a:buFont typeface="Arial" panose="020B0604020202020204" pitchFamily="34" charset="0"/>
              <a:buChar char="•"/>
            </a:pPr>
            <a:r>
              <a:rPr lang="en-IN" dirty="0"/>
              <a:t>Add/Edit/Delete property details</a:t>
            </a:r>
          </a:p>
          <a:p>
            <a:pPr marL="285750" indent="-285750">
              <a:buFont typeface="Arial" panose="020B0604020202020204" pitchFamily="34" charset="0"/>
              <a:buChar char="•"/>
            </a:pPr>
            <a:r>
              <a:rPr lang="en-IN" dirty="0"/>
              <a:t>Property verification</a:t>
            </a:r>
          </a:p>
        </p:txBody>
      </p:sp>
    </p:spTree>
    <p:extLst>
      <p:ext uri="{BB962C8B-B14F-4D97-AF65-F5344CB8AC3E}">
        <p14:creationId xmlns:p14="http://schemas.microsoft.com/office/powerpoint/2010/main" val="2736088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BDD5E-34C6-4616-8F1D-EFBB2CE1428A}"/>
              </a:ext>
            </a:extLst>
          </p:cNvPr>
          <p:cNvSpPr>
            <a:spLocks noGrp="1"/>
          </p:cNvSpPr>
          <p:nvPr>
            <p:ph type="ctrTitle"/>
          </p:nvPr>
        </p:nvSpPr>
        <p:spPr>
          <a:xfrm>
            <a:off x="1304924" y="551510"/>
            <a:ext cx="9363075" cy="868362"/>
          </a:xfrm>
        </p:spPr>
        <p:txBody>
          <a:bodyPr>
            <a:normAutofit fontScale="90000"/>
          </a:bodyPr>
          <a:lstStyle/>
          <a:p>
            <a:r>
              <a:rPr lang="en-IN" dirty="0">
                <a:latin typeface="Arial" panose="020B0604020202020204" pitchFamily="34" charset="0"/>
                <a:cs typeface="Arial" panose="020B0604020202020204" pitchFamily="34" charset="0"/>
              </a:rPr>
              <a:t>Problem Statement</a:t>
            </a:r>
          </a:p>
        </p:txBody>
      </p:sp>
      <p:sp>
        <p:nvSpPr>
          <p:cNvPr id="4" name="Rectangle 3">
            <a:extLst>
              <a:ext uri="{FF2B5EF4-FFF2-40B4-BE49-F238E27FC236}">
                <a16:creationId xmlns:a16="http://schemas.microsoft.com/office/drawing/2014/main" id="{26B9ACAF-F56E-4CB4-B8B9-3FCA857480DF}"/>
              </a:ext>
            </a:extLst>
          </p:cNvPr>
          <p:cNvSpPr/>
          <p:nvPr/>
        </p:nvSpPr>
        <p:spPr>
          <a:xfrm flipV="1">
            <a:off x="0" y="-58666"/>
            <a:ext cx="12192000" cy="1401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DEA868A-9230-45C5-BF9B-623A86B25AAA}"/>
              </a:ext>
            </a:extLst>
          </p:cNvPr>
          <p:cNvSpPr txBox="1"/>
          <p:nvPr/>
        </p:nvSpPr>
        <p:spPr>
          <a:xfrm>
            <a:off x="3145606" y="334592"/>
            <a:ext cx="5681709" cy="769441"/>
          </a:xfrm>
          <a:prstGeom prst="rect">
            <a:avLst/>
          </a:prstGeom>
          <a:noFill/>
        </p:spPr>
        <p:txBody>
          <a:bodyPr wrap="square" rtlCol="0">
            <a:spAutoFit/>
          </a:bodyPr>
          <a:lstStyle/>
          <a:p>
            <a:pPr algn="ctr"/>
            <a:r>
              <a:rPr lang="en-IN" sz="4400" b="1" dirty="0">
                <a:solidFill>
                  <a:schemeClr val="bg1"/>
                </a:solidFill>
                <a:latin typeface="Arial" panose="020B0604020202020204" pitchFamily="34" charset="0"/>
                <a:cs typeface="Arial" panose="020B0604020202020204" pitchFamily="34" charset="0"/>
              </a:rPr>
              <a:t>Tech Stack</a:t>
            </a:r>
          </a:p>
        </p:txBody>
      </p:sp>
      <p:sp>
        <p:nvSpPr>
          <p:cNvPr id="3" name="TextBox 2">
            <a:extLst>
              <a:ext uri="{FF2B5EF4-FFF2-40B4-BE49-F238E27FC236}">
                <a16:creationId xmlns:a16="http://schemas.microsoft.com/office/drawing/2014/main" id="{B57E954C-DBA4-4BB6-98F0-BB5EA2278121}"/>
              </a:ext>
            </a:extLst>
          </p:cNvPr>
          <p:cNvSpPr txBox="1"/>
          <p:nvPr/>
        </p:nvSpPr>
        <p:spPr>
          <a:xfrm>
            <a:off x="878887" y="1997009"/>
            <a:ext cx="2503503" cy="461665"/>
          </a:xfrm>
          <a:prstGeom prst="rect">
            <a:avLst/>
          </a:prstGeom>
          <a:noFill/>
        </p:spPr>
        <p:txBody>
          <a:bodyPr wrap="square" rtlCol="0">
            <a:spAutoFit/>
          </a:bodyPr>
          <a:lstStyle/>
          <a:p>
            <a:r>
              <a:rPr lang="en-IN" sz="2400" b="1" dirty="0"/>
              <a:t>Frontend :</a:t>
            </a:r>
          </a:p>
        </p:txBody>
      </p:sp>
      <p:sp>
        <p:nvSpPr>
          <p:cNvPr id="6" name="TextBox 5">
            <a:extLst>
              <a:ext uri="{FF2B5EF4-FFF2-40B4-BE49-F238E27FC236}">
                <a16:creationId xmlns:a16="http://schemas.microsoft.com/office/drawing/2014/main" id="{78214E4D-D3FA-4220-A491-65C38DEBBECE}"/>
              </a:ext>
            </a:extLst>
          </p:cNvPr>
          <p:cNvSpPr txBox="1"/>
          <p:nvPr/>
        </p:nvSpPr>
        <p:spPr>
          <a:xfrm>
            <a:off x="1310983" y="2462624"/>
            <a:ext cx="2071408" cy="1077218"/>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HTML</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CSS</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Bootstrap</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JavaScript</a:t>
            </a:r>
          </a:p>
        </p:txBody>
      </p:sp>
      <p:sp>
        <p:nvSpPr>
          <p:cNvPr id="18" name="TextBox 17">
            <a:extLst>
              <a:ext uri="{FF2B5EF4-FFF2-40B4-BE49-F238E27FC236}">
                <a16:creationId xmlns:a16="http://schemas.microsoft.com/office/drawing/2014/main" id="{9DDE72B1-A226-488A-98A8-1A975C85D4B7}"/>
              </a:ext>
            </a:extLst>
          </p:cNvPr>
          <p:cNvSpPr txBox="1"/>
          <p:nvPr/>
        </p:nvSpPr>
        <p:spPr>
          <a:xfrm>
            <a:off x="878888" y="3676834"/>
            <a:ext cx="2503503" cy="461665"/>
          </a:xfrm>
          <a:prstGeom prst="rect">
            <a:avLst/>
          </a:prstGeom>
          <a:noFill/>
        </p:spPr>
        <p:txBody>
          <a:bodyPr wrap="square" rtlCol="0">
            <a:spAutoFit/>
          </a:bodyPr>
          <a:lstStyle/>
          <a:p>
            <a:r>
              <a:rPr lang="en-IN" sz="2400" b="1" dirty="0"/>
              <a:t>Backend :</a:t>
            </a:r>
          </a:p>
        </p:txBody>
      </p:sp>
      <p:sp>
        <p:nvSpPr>
          <p:cNvPr id="20" name="TextBox 19">
            <a:extLst>
              <a:ext uri="{FF2B5EF4-FFF2-40B4-BE49-F238E27FC236}">
                <a16:creationId xmlns:a16="http://schemas.microsoft.com/office/drawing/2014/main" id="{BBCBF3FF-0457-485F-A2DB-E10ACFA8F7C4}"/>
              </a:ext>
            </a:extLst>
          </p:cNvPr>
          <p:cNvSpPr txBox="1"/>
          <p:nvPr/>
        </p:nvSpPr>
        <p:spPr>
          <a:xfrm>
            <a:off x="1310983" y="4174906"/>
            <a:ext cx="2071408" cy="584775"/>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Python</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SQLite DB</a:t>
            </a:r>
          </a:p>
        </p:txBody>
      </p:sp>
      <p:sp>
        <p:nvSpPr>
          <p:cNvPr id="21" name="TextBox 20">
            <a:extLst>
              <a:ext uri="{FF2B5EF4-FFF2-40B4-BE49-F238E27FC236}">
                <a16:creationId xmlns:a16="http://schemas.microsoft.com/office/drawing/2014/main" id="{6E00ED1A-434F-4768-8A1D-488BA465F63F}"/>
              </a:ext>
            </a:extLst>
          </p:cNvPr>
          <p:cNvSpPr txBox="1"/>
          <p:nvPr/>
        </p:nvSpPr>
        <p:spPr>
          <a:xfrm>
            <a:off x="878889" y="4793059"/>
            <a:ext cx="2951239" cy="830997"/>
          </a:xfrm>
          <a:prstGeom prst="rect">
            <a:avLst/>
          </a:prstGeom>
          <a:noFill/>
        </p:spPr>
        <p:txBody>
          <a:bodyPr wrap="square" rtlCol="0">
            <a:spAutoFit/>
          </a:bodyPr>
          <a:lstStyle/>
          <a:p>
            <a:r>
              <a:rPr lang="en-IN" sz="2400" b="1" dirty="0"/>
              <a:t>Framework :</a:t>
            </a:r>
          </a:p>
          <a:p>
            <a:endParaRPr lang="en-IN" sz="2400" b="1" dirty="0"/>
          </a:p>
        </p:txBody>
      </p:sp>
      <p:sp>
        <p:nvSpPr>
          <p:cNvPr id="22" name="TextBox 21">
            <a:extLst>
              <a:ext uri="{FF2B5EF4-FFF2-40B4-BE49-F238E27FC236}">
                <a16:creationId xmlns:a16="http://schemas.microsoft.com/office/drawing/2014/main" id="{1A1F463A-ED5C-4660-8D42-4C7652DD0AFA}"/>
              </a:ext>
            </a:extLst>
          </p:cNvPr>
          <p:cNvSpPr txBox="1"/>
          <p:nvPr/>
        </p:nvSpPr>
        <p:spPr>
          <a:xfrm>
            <a:off x="1310983" y="5331668"/>
            <a:ext cx="2071408"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Django</a:t>
            </a:r>
          </a:p>
        </p:txBody>
      </p:sp>
    </p:spTree>
    <p:extLst>
      <p:ext uri="{BB962C8B-B14F-4D97-AF65-F5344CB8AC3E}">
        <p14:creationId xmlns:p14="http://schemas.microsoft.com/office/powerpoint/2010/main" val="202840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BDD5E-34C6-4616-8F1D-EFBB2CE1428A}"/>
              </a:ext>
            </a:extLst>
          </p:cNvPr>
          <p:cNvSpPr>
            <a:spLocks noGrp="1"/>
          </p:cNvSpPr>
          <p:nvPr>
            <p:ph type="ctrTitle"/>
          </p:nvPr>
        </p:nvSpPr>
        <p:spPr>
          <a:xfrm>
            <a:off x="1304924" y="551510"/>
            <a:ext cx="9363075" cy="868362"/>
          </a:xfrm>
        </p:spPr>
        <p:txBody>
          <a:bodyPr>
            <a:normAutofit fontScale="90000"/>
          </a:bodyPr>
          <a:lstStyle/>
          <a:p>
            <a:r>
              <a:rPr lang="en-IN" dirty="0">
                <a:latin typeface="Arial" panose="020B0604020202020204" pitchFamily="34" charset="0"/>
                <a:cs typeface="Arial" panose="020B0604020202020204" pitchFamily="34" charset="0"/>
              </a:rPr>
              <a:t>Problem Statement</a:t>
            </a:r>
          </a:p>
        </p:txBody>
      </p:sp>
      <p:sp>
        <p:nvSpPr>
          <p:cNvPr id="4" name="Rectangle 3">
            <a:extLst>
              <a:ext uri="{FF2B5EF4-FFF2-40B4-BE49-F238E27FC236}">
                <a16:creationId xmlns:a16="http://schemas.microsoft.com/office/drawing/2014/main" id="{26B9ACAF-F56E-4CB4-B8B9-3FCA857480DF}"/>
              </a:ext>
            </a:extLst>
          </p:cNvPr>
          <p:cNvSpPr/>
          <p:nvPr/>
        </p:nvSpPr>
        <p:spPr>
          <a:xfrm flipV="1">
            <a:off x="0" y="-58666"/>
            <a:ext cx="12192000" cy="1401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DEA868A-9230-45C5-BF9B-623A86B25AAA}"/>
              </a:ext>
            </a:extLst>
          </p:cNvPr>
          <p:cNvSpPr txBox="1"/>
          <p:nvPr/>
        </p:nvSpPr>
        <p:spPr>
          <a:xfrm>
            <a:off x="3145606" y="334592"/>
            <a:ext cx="5681709" cy="769441"/>
          </a:xfrm>
          <a:prstGeom prst="rect">
            <a:avLst/>
          </a:prstGeom>
          <a:noFill/>
        </p:spPr>
        <p:txBody>
          <a:bodyPr wrap="square" rtlCol="0">
            <a:spAutoFit/>
          </a:bodyPr>
          <a:lstStyle/>
          <a:p>
            <a:pPr algn="ctr"/>
            <a:r>
              <a:rPr lang="en-IN" sz="4400" b="1" dirty="0">
                <a:solidFill>
                  <a:schemeClr val="bg1"/>
                </a:solidFill>
                <a:latin typeface="Arial" panose="020B0604020202020204" pitchFamily="34" charset="0"/>
                <a:cs typeface="Arial" panose="020B0604020202020204" pitchFamily="34" charset="0"/>
              </a:rPr>
              <a:t>CLASS DIAGRAM</a:t>
            </a:r>
          </a:p>
        </p:txBody>
      </p:sp>
      <p:pic>
        <p:nvPicPr>
          <p:cNvPr id="9" name="Picture 8">
            <a:extLst>
              <a:ext uri="{FF2B5EF4-FFF2-40B4-BE49-F238E27FC236}">
                <a16:creationId xmlns:a16="http://schemas.microsoft.com/office/drawing/2014/main" id="{6230D577-0CD6-407B-80F2-2C5331FEF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 y="1419871"/>
            <a:ext cx="11866880" cy="5338115"/>
          </a:xfrm>
          <a:prstGeom prst="rect">
            <a:avLst/>
          </a:prstGeom>
        </p:spPr>
      </p:pic>
    </p:spTree>
    <p:extLst>
      <p:ext uri="{BB962C8B-B14F-4D97-AF65-F5344CB8AC3E}">
        <p14:creationId xmlns:p14="http://schemas.microsoft.com/office/powerpoint/2010/main" val="4222681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BDD5E-34C6-4616-8F1D-EFBB2CE1428A}"/>
              </a:ext>
            </a:extLst>
          </p:cNvPr>
          <p:cNvSpPr>
            <a:spLocks noGrp="1"/>
          </p:cNvSpPr>
          <p:nvPr>
            <p:ph type="ctrTitle"/>
          </p:nvPr>
        </p:nvSpPr>
        <p:spPr>
          <a:xfrm>
            <a:off x="1304924" y="551510"/>
            <a:ext cx="9363075" cy="868362"/>
          </a:xfrm>
        </p:spPr>
        <p:txBody>
          <a:bodyPr>
            <a:normAutofit fontScale="90000"/>
          </a:bodyPr>
          <a:lstStyle/>
          <a:p>
            <a:r>
              <a:rPr lang="en-IN" dirty="0">
                <a:latin typeface="Arial" panose="020B0604020202020204" pitchFamily="34" charset="0"/>
                <a:cs typeface="Arial" panose="020B0604020202020204" pitchFamily="34" charset="0"/>
              </a:rPr>
              <a:t>Problem Statement</a:t>
            </a:r>
          </a:p>
        </p:txBody>
      </p:sp>
      <p:sp>
        <p:nvSpPr>
          <p:cNvPr id="4" name="Rectangle 3">
            <a:extLst>
              <a:ext uri="{FF2B5EF4-FFF2-40B4-BE49-F238E27FC236}">
                <a16:creationId xmlns:a16="http://schemas.microsoft.com/office/drawing/2014/main" id="{26B9ACAF-F56E-4CB4-B8B9-3FCA857480DF}"/>
              </a:ext>
            </a:extLst>
          </p:cNvPr>
          <p:cNvSpPr/>
          <p:nvPr/>
        </p:nvSpPr>
        <p:spPr>
          <a:xfrm flipV="1">
            <a:off x="0" y="-58666"/>
            <a:ext cx="12192000" cy="1401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FDEA868A-9230-45C5-BF9B-623A86B25AAA}"/>
              </a:ext>
            </a:extLst>
          </p:cNvPr>
          <p:cNvSpPr txBox="1"/>
          <p:nvPr/>
        </p:nvSpPr>
        <p:spPr>
          <a:xfrm>
            <a:off x="3145606" y="334592"/>
            <a:ext cx="7075354" cy="769441"/>
          </a:xfrm>
          <a:prstGeom prst="rect">
            <a:avLst/>
          </a:prstGeom>
          <a:noFill/>
        </p:spPr>
        <p:txBody>
          <a:bodyPr wrap="square" rtlCol="0">
            <a:spAutoFit/>
          </a:bodyPr>
          <a:lstStyle/>
          <a:p>
            <a:pPr algn="ctr"/>
            <a:r>
              <a:rPr lang="en-IN" sz="4400" b="1" dirty="0">
                <a:solidFill>
                  <a:schemeClr val="bg1"/>
                </a:solidFill>
                <a:latin typeface="Arial" panose="020B0604020202020204" pitchFamily="34" charset="0"/>
                <a:cs typeface="Arial" panose="020B0604020202020204" pitchFamily="34" charset="0"/>
              </a:rPr>
              <a:t>SEQUENCE DIAGRAM</a:t>
            </a:r>
          </a:p>
        </p:txBody>
      </p:sp>
      <p:pic>
        <p:nvPicPr>
          <p:cNvPr id="6" name="Picture 5">
            <a:extLst>
              <a:ext uri="{FF2B5EF4-FFF2-40B4-BE49-F238E27FC236}">
                <a16:creationId xmlns:a16="http://schemas.microsoft.com/office/drawing/2014/main" id="{F7CCCAF3-C1F2-41E9-9AEF-07D5BA487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923" y="1497292"/>
            <a:ext cx="11254154" cy="5218468"/>
          </a:xfrm>
          <a:prstGeom prst="rect">
            <a:avLst/>
          </a:prstGeom>
        </p:spPr>
      </p:pic>
    </p:spTree>
    <p:extLst>
      <p:ext uri="{BB962C8B-B14F-4D97-AF65-F5344CB8AC3E}">
        <p14:creationId xmlns:p14="http://schemas.microsoft.com/office/powerpoint/2010/main" val="3195308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398</TotalTime>
  <Words>741</Words>
  <Application>Microsoft Office PowerPoint</Application>
  <PresentationFormat>Widescreen</PresentationFormat>
  <Paragraphs>90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PowerPoint Presentation</vt:lpstr>
      <vt:lpstr>Problem Statement</vt:lpstr>
      <vt:lpstr>Problem Statement</vt:lpstr>
      <vt:lpstr>Problem Statement</vt:lpstr>
      <vt:lpstr>Problem Statement</vt:lpstr>
      <vt:lpstr>Problem Statement</vt:lpstr>
      <vt:lpstr>Problem Statement</vt:lpstr>
      <vt:lpstr>Problem Statement</vt:lpstr>
      <vt:lpstr>Problem Statement</vt:lpstr>
      <vt:lpstr>Problem Statement</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Statement</vt:lpstr>
      <vt:lpstr>Problem Statement</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19-737-127_ANURAG SAHU</dc:creator>
  <cp:lastModifiedBy>Shailendhar Bolishetti</cp:lastModifiedBy>
  <cp:revision>9</cp:revision>
  <dcterms:created xsi:type="dcterms:W3CDTF">2021-10-08T13:46:27Z</dcterms:created>
  <dcterms:modified xsi:type="dcterms:W3CDTF">2021-12-26T18:42:02Z</dcterms:modified>
</cp:coreProperties>
</file>