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notesMasterIdLst>
    <p:notesMasterId r:id="rId20"/>
  </p:notesMasterIdLst>
  <p:sldIdLst>
    <p:sldId id="256" r:id="rId2"/>
    <p:sldId id="262" r:id="rId3"/>
    <p:sldId id="258" r:id="rId4"/>
    <p:sldId id="257" r:id="rId5"/>
    <p:sldId id="282" r:id="rId6"/>
    <p:sldId id="283" r:id="rId7"/>
    <p:sldId id="286" r:id="rId8"/>
    <p:sldId id="261" r:id="rId9"/>
    <p:sldId id="259" r:id="rId10"/>
    <p:sldId id="265" r:id="rId11"/>
    <p:sldId id="264" r:id="rId12"/>
    <p:sldId id="268" r:id="rId13"/>
    <p:sldId id="284" r:id="rId14"/>
    <p:sldId id="274" r:id="rId15"/>
    <p:sldId id="267" r:id="rId16"/>
    <p:sldId id="279" r:id="rId17"/>
    <p:sldId id="285"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A80C-B3F5-4727-AE70-2856067D4B3F}" v="1094" dt="2021-10-08T03:20:35.678"/>
    <p1510:client id="{2F89C436-A819-9C54-B48B-B3F33926D27D}" v="194" dt="2021-10-08T11:48:32.837"/>
    <p1510:client id="{701D56CC-99D9-4ABC-BB0A-17B2B766C741}" v="234" dt="2022-02-12T03:06:36.993"/>
    <p1510:client id="{9EA6D4BF-958E-3B67-2B75-3E741DA6A4A3}" v="209" dt="2021-10-09T03:16:53.502"/>
    <p1510:client id="{C2E85679-DE89-366B-9CAA-0AC42029663B}" v="298" dt="2022-04-28T16:45:49.330"/>
    <p1510:client id="{EAC4434D-B11D-47AA-B118-26F46324C1DC}" v="56" dt="2022-04-29T00:47:55.211"/>
    <p1510:client id="{F0CAAE83-BF46-C816-F1C8-142DD8725B72}" v="371" dt="2022-02-12T06:48:33.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95" d="100"/>
          <a:sy n="95" d="100"/>
        </p:scale>
        <p:origin x="96" y="-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C5EB2D-F361-4385-A3A7-448FB2B1A74E}" type="doc">
      <dgm:prSet loTypeId="urn:microsoft.com/office/officeart/2016/7/layout/RepeatingBendingProcessNew" loCatId="process" qsTypeId="urn:microsoft.com/office/officeart/2005/8/quickstyle/simple1" qsCatId="simple" csTypeId="urn:microsoft.com/office/officeart/2005/8/colors/colorful1#2" csCatId="colorful" phldr="1"/>
      <dgm:spPr/>
      <dgm:t>
        <a:bodyPr/>
        <a:lstStyle/>
        <a:p>
          <a:endParaRPr lang="en-US"/>
        </a:p>
      </dgm:t>
    </dgm:pt>
    <dgm:pt modelId="{090BC0F3-133D-4154-83E9-D52A5FC9DCB8}">
      <dgm:prSet/>
      <dgm:spPr/>
      <dgm:t>
        <a:bodyPr/>
        <a:lstStyle/>
        <a:p>
          <a:r>
            <a:rPr lang="en-US" dirty="0"/>
            <a:t>PROBLEM STATEMENT</a:t>
          </a:r>
        </a:p>
      </dgm:t>
    </dgm:pt>
    <dgm:pt modelId="{F136CA9E-038C-485B-8CF4-3E1869A28BC7}" type="parTrans" cxnId="{7263B67F-CDCB-4F82-829A-9883B95F0361}">
      <dgm:prSet/>
      <dgm:spPr/>
      <dgm:t>
        <a:bodyPr/>
        <a:lstStyle/>
        <a:p>
          <a:endParaRPr lang="en-US"/>
        </a:p>
      </dgm:t>
    </dgm:pt>
    <dgm:pt modelId="{4C752E7F-3638-4406-91C8-B68038E139B6}" type="sibTrans" cxnId="{7263B67F-CDCB-4F82-829A-9883B95F0361}">
      <dgm:prSet/>
      <dgm:spPr/>
      <dgm:t>
        <a:bodyPr/>
        <a:lstStyle/>
        <a:p>
          <a:endParaRPr lang="en-US"/>
        </a:p>
      </dgm:t>
    </dgm:pt>
    <dgm:pt modelId="{D585C397-5072-4807-A938-3082966BAE71}">
      <dgm:prSet/>
      <dgm:spPr/>
      <dgm:t>
        <a:bodyPr/>
        <a:lstStyle/>
        <a:p>
          <a:r>
            <a:rPr lang="en-US" dirty="0"/>
            <a:t>ABSTRACT</a:t>
          </a:r>
        </a:p>
      </dgm:t>
    </dgm:pt>
    <dgm:pt modelId="{020D7B23-AD4E-4431-893E-6B53049669FB}" type="parTrans" cxnId="{4653F523-789A-49ED-A8C4-5E79F81BC499}">
      <dgm:prSet/>
      <dgm:spPr/>
      <dgm:t>
        <a:bodyPr/>
        <a:lstStyle/>
        <a:p>
          <a:endParaRPr lang="en-US"/>
        </a:p>
      </dgm:t>
    </dgm:pt>
    <dgm:pt modelId="{195F0D63-B0E6-4AD3-8E36-DF554C5A1E47}" type="sibTrans" cxnId="{4653F523-789A-49ED-A8C4-5E79F81BC499}">
      <dgm:prSet/>
      <dgm:spPr/>
      <dgm:t>
        <a:bodyPr/>
        <a:lstStyle/>
        <a:p>
          <a:endParaRPr lang="en-US"/>
        </a:p>
      </dgm:t>
    </dgm:pt>
    <dgm:pt modelId="{A96781D6-E5A0-4B01-B6E2-1A99C4C87E29}">
      <dgm:prSet/>
      <dgm:spPr/>
      <dgm:t>
        <a:bodyPr/>
        <a:lstStyle/>
        <a:p>
          <a:r>
            <a:rPr lang="en-US" dirty="0"/>
            <a:t>USE CASES</a:t>
          </a:r>
        </a:p>
      </dgm:t>
    </dgm:pt>
    <dgm:pt modelId="{08B917FF-F564-4483-BEAA-A3F40F6F285F}" type="parTrans" cxnId="{AFE130F3-6E5A-462D-BB9A-DE80E62B7D37}">
      <dgm:prSet/>
      <dgm:spPr/>
      <dgm:t>
        <a:bodyPr/>
        <a:lstStyle/>
        <a:p>
          <a:endParaRPr lang="en-US"/>
        </a:p>
      </dgm:t>
    </dgm:pt>
    <dgm:pt modelId="{AC1B3D8D-6924-468E-BB50-4AC6F1E23C07}" type="sibTrans" cxnId="{AFE130F3-6E5A-462D-BB9A-DE80E62B7D37}">
      <dgm:prSet/>
      <dgm:spPr/>
      <dgm:t>
        <a:bodyPr/>
        <a:lstStyle/>
        <a:p>
          <a:endParaRPr lang="en-US"/>
        </a:p>
      </dgm:t>
    </dgm:pt>
    <dgm:pt modelId="{A29FB494-A0CA-497C-8DDC-548035FAA9B2}">
      <dgm:prSet/>
      <dgm:spPr/>
      <dgm:t>
        <a:bodyPr/>
        <a:lstStyle/>
        <a:p>
          <a:r>
            <a:rPr lang="en-US" dirty="0"/>
            <a:t>TECH STACK</a:t>
          </a:r>
        </a:p>
      </dgm:t>
    </dgm:pt>
    <dgm:pt modelId="{D5FCB994-E550-434C-B32E-FE7163EF79C3}" type="parTrans" cxnId="{CA6BB57A-5883-4688-9096-477E55986C78}">
      <dgm:prSet/>
      <dgm:spPr/>
      <dgm:t>
        <a:bodyPr/>
        <a:lstStyle/>
        <a:p>
          <a:endParaRPr lang="en-US"/>
        </a:p>
      </dgm:t>
    </dgm:pt>
    <dgm:pt modelId="{79DFBF71-F3A8-423C-B59B-241BB906DB32}" type="sibTrans" cxnId="{CA6BB57A-5883-4688-9096-477E55986C78}">
      <dgm:prSet/>
      <dgm:spPr/>
      <dgm:t>
        <a:bodyPr/>
        <a:lstStyle/>
        <a:p>
          <a:endParaRPr lang="en-US"/>
        </a:p>
      </dgm:t>
    </dgm:pt>
    <dgm:pt modelId="{3F4C6B2E-30C1-4A58-9067-8D8909AA3AAA}">
      <dgm:prSet phldr="0"/>
      <dgm:spPr/>
      <dgm:t>
        <a:bodyPr/>
        <a:lstStyle/>
        <a:p>
          <a:pPr rtl="0"/>
          <a:r>
            <a:rPr lang="en-US" dirty="0">
              <a:latin typeface="Georgia Pro Cond Light" panose="020F0302020204030204"/>
            </a:rPr>
            <a:t>USE CASE DESCRIPTIONS</a:t>
          </a:r>
          <a:endParaRPr lang="en-US" dirty="0"/>
        </a:p>
      </dgm:t>
    </dgm:pt>
    <dgm:pt modelId="{983A3E4B-1A9F-483E-9169-27C478CD8245}" type="parTrans" cxnId="{6E578DEF-0752-4461-89B9-54D7DEDBB073}">
      <dgm:prSet/>
      <dgm:spPr/>
      <dgm:t>
        <a:bodyPr/>
        <a:lstStyle/>
        <a:p>
          <a:endParaRPr lang="en-US"/>
        </a:p>
      </dgm:t>
    </dgm:pt>
    <dgm:pt modelId="{49F381F2-CC2C-44B8-95FC-E2710FA81271}" type="sibTrans" cxnId="{6E578DEF-0752-4461-89B9-54D7DEDBB073}">
      <dgm:prSet/>
      <dgm:spPr/>
      <dgm:t>
        <a:bodyPr/>
        <a:lstStyle/>
        <a:p>
          <a:endParaRPr lang="en-US"/>
        </a:p>
      </dgm:t>
    </dgm:pt>
    <dgm:pt modelId="{35071D5E-78C2-482D-9841-F18ABB73F318}">
      <dgm:prSet phldr="0"/>
      <dgm:spPr/>
      <dgm:t>
        <a:bodyPr/>
        <a:lstStyle/>
        <a:p>
          <a:r>
            <a:rPr lang="en-US" dirty="0">
              <a:latin typeface="Georgia Pro Cond Light" panose="020F0302020204030204"/>
            </a:rPr>
            <a:t>ARCHITECTURE</a:t>
          </a:r>
        </a:p>
      </dgm:t>
    </dgm:pt>
    <dgm:pt modelId="{8F6F7F58-DAE9-4CDF-B946-8165DA223626}" type="parTrans" cxnId="{FEC0D159-B4ED-4321-A38E-21DB73C75A47}">
      <dgm:prSet/>
      <dgm:spPr/>
    </dgm:pt>
    <dgm:pt modelId="{FA6FFD57-B8E8-45FE-92F3-8B7AEF1B133C}" type="sibTrans" cxnId="{FEC0D159-B4ED-4321-A38E-21DB73C75A47}">
      <dgm:prSet/>
      <dgm:spPr/>
      <dgm:t>
        <a:bodyPr/>
        <a:lstStyle/>
        <a:p>
          <a:endParaRPr lang="en-US"/>
        </a:p>
        <a:p>
          <a:endParaRPr lang="en-US"/>
        </a:p>
      </dgm:t>
    </dgm:pt>
    <dgm:pt modelId="{188DEF83-B666-44E9-9496-4518C5C3DE59}">
      <dgm:prSet phldr="0"/>
      <dgm:spPr/>
      <dgm:t>
        <a:bodyPr/>
        <a:lstStyle/>
        <a:p>
          <a:pPr rtl="0"/>
          <a:r>
            <a:rPr lang="en-US" dirty="0">
              <a:latin typeface="Georgia Pro Cond Light" panose="020F0302020204030204"/>
            </a:rPr>
            <a:t>UML DIAGRAMS</a:t>
          </a:r>
        </a:p>
      </dgm:t>
    </dgm:pt>
    <dgm:pt modelId="{F5C2C3A9-7243-476E-BC95-4867EF51A4A1}" type="parTrans" cxnId="{A48F58F0-803D-484E-8DF0-EC6D2F740FD8}">
      <dgm:prSet/>
      <dgm:spPr/>
    </dgm:pt>
    <dgm:pt modelId="{A3D46750-A257-4B9C-8E49-57891A754313}" type="sibTrans" cxnId="{A48F58F0-803D-484E-8DF0-EC6D2F740FD8}">
      <dgm:prSet/>
      <dgm:spPr/>
      <dgm:t>
        <a:bodyPr/>
        <a:lstStyle/>
        <a:p>
          <a:endParaRPr lang="en-US"/>
        </a:p>
      </dgm:t>
    </dgm:pt>
    <dgm:pt modelId="{C7BCF18F-9B7E-46B0-95CA-CDB75667BF2D}">
      <dgm:prSet phldr="0"/>
      <dgm:spPr/>
      <dgm:t>
        <a:bodyPr/>
        <a:lstStyle/>
        <a:p>
          <a:pPr rtl="0"/>
          <a:r>
            <a:rPr lang="en-US" dirty="0">
              <a:latin typeface="Georgia Pro Cond Light" panose="020F0302020204030204"/>
            </a:rPr>
            <a:t>DB SCHEMA</a:t>
          </a:r>
        </a:p>
      </dgm:t>
    </dgm:pt>
    <dgm:pt modelId="{E427C25D-4E29-404A-B9E1-E151A62C2BC8}" type="parTrans" cxnId="{B31AC27A-E956-484A-A0E6-1FB6591627B7}">
      <dgm:prSet/>
      <dgm:spPr/>
    </dgm:pt>
    <dgm:pt modelId="{0229B138-C014-4585-89E0-31C0EC1437AC}" type="sibTrans" cxnId="{B31AC27A-E956-484A-A0E6-1FB6591627B7}">
      <dgm:prSet/>
      <dgm:spPr/>
    </dgm:pt>
    <dgm:pt modelId="{B7D7ADD5-61FC-4012-BA2A-050CCA4A1DD2}" type="pres">
      <dgm:prSet presAssocID="{C5C5EB2D-F361-4385-A3A7-448FB2B1A74E}" presName="Name0" presStyleCnt="0">
        <dgm:presLayoutVars>
          <dgm:dir/>
          <dgm:resizeHandles val="exact"/>
        </dgm:presLayoutVars>
      </dgm:prSet>
      <dgm:spPr/>
      <dgm:t>
        <a:bodyPr/>
        <a:lstStyle/>
        <a:p>
          <a:endParaRPr lang="en-US"/>
        </a:p>
      </dgm:t>
    </dgm:pt>
    <dgm:pt modelId="{2572F4BA-F9BE-4E44-B44A-7C4F1C2A7CCD}" type="pres">
      <dgm:prSet presAssocID="{090BC0F3-133D-4154-83E9-D52A5FC9DCB8}" presName="node" presStyleLbl="node1" presStyleIdx="0" presStyleCnt="8">
        <dgm:presLayoutVars>
          <dgm:bulletEnabled val="1"/>
        </dgm:presLayoutVars>
      </dgm:prSet>
      <dgm:spPr/>
      <dgm:t>
        <a:bodyPr/>
        <a:lstStyle/>
        <a:p>
          <a:endParaRPr lang="en-US"/>
        </a:p>
      </dgm:t>
    </dgm:pt>
    <dgm:pt modelId="{56338414-8795-41BE-A726-1A47216D6F11}" type="pres">
      <dgm:prSet presAssocID="{4C752E7F-3638-4406-91C8-B68038E139B6}" presName="sibTrans" presStyleLbl="sibTrans1D1" presStyleIdx="0" presStyleCnt="7"/>
      <dgm:spPr/>
      <dgm:t>
        <a:bodyPr/>
        <a:lstStyle/>
        <a:p>
          <a:endParaRPr lang="en-US"/>
        </a:p>
      </dgm:t>
    </dgm:pt>
    <dgm:pt modelId="{49A80A27-07A0-4A88-85BF-90F9185D9EED}" type="pres">
      <dgm:prSet presAssocID="{4C752E7F-3638-4406-91C8-B68038E139B6}" presName="connectorText" presStyleLbl="sibTrans1D1" presStyleIdx="0" presStyleCnt="7"/>
      <dgm:spPr/>
      <dgm:t>
        <a:bodyPr/>
        <a:lstStyle/>
        <a:p>
          <a:endParaRPr lang="en-US"/>
        </a:p>
      </dgm:t>
    </dgm:pt>
    <dgm:pt modelId="{471CD53E-0196-4583-B438-64D35D8493B8}" type="pres">
      <dgm:prSet presAssocID="{D585C397-5072-4807-A938-3082966BAE71}" presName="node" presStyleLbl="node1" presStyleIdx="1" presStyleCnt="8">
        <dgm:presLayoutVars>
          <dgm:bulletEnabled val="1"/>
        </dgm:presLayoutVars>
      </dgm:prSet>
      <dgm:spPr/>
      <dgm:t>
        <a:bodyPr/>
        <a:lstStyle/>
        <a:p>
          <a:endParaRPr lang="en-US"/>
        </a:p>
      </dgm:t>
    </dgm:pt>
    <dgm:pt modelId="{C3308A7B-20C4-4430-96A5-EF91A1A79E48}" type="pres">
      <dgm:prSet presAssocID="{195F0D63-B0E6-4AD3-8E36-DF554C5A1E47}" presName="sibTrans" presStyleLbl="sibTrans1D1" presStyleIdx="1" presStyleCnt="7"/>
      <dgm:spPr/>
      <dgm:t>
        <a:bodyPr/>
        <a:lstStyle/>
        <a:p>
          <a:endParaRPr lang="en-US"/>
        </a:p>
      </dgm:t>
    </dgm:pt>
    <dgm:pt modelId="{E7FDCC4E-263C-4800-BDC0-9494802ACBB3}" type="pres">
      <dgm:prSet presAssocID="{195F0D63-B0E6-4AD3-8E36-DF554C5A1E47}" presName="connectorText" presStyleLbl="sibTrans1D1" presStyleIdx="1" presStyleCnt="7"/>
      <dgm:spPr/>
      <dgm:t>
        <a:bodyPr/>
        <a:lstStyle/>
        <a:p>
          <a:endParaRPr lang="en-US"/>
        </a:p>
      </dgm:t>
    </dgm:pt>
    <dgm:pt modelId="{4B05BE7E-64A1-4C2A-BA6E-434D95433FB2}" type="pres">
      <dgm:prSet presAssocID="{A96781D6-E5A0-4B01-B6E2-1A99C4C87E29}" presName="node" presStyleLbl="node1" presStyleIdx="2" presStyleCnt="8">
        <dgm:presLayoutVars>
          <dgm:bulletEnabled val="1"/>
        </dgm:presLayoutVars>
      </dgm:prSet>
      <dgm:spPr/>
      <dgm:t>
        <a:bodyPr/>
        <a:lstStyle/>
        <a:p>
          <a:endParaRPr lang="en-US"/>
        </a:p>
      </dgm:t>
    </dgm:pt>
    <dgm:pt modelId="{47A47818-8455-4637-9924-BF68335232D8}" type="pres">
      <dgm:prSet presAssocID="{AC1B3D8D-6924-468E-BB50-4AC6F1E23C07}" presName="sibTrans" presStyleLbl="sibTrans1D1" presStyleIdx="2" presStyleCnt="7"/>
      <dgm:spPr/>
      <dgm:t>
        <a:bodyPr/>
        <a:lstStyle/>
        <a:p>
          <a:endParaRPr lang="en-US"/>
        </a:p>
      </dgm:t>
    </dgm:pt>
    <dgm:pt modelId="{233E32C0-2114-46E0-B638-49BDDC82F8C7}" type="pres">
      <dgm:prSet presAssocID="{AC1B3D8D-6924-468E-BB50-4AC6F1E23C07}" presName="connectorText" presStyleLbl="sibTrans1D1" presStyleIdx="2" presStyleCnt="7"/>
      <dgm:spPr/>
      <dgm:t>
        <a:bodyPr/>
        <a:lstStyle/>
        <a:p>
          <a:endParaRPr lang="en-US"/>
        </a:p>
      </dgm:t>
    </dgm:pt>
    <dgm:pt modelId="{7AF85FD6-5819-4001-A9AD-E26D7D2C129E}" type="pres">
      <dgm:prSet presAssocID="{A29FB494-A0CA-497C-8DDC-548035FAA9B2}" presName="node" presStyleLbl="node1" presStyleIdx="3" presStyleCnt="8">
        <dgm:presLayoutVars>
          <dgm:bulletEnabled val="1"/>
        </dgm:presLayoutVars>
      </dgm:prSet>
      <dgm:spPr/>
      <dgm:t>
        <a:bodyPr/>
        <a:lstStyle/>
        <a:p>
          <a:endParaRPr lang="en-US"/>
        </a:p>
      </dgm:t>
    </dgm:pt>
    <dgm:pt modelId="{678500E5-C893-445A-A021-E3F8A3D14163}" type="pres">
      <dgm:prSet presAssocID="{79DFBF71-F3A8-423C-B59B-241BB906DB32}" presName="sibTrans" presStyleLbl="sibTrans1D1" presStyleIdx="3" presStyleCnt="7"/>
      <dgm:spPr/>
      <dgm:t>
        <a:bodyPr/>
        <a:lstStyle/>
        <a:p>
          <a:endParaRPr lang="en-US"/>
        </a:p>
      </dgm:t>
    </dgm:pt>
    <dgm:pt modelId="{01F0FE29-2AF9-4511-A252-E42B3375C8DF}" type="pres">
      <dgm:prSet presAssocID="{79DFBF71-F3A8-423C-B59B-241BB906DB32}" presName="connectorText" presStyleLbl="sibTrans1D1" presStyleIdx="3" presStyleCnt="7"/>
      <dgm:spPr/>
      <dgm:t>
        <a:bodyPr/>
        <a:lstStyle/>
        <a:p>
          <a:endParaRPr lang="en-US"/>
        </a:p>
      </dgm:t>
    </dgm:pt>
    <dgm:pt modelId="{55187449-3EDA-4F96-B3C8-0354EEC61156}" type="pres">
      <dgm:prSet presAssocID="{35071D5E-78C2-482D-9841-F18ABB73F318}" presName="node" presStyleLbl="node1" presStyleIdx="4" presStyleCnt="8">
        <dgm:presLayoutVars>
          <dgm:bulletEnabled val="1"/>
        </dgm:presLayoutVars>
      </dgm:prSet>
      <dgm:spPr/>
      <dgm:t>
        <a:bodyPr/>
        <a:lstStyle/>
        <a:p>
          <a:endParaRPr lang="en-US"/>
        </a:p>
      </dgm:t>
    </dgm:pt>
    <dgm:pt modelId="{1E2C093A-729A-4277-85DB-F08A4B3517A5}" type="pres">
      <dgm:prSet presAssocID="{FA6FFD57-B8E8-45FE-92F3-8B7AEF1B133C}" presName="sibTrans" presStyleLbl="sibTrans1D1" presStyleIdx="4" presStyleCnt="7"/>
      <dgm:spPr/>
      <dgm:t>
        <a:bodyPr/>
        <a:lstStyle/>
        <a:p>
          <a:endParaRPr lang="en-US"/>
        </a:p>
      </dgm:t>
    </dgm:pt>
    <dgm:pt modelId="{A8BCA988-F800-4CB9-AFAA-A8ED38AC6662}" type="pres">
      <dgm:prSet presAssocID="{FA6FFD57-B8E8-45FE-92F3-8B7AEF1B133C}" presName="connectorText" presStyleLbl="sibTrans1D1" presStyleIdx="4" presStyleCnt="7"/>
      <dgm:spPr/>
      <dgm:t>
        <a:bodyPr/>
        <a:lstStyle/>
        <a:p>
          <a:endParaRPr lang="en-US"/>
        </a:p>
      </dgm:t>
    </dgm:pt>
    <dgm:pt modelId="{5E6BB934-23C4-4F68-A7B1-4E1A23C0DFC6}" type="pres">
      <dgm:prSet presAssocID="{188DEF83-B666-44E9-9496-4518C5C3DE59}" presName="node" presStyleLbl="node1" presStyleIdx="5" presStyleCnt="8">
        <dgm:presLayoutVars>
          <dgm:bulletEnabled val="1"/>
        </dgm:presLayoutVars>
      </dgm:prSet>
      <dgm:spPr/>
      <dgm:t>
        <a:bodyPr/>
        <a:lstStyle/>
        <a:p>
          <a:endParaRPr lang="en-US"/>
        </a:p>
      </dgm:t>
    </dgm:pt>
    <dgm:pt modelId="{1805320A-5571-4FBE-80F7-837C2B1E9589}" type="pres">
      <dgm:prSet presAssocID="{A3D46750-A257-4B9C-8E49-57891A754313}" presName="sibTrans" presStyleLbl="sibTrans1D1" presStyleIdx="5" presStyleCnt="7"/>
      <dgm:spPr/>
      <dgm:t>
        <a:bodyPr/>
        <a:lstStyle/>
        <a:p>
          <a:endParaRPr lang="en-US"/>
        </a:p>
      </dgm:t>
    </dgm:pt>
    <dgm:pt modelId="{431FA927-D07C-4FAF-8A51-345F6718ACD3}" type="pres">
      <dgm:prSet presAssocID="{A3D46750-A257-4B9C-8E49-57891A754313}" presName="connectorText" presStyleLbl="sibTrans1D1" presStyleIdx="5" presStyleCnt="7"/>
      <dgm:spPr/>
      <dgm:t>
        <a:bodyPr/>
        <a:lstStyle/>
        <a:p>
          <a:endParaRPr lang="en-US"/>
        </a:p>
      </dgm:t>
    </dgm:pt>
    <dgm:pt modelId="{76C338E3-52F5-4699-B750-3F7D0DE954D6}" type="pres">
      <dgm:prSet presAssocID="{3F4C6B2E-30C1-4A58-9067-8D8909AA3AAA}" presName="node" presStyleLbl="node1" presStyleIdx="6" presStyleCnt="8">
        <dgm:presLayoutVars>
          <dgm:bulletEnabled val="1"/>
        </dgm:presLayoutVars>
      </dgm:prSet>
      <dgm:spPr/>
      <dgm:t>
        <a:bodyPr/>
        <a:lstStyle/>
        <a:p>
          <a:endParaRPr lang="en-US"/>
        </a:p>
      </dgm:t>
    </dgm:pt>
    <dgm:pt modelId="{68B51450-477D-414F-BC42-46EFFEEC0A2F}" type="pres">
      <dgm:prSet presAssocID="{49F381F2-CC2C-44B8-95FC-E2710FA81271}" presName="sibTrans" presStyleLbl="sibTrans1D1" presStyleIdx="6" presStyleCnt="7"/>
      <dgm:spPr/>
      <dgm:t>
        <a:bodyPr/>
        <a:lstStyle/>
        <a:p>
          <a:endParaRPr lang="en-US"/>
        </a:p>
      </dgm:t>
    </dgm:pt>
    <dgm:pt modelId="{43B4B4BA-D8EC-4124-B420-6DBF5589E92A}" type="pres">
      <dgm:prSet presAssocID="{49F381F2-CC2C-44B8-95FC-E2710FA81271}" presName="connectorText" presStyleLbl="sibTrans1D1" presStyleIdx="6" presStyleCnt="7"/>
      <dgm:spPr/>
      <dgm:t>
        <a:bodyPr/>
        <a:lstStyle/>
        <a:p>
          <a:endParaRPr lang="en-US"/>
        </a:p>
      </dgm:t>
    </dgm:pt>
    <dgm:pt modelId="{A65F88DA-12EB-4D62-A78C-26A23DFAEDD3}" type="pres">
      <dgm:prSet presAssocID="{C7BCF18F-9B7E-46B0-95CA-CDB75667BF2D}" presName="node" presStyleLbl="node1" presStyleIdx="7" presStyleCnt="8">
        <dgm:presLayoutVars>
          <dgm:bulletEnabled val="1"/>
        </dgm:presLayoutVars>
      </dgm:prSet>
      <dgm:spPr/>
      <dgm:t>
        <a:bodyPr/>
        <a:lstStyle/>
        <a:p>
          <a:endParaRPr lang="en-US"/>
        </a:p>
      </dgm:t>
    </dgm:pt>
  </dgm:ptLst>
  <dgm:cxnLst>
    <dgm:cxn modelId="{14425622-B8A2-4FA5-A0BE-868A687F7F47}" type="presOf" srcId="{79DFBF71-F3A8-423C-B59B-241BB906DB32}" destId="{678500E5-C893-445A-A021-E3F8A3D14163}" srcOrd="0" destOrd="0" presId="urn:microsoft.com/office/officeart/2016/7/layout/RepeatingBendingProcessNew"/>
    <dgm:cxn modelId="{F1EB01D1-1515-422C-88A5-2305F7D4F0F3}" type="presOf" srcId="{49F381F2-CC2C-44B8-95FC-E2710FA81271}" destId="{43B4B4BA-D8EC-4124-B420-6DBF5589E92A}" srcOrd="1" destOrd="0" presId="urn:microsoft.com/office/officeart/2016/7/layout/RepeatingBendingProcessNew"/>
    <dgm:cxn modelId="{5B6BC95B-BA1F-427D-92DF-EB182441E447}" type="presOf" srcId="{4C752E7F-3638-4406-91C8-B68038E139B6}" destId="{56338414-8795-41BE-A726-1A47216D6F11}" srcOrd="0" destOrd="0" presId="urn:microsoft.com/office/officeart/2016/7/layout/RepeatingBendingProcessNew"/>
    <dgm:cxn modelId="{25903486-DBCC-4D07-BB49-4161D0E797AF}" type="presOf" srcId="{188DEF83-B666-44E9-9496-4518C5C3DE59}" destId="{5E6BB934-23C4-4F68-A7B1-4E1A23C0DFC6}" srcOrd="0" destOrd="0" presId="urn:microsoft.com/office/officeart/2016/7/layout/RepeatingBendingProcessNew"/>
    <dgm:cxn modelId="{5343A47A-B7DC-47E8-8090-B47C170088E3}" type="presOf" srcId="{FA6FFD57-B8E8-45FE-92F3-8B7AEF1B133C}" destId="{A8BCA988-F800-4CB9-AFAA-A8ED38AC6662}" srcOrd="1" destOrd="0" presId="urn:microsoft.com/office/officeart/2016/7/layout/RepeatingBendingProcessNew"/>
    <dgm:cxn modelId="{52457541-C492-488B-B011-F47FBD99E5B7}" type="presOf" srcId="{79DFBF71-F3A8-423C-B59B-241BB906DB32}" destId="{01F0FE29-2AF9-4511-A252-E42B3375C8DF}" srcOrd="1" destOrd="0" presId="urn:microsoft.com/office/officeart/2016/7/layout/RepeatingBendingProcessNew"/>
    <dgm:cxn modelId="{07568BEA-1597-43C4-BABD-CABB60AE68D1}" type="presOf" srcId="{A3D46750-A257-4B9C-8E49-57891A754313}" destId="{431FA927-D07C-4FAF-8A51-345F6718ACD3}" srcOrd="1" destOrd="0" presId="urn:microsoft.com/office/officeart/2016/7/layout/RepeatingBendingProcessNew"/>
    <dgm:cxn modelId="{617AF1E8-C5F6-459C-AFB8-A811F6FCD2D7}" type="presOf" srcId="{A96781D6-E5A0-4B01-B6E2-1A99C4C87E29}" destId="{4B05BE7E-64A1-4C2A-BA6E-434D95433FB2}" srcOrd="0" destOrd="0" presId="urn:microsoft.com/office/officeart/2016/7/layout/RepeatingBendingProcessNew"/>
    <dgm:cxn modelId="{B31AC27A-E956-484A-A0E6-1FB6591627B7}" srcId="{C5C5EB2D-F361-4385-A3A7-448FB2B1A74E}" destId="{C7BCF18F-9B7E-46B0-95CA-CDB75667BF2D}" srcOrd="7" destOrd="0" parTransId="{E427C25D-4E29-404A-B9E1-E151A62C2BC8}" sibTransId="{0229B138-C014-4585-89E0-31C0EC1437AC}"/>
    <dgm:cxn modelId="{7AF93B2F-81C9-4D34-9A35-59CF9532FAB1}" type="presOf" srcId="{35071D5E-78C2-482D-9841-F18ABB73F318}" destId="{55187449-3EDA-4F96-B3C8-0354EEC61156}" srcOrd="0" destOrd="0" presId="urn:microsoft.com/office/officeart/2016/7/layout/RepeatingBendingProcessNew"/>
    <dgm:cxn modelId="{BD15EF6A-788A-4165-AD96-3BF21A140E27}" type="presOf" srcId="{49F381F2-CC2C-44B8-95FC-E2710FA81271}" destId="{68B51450-477D-414F-BC42-46EFFEEC0A2F}" srcOrd="0" destOrd="0" presId="urn:microsoft.com/office/officeart/2016/7/layout/RepeatingBendingProcessNew"/>
    <dgm:cxn modelId="{536B0114-3023-455C-B1A9-1CCA41A29C98}" type="presOf" srcId="{A29FB494-A0CA-497C-8DDC-548035FAA9B2}" destId="{7AF85FD6-5819-4001-A9AD-E26D7D2C129E}" srcOrd="0" destOrd="0" presId="urn:microsoft.com/office/officeart/2016/7/layout/RepeatingBendingProcessNew"/>
    <dgm:cxn modelId="{F1ED4633-BFFE-4B98-8B51-F7118F057060}" type="presOf" srcId="{D585C397-5072-4807-A938-3082966BAE71}" destId="{471CD53E-0196-4583-B438-64D35D8493B8}" srcOrd="0" destOrd="0" presId="urn:microsoft.com/office/officeart/2016/7/layout/RepeatingBendingProcessNew"/>
    <dgm:cxn modelId="{09E082FE-5179-4962-9E9E-5679827D6E32}" type="presOf" srcId="{A3D46750-A257-4B9C-8E49-57891A754313}" destId="{1805320A-5571-4FBE-80F7-837C2B1E9589}" srcOrd="0" destOrd="0" presId="urn:microsoft.com/office/officeart/2016/7/layout/RepeatingBendingProcessNew"/>
    <dgm:cxn modelId="{07E3D715-3A38-4EBF-8374-1FFE278F0665}" type="presOf" srcId="{090BC0F3-133D-4154-83E9-D52A5FC9DCB8}" destId="{2572F4BA-F9BE-4E44-B44A-7C4F1C2A7CCD}" srcOrd="0" destOrd="0" presId="urn:microsoft.com/office/officeart/2016/7/layout/RepeatingBendingProcessNew"/>
    <dgm:cxn modelId="{CCAB8EAF-5BAC-4A31-9799-6E73B6B37D2F}" type="presOf" srcId="{C7BCF18F-9B7E-46B0-95CA-CDB75667BF2D}" destId="{A65F88DA-12EB-4D62-A78C-26A23DFAEDD3}" srcOrd="0" destOrd="0" presId="urn:microsoft.com/office/officeart/2016/7/layout/RepeatingBendingProcessNew"/>
    <dgm:cxn modelId="{A217240F-A97E-49AE-ADCD-691F861C65EE}" type="presOf" srcId="{195F0D63-B0E6-4AD3-8E36-DF554C5A1E47}" destId="{C3308A7B-20C4-4430-96A5-EF91A1A79E48}" srcOrd="0" destOrd="0" presId="urn:microsoft.com/office/officeart/2016/7/layout/RepeatingBendingProcessNew"/>
    <dgm:cxn modelId="{6D457DDB-4D93-4521-93F5-5E5443A2916E}" type="presOf" srcId="{3F4C6B2E-30C1-4A58-9067-8D8909AA3AAA}" destId="{76C338E3-52F5-4699-B750-3F7D0DE954D6}" srcOrd="0" destOrd="0" presId="urn:microsoft.com/office/officeart/2016/7/layout/RepeatingBendingProcessNew"/>
    <dgm:cxn modelId="{9D06C0A0-A4BE-4D0B-87EE-3E2836C7B5E5}" type="presOf" srcId="{AC1B3D8D-6924-468E-BB50-4AC6F1E23C07}" destId="{233E32C0-2114-46E0-B638-49BDDC82F8C7}" srcOrd="1" destOrd="0" presId="urn:microsoft.com/office/officeart/2016/7/layout/RepeatingBendingProcessNew"/>
    <dgm:cxn modelId="{AFE130F3-6E5A-462D-BB9A-DE80E62B7D37}" srcId="{C5C5EB2D-F361-4385-A3A7-448FB2B1A74E}" destId="{A96781D6-E5A0-4B01-B6E2-1A99C4C87E29}" srcOrd="2" destOrd="0" parTransId="{08B917FF-F564-4483-BEAA-A3F40F6F285F}" sibTransId="{AC1B3D8D-6924-468E-BB50-4AC6F1E23C07}"/>
    <dgm:cxn modelId="{CF8C1896-D088-4AA0-87BB-4E185475D28B}" type="presOf" srcId="{195F0D63-B0E6-4AD3-8E36-DF554C5A1E47}" destId="{E7FDCC4E-263C-4800-BDC0-9494802ACBB3}" srcOrd="1" destOrd="0" presId="urn:microsoft.com/office/officeart/2016/7/layout/RepeatingBendingProcessNew"/>
    <dgm:cxn modelId="{7263B67F-CDCB-4F82-829A-9883B95F0361}" srcId="{C5C5EB2D-F361-4385-A3A7-448FB2B1A74E}" destId="{090BC0F3-133D-4154-83E9-D52A5FC9DCB8}" srcOrd="0" destOrd="0" parTransId="{F136CA9E-038C-485B-8CF4-3E1869A28BC7}" sibTransId="{4C752E7F-3638-4406-91C8-B68038E139B6}"/>
    <dgm:cxn modelId="{A48F58F0-803D-484E-8DF0-EC6D2F740FD8}" srcId="{C5C5EB2D-F361-4385-A3A7-448FB2B1A74E}" destId="{188DEF83-B666-44E9-9496-4518C5C3DE59}" srcOrd="5" destOrd="0" parTransId="{F5C2C3A9-7243-476E-BC95-4867EF51A4A1}" sibTransId="{A3D46750-A257-4B9C-8E49-57891A754313}"/>
    <dgm:cxn modelId="{CA6BB57A-5883-4688-9096-477E55986C78}" srcId="{C5C5EB2D-F361-4385-A3A7-448FB2B1A74E}" destId="{A29FB494-A0CA-497C-8DDC-548035FAA9B2}" srcOrd="3" destOrd="0" parTransId="{D5FCB994-E550-434C-B32E-FE7163EF79C3}" sibTransId="{79DFBF71-F3A8-423C-B59B-241BB906DB32}"/>
    <dgm:cxn modelId="{306935C9-E736-4181-9CC2-04604D7171F8}" type="presOf" srcId="{4C752E7F-3638-4406-91C8-B68038E139B6}" destId="{49A80A27-07A0-4A88-85BF-90F9185D9EED}" srcOrd="1" destOrd="0" presId="urn:microsoft.com/office/officeart/2016/7/layout/RepeatingBendingProcessNew"/>
    <dgm:cxn modelId="{FEC0D159-B4ED-4321-A38E-21DB73C75A47}" srcId="{C5C5EB2D-F361-4385-A3A7-448FB2B1A74E}" destId="{35071D5E-78C2-482D-9841-F18ABB73F318}" srcOrd="4" destOrd="0" parTransId="{8F6F7F58-DAE9-4CDF-B946-8165DA223626}" sibTransId="{FA6FFD57-B8E8-45FE-92F3-8B7AEF1B133C}"/>
    <dgm:cxn modelId="{4F3D2EA4-728A-41D5-82DF-3598CCF4CDBD}" type="presOf" srcId="{AC1B3D8D-6924-468E-BB50-4AC6F1E23C07}" destId="{47A47818-8455-4637-9924-BF68335232D8}" srcOrd="0" destOrd="0" presId="urn:microsoft.com/office/officeart/2016/7/layout/RepeatingBendingProcessNew"/>
    <dgm:cxn modelId="{B66D4259-22E2-41D1-90A2-494A2D7FC7CB}" type="presOf" srcId="{C5C5EB2D-F361-4385-A3A7-448FB2B1A74E}" destId="{B7D7ADD5-61FC-4012-BA2A-050CCA4A1DD2}" srcOrd="0" destOrd="0" presId="urn:microsoft.com/office/officeart/2016/7/layout/RepeatingBendingProcessNew"/>
    <dgm:cxn modelId="{B8D871B1-AA70-406A-8BCA-BF02D71E38D3}" type="presOf" srcId="{FA6FFD57-B8E8-45FE-92F3-8B7AEF1B133C}" destId="{1E2C093A-729A-4277-85DB-F08A4B3517A5}" srcOrd="0" destOrd="0" presId="urn:microsoft.com/office/officeart/2016/7/layout/RepeatingBendingProcessNew"/>
    <dgm:cxn modelId="{4653F523-789A-49ED-A8C4-5E79F81BC499}" srcId="{C5C5EB2D-F361-4385-A3A7-448FB2B1A74E}" destId="{D585C397-5072-4807-A938-3082966BAE71}" srcOrd="1" destOrd="0" parTransId="{020D7B23-AD4E-4431-893E-6B53049669FB}" sibTransId="{195F0D63-B0E6-4AD3-8E36-DF554C5A1E47}"/>
    <dgm:cxn modelId="{6E578DEF-0752-4461-89B9-54D7DEDBB073}" srcId="{C5C5EB2D-F361-4385-A3A7-448FB2B1A74E}" destId="{3F4C6B2E-30C1-4A58-9067-8D8909AA3AAA}" srcOrd="6" destOrd="0" parTransId="{983A3E4B-1A9F-483E-9169-27C478CD8245}" sibTransId="{49F381F2-CC2C-44B8-95FC-E2710FA81271}"/>
    <dgm:cxn modelId="{C057B83C-15D9-4146-963A-47CDE04A447E}" type="presParOf" srcId="{B7D7ADD5-61FC-4012-BA2A-050CCA4A1DD2}" destId="{2572F4BA-F9BE-4E44-B44A-7C4F1C2A7CCD}" srcOrd="0" destOrd="0" presId="urn:microsoft.com/office/officeart/2016/7/layout/RepeatingBendingProcessNew"/>
    <dgm:cxn modelId="{928D1573-A82A-4A74-B8D4-AE2E1FC2728E}" type="presParOf" srcId="{B7D7ADD5-61FC-4012-BA2A-050CCA4A1DD2}" destId="{56338414-8795-41BE-A726-1A47216D6F11}" srcOrd="1" destOrd="0" presId="urn:microsoft.com/office/officeart/2016/7/layout/RepeatingBendingProcessNew"/>
    <dgm:cxn modelId="{32292199-4819-40CC-A358-CAB8FD98562A}" type="presParOf" srcId="{56338414-8795-41BE-A726-1A47216D6F11}" destId="{49A80A27-07A0-4A88-85BF-90F9185D9EED}" srcOrd="0" destOrd="0" presId="urn:microsoft.com/office/officeart/2016/7/layout/RepeatingBendingProcessNew"/>
    <dgm:cxn modelId="{3294D497-7DC6-43FE-8D76-10E4C30BF071}" type="presParOf" srcId="{B7D7ADD5-61FC-4012-BA2A-050CCA4A1DD2}" destId="{471CD53E-0196-4583-B438-64D35D8493B8}" srcOrd="2" destOrd="0" presId="urn:microsoft.com/office/officeart/2016/7/layout/RepeatingBendingProcessNew"/>
    <dgm:cxn modelId="{99A162BB-E167-4874-8ECB-B283FB01CEC4}" type="presParOf" srcId="{B7D7ADD5-61FC-4012-BA2A-050CCA4A1DD2}" destId="{C3308A7B-20C4-4430-96A5-EF91A1A79E48}" srcOrd="3" destOrd="0" presId="urn:microsoft.com/office/officeart/2016/7/layout/RepeatingBendingProcessNew"/>
    <dgm:cxn modelId="{5D991DFC-80D5-49BD-933E-872EED863519}" type="presParOf" srcId="{C3308A7B-20C4-4430-96A5-EF91A1A79E48}" destId="{E7FDCC4E-263C-4800-BDC0-9494802ACBB3}" srcOrd="0" destOrd="0" presId="urn:microsoft.com/office/officeart/2016/7/layout/RepeatingBendingProcessNew"/>
    <dgm:cxn modelId="{432D91C1-2B6D-4435-8AD6-8324C0E946E4}" type="presParOf" srcId="{B7D7ADD5-61FC-4012-BA2A-050CCA4A1DD2}" destId="{4B05BE7E-64A1-4C2A-BA6E-434D95433FB2}" srcOrd="4" destOrd="0" presId="urn:microsoft.com/office/officeart/2016/7/layout/RepeatingBendingProcessNew"/>
    <dgm:cxn modelId="{EC154374-B200-489E-BFC4-4327607D38D0}" type="presParOf" srcId="{B7D7ADD5-61FC-4012-BA2A-050CCA4A1DD2}" destId="{47A47818-8455-4637-9924-BF68335232D8}" srcOrd="5" destOrd="0" presId="urn:microsoft.com/office/officeart/2016/7/layout/RepeatingBendingProcessNew"/>
    <dgm:cxn modelId="{82C85171-EC6C-425E-BE84-6E3635D3F7EE}" type="presParOf" srcId="{47A47818-8455-4637-9924-BF68335232D8}" destId="{233E32C0-2114-46E0-B638-49BDDC82F8C7}" srcOrd="0" destOrd="0" presId="urn:microsoft.com/office/officeart/2016/7/layout/RepeatingBendingProcessNew"/>
    <dgm:cxn modelId="{16386746-9A3C-4FD0-8086-63AB6D49D2FA}" type="presParOf" srcId="{B7D7ADD5-61FC-4012-BA2A-050CCA4A1DD2}" destId="{7AF85FD6-5819-4001-A9AD-E26D7D2C129E}" srcOrd="6" destOrd="0" presId="urn:microsoft.com/office/officeart/2016/7/layout/RepeatingBendingProcessNew"/>
    <dgm:cxn modelId="{6D493744-81F1-4175-9914-928CAB8CCAE0}" type="presParOf" srcId="{B7D7ADD5-61FC-4012-BA2A-050CCA4A1DD2}" destId="{678500E5-C893-445A-A021-E3F8A3D14163}" srcOrd="7" destOrd="0" presId="urn:microsoft.com/office/officeart/2016/7/layout/RepeatingBendingProcessNew"/>
    <dgm:cxn modelId="{BD882814-26D4-4041-A44C-CA74CEA3B79A}" type="presParOf" srcId="{678500E5-C893-445A-A021-E3F8A3D14163}" destId="{01F0FE29-2AF9-4511-A252-E42B3375C8DF}" srcOrd="0" destOrd="0" presId="urn:microsoft.com/office/officeart/2016/7/layout/RepeatingBendingProcessNew"/>
    <dgm:cxn modelId="{B5038A0F-4A2F-4D5E-8B1E-57D1056C6716}" type="presParOf" srcId="{B7D7ADD5-61FC-4012-BA2A-050CCA4A1DD2}" destId="{55187449-3EDA-4F96-B3C8-0354EEC61156}" srcOrd="8" destOrd="0" presId="urn:microsoft.com/office/officeart/2016/7/layout/RepeatingBendingProcessNew"/>
    <dgm:cxn modelId="{D66973FE-FA1C-42D6-9229-152D40DECB33}" type="presParOf" srcId="{B7D7ADD5-61FC-4012-BA2A-050CCA4A1DD2}" destId="{1E2C093A-729A-4277-85DB-F08A4B3517A5}" srcOrd="9" destOrd="0" presId="urn:microsoft.com/office/officeart/2016/7/layout/RepeatingBendingProcessNew"/>
    <dgm:cxn modelId="{6C7EF644-FC2E-4C13-84CD-FD912D74167C}" type="presParOf" srcId="{1E2C093A-729A-4277-85DB-F08A4B3517A5}" destId="{A8BCA988-F800-4CB9-AFAA-A8ED38AC6662}" srcOrd="0" destOrd="0" presId="urn:microsoft.com/office/officeart/2016/7/layout/RepeatingBendingProcessNew"/>
    <dgm:cxn modelId="{4783ADF5-33F3-459C-9640-B83C940C6A1B}" type="presParOf" srcId="{B7D7ADD5-61FC-4012-BA2A-050CCA4A1DD2}" destId="{5E6BB934-23C4-4F68-A7B1-4E1A23C0DFC6}" srcOrd="10" destOrd="0" presId="urn:microsoft.com/office/officeart/2016/7/layout/RepeatingBendingProcessNew"/>
    <dgm:cxn modelId="{A7E2D147-DC49-4FAA-833B-F31919B9B4DF}" type="presParOf" srcId="{B7D7ADD5-61FC-4012-BA2A-050CCA4A1DD2}" destId="{1805320A-5571-4FBE-80F7-837C2B1E9589}" srcOrd="11" destOrd="0" presId="urn:microsoft.com/office/officeart/2016/7/layout/RepeatingBendingProcessNew"/>
    <dgm:cxn modelId="{7D3741B0-B967-468E-9052-8176227EAA55}" type="presParOf" srcId="{1805320A-5571-4FBE-80F7-837C2B1E9589}" destId="{431FA927-D07C-4FAF-8A51-345F6718ACD3}" srcOrd="0" destOrd="0" presId="urn:microsoft.com/office/officeart/2016/7/layout/RepeatingBendingProcessNew"/>
    <dgm:cxn modelId="{465CDA97-20E9-4F9B-BB4D-CF56B19F50C5}" type="presParOf" srcId="{B7D7ADD5-61FC-4012-BA2A-050CCA4A1DD2}" destId="{76C338E3-52F5-4699-B750-3F7D0DE954D6}" srcOrd="12" destOrd="0" presId="urn:microsoft.com/office/officeart/2016/7/layout/RepeatingBendingProcessNew"/>
    <dgm:cxn modelId="{55F56448-44D1-4541-9342-C9BAB3400EFD}" type="presParOf" srcId="{B7D7ADD5-61FC-4012-BA2A-050CCA4A1DD2}" destId="{68B51450-477D-414F-BC42-46EFFEEC0A2F}" srcOrd="13" destOrd="0" presId="urn:microsoft.com/office/officeart/2016/7/layout/RepeatingBendingProcessNew"/>
    <dgm:cxn modelId="{EEBFE3F6-6F2E-427D-864D-586378DA3583}" type="presParOf" srcId="{68B51450-477D-414F-BC42-46EFFEEC0A2F}" destId="{43B4B4BA-D8EC-4124-B420-6DBF5589E92A}" srcOrd="0" destOrd="0" presId="urn:microsoft.com/office/officeart/2016/7/layout/RepeatingBendingProcessNew"/>
    <dgm:cxn modelId="{873CB1AC-CFF4-44B5-B5B3-9385E8478557}" type="presParOf" srcId="{B7D7ADD5-61FC-4012-BA2A-050CCA4A1DD2}" destId="{A65F88DA-12EB-4D62-A78C-26A23DFAEDD3}" srcOrd="14" destOrd="0" presId="urn:microsoft.com/office/officeart/2016/7/layout/RepeatingBendingProcessNew"/>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6338414-8795-41BE-A726-1A47216D6F11}">
      <dsp:nvSpPr>
        <dsp:cNvPr id="0" name=""/>
        <dsp:cNvSpPr/>
      </dsp:nvSpPr>
      <dsp:spPr>
        <a:xfrm>
          <a:off x="1902801" y="938547"/>
          <a:ext cx="406297" cy="91440"/>
        </a:xfrm>
        <a:custGeom>
          <a:avLst/>
          <a:gdLst/>
          <a:ahLst/>
          <a:cxnLst/>
          <a:rect l="0" t="0" r="0" b="0"/>
          <a:pathLst>
            <a:path>
              <a:moveTo>
                <a:pt x="0" y="45720"/>
              </a:moveTo>
              <a:lnTo>
                <a:pt x="406297"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095028" y="982083"/>
        <a:ext cx="21844" cy="4368"/>
      </dsp:txXfrm>
    </dsp:sp>
    <dsp:sp modelId="{2572F4BA-F9BE-4E44-B44A-7C4F1C2A7CCD}">
      <dsp:nvSpPr>
        <dsp:cNvPr id="0" name=""/>
        <dsp:cNvSpPr/>
      </dsp:nvSpPr>
      <dsp:spPr>
        <a:xfrm>
          <a:off x="5046" y="414401"/>
          <a:ext cx="1899555" cy="113973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a:lnSpc>
              <a:spcPct val="90000"/>
            </a:lnSpc>
            <a:spcBef>
              <a:spcPct val="0"/>
            </a:spcBef>
            <a:spcAft>
              <a:spcPct val="35000"/>
            </a:spcAft>
          </a:pPr>
          <a:r>
            <a:rPr lang="en-US" sz="1700" kern="1200" dirty="0"/>
            <a:t>PROBLEM STATEMENT</a:t>
          </a:r>
        </a:p>
      </dsp:txBody>
      <dsp:txXfrm>
        <a:off x="5046" y="414401"/>
        <a:ext cx="1899555" cy="1139733"/>
      </dsp:txXfrm>
    </dsp:sp>
    <dsp:sp modelId="{C3308A7B-20C4-4430-96A5-EF91A1A79E48}">
      <dsp:nvSpPr>
        <dsp:cNvPr id="0" name=""/>
        <dsp:cNvSpPr/>
      </dsp:nvSpPr>
      <dsp:spPr>
        <a:xfrm>
          <a:off x="4239255" y="938547"/>
          <a:ext cx="406297" cy="91440"/>
        </a:xfrm>
        <a:custGeom>
          <a:avLst/>
          <a:gdLst/>
          <a:ahLst/>
          <a:cxnLst/>
          <a:rect l="0" t="0" r="0" b="0"/>
          <a:pathLst>
            <a:path>
              <a:moveTo>
                <a:pt x="0" y="45720"/>
              </a:moveTo>
              <a:lnTo>
                <a:pt x="406297"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431481" y="982083"/>
        <a:ext cx="21844" cy="4368"/>
      </dsp:txXfrm>
    </dsp:sp>
    <dsp:sp modelId="{471CD53E-0196-4583-B438-64D35D8493B8}">
      <dsp:nvSpPr>
        <dsp:cNvPr id="0" name=""/>
        <dsp:cNvSpPr/>
      </dsp:nvSpPr>
      <dsp:spPr>
        <a:xfrm>
          <a:off x="2341499" y="414401"/>
          <a:ext cx="1899555" cy="113973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a:lnSpc>
              <a:spcPct val="90000"/>
            </a:lnSpc>
            <a:spcBef>
              <a:spcPct val="0"/>
            </a:spcBef>
            <a:spcAft>
              <a:spcPct val="35000"/>
            </a:spcAft>
          </a:pPr>
          <a:r>
            <a:rPr lang="en-US" sz="1700" kern="1200" dirty="0"/>
            <a:t>ABSTRACT</a:t>
          </a:r>
        </a:p>
      </dsp:txBody>
      <dsp:txXfrm>
        <a:off x="2341499" y="414401"/>
        <a:ext cx="1899555" cy="1139733"/>
      </dsp:txXfrm>
    </dsp:sp>
    <dsp:sp modelId="{47A47818-8455-4637-9924-BF68335232D8}">
      <dsp:nvSpPr>
        <dsp:cNvPr id="0" name=""/>
        <dsp:cNvSpPr/>
      </dsp:nvSpPr>
      <dsp:spPr>
        <a:xfrm>
          <a:off x="954824" y="1552334"/>
          <a:ext cx="4672906" cy="406297"/>
        </a:xfrm>
        <a:custGeom>
          <a:avLst/>
          <a:gdLst/>
          <a:ahLst/>
          <a:cxnLst/>
          <a:rect l="0" t="0" r="0" b="0"/>
          <a:pathLst>
            <a:path>
              <a:moveTo>
                <a:pt x="4672906" y="0"/>
              </a:moveTo>
              <a:lnTo>
                <a:pt x="4672906" y="220248"/>
              </a:lnTo>
              <a:lnTo>
                <a:pt x="0" y="220248"/>
              </a:lnTo>
              <a:lnTo>
                <a:pt x="0" y="406297"/>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3173945" y="1753298"/>
        <a:ext cx="234664" cy="4368"/>
      </dsp:txXfrm>
    </dsp:sp>
    <dsp:sp modelId="{4B05BE7E-64A1-4C2A-BA6E-434D95433FB2}">
      <dsp:nvSpPr>
        <dsp:cNvPr id="0" name=""/>
        <dsp:cNvSpPr/>
      </dsp:nvSpPr>
      <dsp:spPr>
        <a:xfrm>
          <a:off x="4677953" y="414401"/>
          <a:ext cx="1899555" cy="113973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a:lnSpc>
              <a:spcPct val="90000"/>
            </a:lnSpc>
            <a:spcBef>
              <a:spcPct val="0"/>
            </a:spcBef>
            <a:spcAft>
              <a:spcPct val="35000"/>
            </a:spcAft>
          </a:pPr>
          <a:r>
            <a:rPr lang="en-US" sz="1700" kern="1200" dirty="0"/>
            <a:t>USE CASES</a:t>
          </a:r>
        </a:p>
      </dsp:txBody>
      <dsp:txXfrm>
        <a:off x="4677953" y="414401"/>
        <a:ext cx="1899555" cy="1139733"/>
      </dsp:txXfrm>
    </dsp:sp>
    <dsp:sp modelId="{678500E5-C893-445A-A021-E3F8A3D14163}">
      <dsp:nvSpPr>
        <dsp:cNvPr id="0" name=""/>
        <dsp:cNvSpPr/>
      </dsp:nvSpPr>
      <dsp:spPr>
        <a:xfrm>
          <a:off x="1902801" y="2515179"/>
          <a:ext cx="406297" cy="91440"/>
        </a:xfrm>
        <a:custGeom>
          <a:avLst/>
          <a:gdLst/>
          <a:ahLst/>
          <a:cxnLst/>
          <a:rect l="0" t="0" r="0" b="0"/>
          <a:pathLst>
            <a:path>
              <a:moveTo>
                <a:pt x="0" y="45720"/>
              </a:moveTo>
              <a:lnTo>
                <a:pt x="406297"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2095028" y="2558714"/>
        <a:ext cx="21844" cy="4368"/>
      </dsp:txXfrm>
    </dsp:sp>
    <dsp:sp modelId="{7AF85FD6-5819-4001-A9AD-E26D7D2C129E}">
      <dsp:nvSpPr>
        <dsp:cNvPr id="0" name=""/>
        <dsp:cNvSpPr/>
      </dsp:nvSpPr>
      <dsp:spPr>
        <a:xfrm>
          <a:off x="5046" y="1991032"/>
          <a:ext cx="1899555" cy="113973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a:lnSpc>
              <a:spcPct val="90000"/>
            </a:lnSpc>
            <a:spcBef>
              <a:spcPct val="0"/>
            </a:spcBef>
            <a:spcAft>
              <a:spcPct val="35000"/>
            </a:spcAft>
          </a:pPr>
          <a:r>
            <a:rPr lang="en-US" sz="1700" kern="1200" dirty="0"/>
            <a:t>TECH STACK</a:t>
          </a:r>
        </a:p>
      </dsp:txBody>
      <dsp:txXfrm>
        <a:off x="5046" y="1991032"/>
        <a:ext cx="1899555" cy="1139733"/>
      </dsp:txXfrm>
    </dsp:sp>
    <dsp:sp modelId="{1E2C093A-729A-4277-85DB-F08A4B3517A5}">
      <dsp:nvSpPr>
        <dsp:cNvPr id="0" name=""/>
        <dsp:cNvSpPr/>
      </dsp:nvSpPr>
      <dsp:spPr>
        <a:xfrm>
          <a:off x="4239255" y="2515179"/>
          <a:ext cx="406297" cy="91440"/>
        </a:xfrm>
        <a:custGeom>
          <a:avLst/>
          <a:gdLst/>
          <a:ahLst/>
          <a:cxnLst/>
          <a:rect l="0" t="0" r="0" b="0"/>
          <a:pathLst>
            <a:path>
              <a:moveTo>
                <a:pt x="0" y="45720"/>
              </a:moveTo>
              <a:lnTo>
                <a:pt x="192226" y="45719"/>
              </a:lnTo>
            </a:path>
            <a:path>
              <a:moveTo>
                <a:pt x="214071" y="45719"/>
              </a:moveTo>
              <a:lnTo>
                <a:pt x="406297"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a:p>
          <a:pPr lvl="0" algn="ctr" defTabSz="355600">
            <a:lnSpc>
              <a:spcPct val="90000"/>
            </a:lnSpc>
            <a:spcBef>
              <a:spcPct val="0"/>
            </a:spcBef>
            <a:spcAft>
              <a:spcPct val="35000"/>
            </a:spcAft>
          </a:pPr>
          <a:endParaRPr lang="en-US" sz="800" kern="1200"/>
        </a:p>
      </dsp:txBody>
      <dsp:txXfrm>
        <a:off x="4431481" y="2429829"/>
        <a:ext cx="21844" cy="262138"/>
      </dsp:txXfrm>
    </dsp:sp>
    <dsp:sp modelId="{55187449-3EDA-4F96-B3C8-0354EEC61156}">
      <dsp:nvSpPr>
        <dsp:cNvPr id="0" name=""/>
        <dsp:cNvSpPr/>
      </dsp:nvSpPr>
      <dsp:spPr>
        <a:xfrm>
          <a:off x="2341499" y="1991032"/>
          <a:ext cx="1899555" cy="1139733"/>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a:lnSpc>
              <a:spcPct val="90000"/>
            </a:lnSpc>
            <a:spcBef>
              <a:spcPct val="0"/>
            </a:spcBef>
            <a:spcAft>
              <a:spcPct val="35000"/>
            </a:spcAft>
          </a:pPr>
          <a:r>
            <a:rPr lang="en-US" sz="1700" kern="1200" dirty="0">
              <a:latin typeface="Georgia Pro Cond Light" panose="020F0302020204030204"/>
            </a:rPr>
            <a:t>ARCHITECTURE</a:t>
          </a:r>
        </a:p>
      </dsp:txBody>
      <dsp:txXfrm>
        <a:off x="2341499" y="1991032"/>
        <a:ext cx="1899555" cy="1139733"/>
      </dsp:txXfrm>
    </dsp:sp>
    <dsp:sp modelId="{1805320A-5571-4FBE-80F7-837C2B1E9589}">
      <dsp:nvSpPr>
        <dsp:cNvPr id="0" name=""/>
        <dsp:cNvSpPr/>
      </dsp:nvSpPr>
      <dsp:spPr>
        <a:xfrm>
          <a:off x="954824" y="3128965"/>
          <a:ext cx="4672906" cy="406297"/>
        </a:xfrm>
        <a:custGeom>
          <a:avLst/>
          <a:gdLst/>
          <a:ahLst/>
          <a:cxnLst/>
          <a:rect l="0" t="0" r="0" b="0"/>
          <a:pathLst>
            <a:path>
              <a:moveTo>
                <a:pt x="4672906" y="0"/>
              </a:moveTo>
              <a:lnTo>
                <a:pt x="4672906" y="220248"/>
              </a:lnTo>
              <a:lnTo>
                <a:pt x="0" y="220248"/>
              </a:lnTo>
              <a:lnTo>
                <a:pt x="0" y="406297"/>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173945" y="3329930"/>
        <a:ext cx="234664" cy="4368"/>
      </dsp:txXfrm>
    </dsp:sp>
    <dsp:sp modelId="{5E6BB934-23C4-4F68-A7B1-4E1A23C0DFC6}">
      <dsp:nvSpPr>
        <dsp:cNvPr id="0" name=""/>
        <dsp:cNvSpPr/>
      </dsp:nvSpPr>
      <dsp:spPr>
        <a:xfrm>
          <a:off x="4677953" y="1991032"/>
          <a:ext cx="1899555" cy="1139733"/>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rtl="0">
            <a:lnSpc>
              <a:spcPct val="90000"/>
            </a:lnSpc>
            <a:spcBef>
              <a:spcPct val="0"/>
            </a:spcBef>
            <a:spcAft>
              <a:spcPct val="35000"/>
            </a:spcAft>
          </a:pPr>
          <a:r>
            <a:rPr lang="en-US" sz="1700" kern="1200" dirty="0">
              <a:latin typeface="Georgia Pro Cond Light" panose="020F0302020204030204"/>
            </a:rPr>
            <a:t>UML DIAGRAMS</a:t>
          </a:r>
        </a:p>
      </dsp:txBody>
      <dsp:txXfrm>
        <a:off x="4677953" y="1991032"/>
        <a:ext cx="1899555" cy="1139733"/>
      </dsp:txXfrm>
    </dsp:sp>
    <dsp:sp modelId="{68B51450-477D-414F-BC42-46EFFEEC0A2F}">
      <dsp:nvSpPr>
        <dsp:cNvPr id="0" name=""/>
        <dsp:cNvSpPr/>
      </dsp:nvSpPr>
      <dsp:spPr>
        <a:xfrm>
          <a:off x="1902801" y="4091810"/>
          <a:ext cx="406297" cy="91440"/>
        </a:xfrm>
        <a:custGeom>
          <a:avLst/>
          <a:gdLst/>
          <a:ahLst/>
          <a:cxnLst/>
          <a:rect l="0" t="0" r="0" b="0"/>
          <a:pathLst>
            <a:path>
              <a:moveTo>
                <a:pt x="0" y="45720"/>
              </a:moveTo>
              <a:lnTo>
                <a:pt x="406297"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95028" y="4135345"/>
        <a:ext cx="21844" cy="4368"/>
      </dsp:txXfrm>
    </dsp:sp>
    <dsp:sp modelId="{76C338E3-52F5-4699-B750-3F7D0DE954D6}">
      <dsp:nvSpPr>
        <dsp:cNvPr id="0" name=""/>
        <dsp:cNvSpPr/>
      </dsp:nvSpPr>
      <dsp:spPr>
        <a:xfrm>
          <a:off x="5046" y="3567663"/>
          <a:ext cx="1899555" cy="1139733"/>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rtl="0">
            <a:lnSpc>
              <a:spcPct val="90000"/>
            </a:lnSpc>
            <a:spcBef>
              <a:spcPct val="0"/>
            </a:spcBef>
            <a:spcAft>
              <a:spcPct val="35000"/>
            </a:spcAft>
          </a:pPr>
          <a:r>
            <a:rPr lang="en-US" sz="1700" kern="1200" dirty="0">
              <a:latin typeface="Georgia Pro Cond Light" panose="020F0302020204030204"/>
            </a:rPr>
            <a:t>USE CASE DESCRIPTIONS</a:t>
          </a:r>
          <a:endParaRPr lang="en-US" sz="1700" kern="1200" dirty="0"/>
        </a:p>
      </dsp:txBody>
      <dsp:txXfrm>
        <a:off x="5046" y="3567663"/>
        <a:ext cx="1899555" cy="1139733"/>
      </dsp:txXfrm>
    </dsp:sp>
    <dsp:sp modelId="{A65F88DA-12EB-4D62-A78C-26A23DFAEDD3}">
      <dsp:nvSpPr>
        <dsp:cNvPr id="0" name=""/>
        <dsp:cNvSpPr/>
      </dsp:nvSpPr>
      <dsp:spPr>
        <a:xfrm>
          <a:off x="2341499" y="3567663"/>
          <a:ext cx="1899555" cy="1139733"/>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3080" tIns="97704" rIns="93080" bIns="97704" numCol="1" spcCol="1270" anchor="ctr" anchorCtr="0">
          <a:noAutofit/>
        </a:bodyPr>
        <a:lstStyle/>
        <a:p>
          <a:pPr lvl="0" algn="ctr" defTabSz="755650" rtl="0">
            <a:lnSpc>
              <a:spcPct val="90000"/>
            </a:lnSpc>
            <a:spcBef>
              <a:spcPct val="0"/>
            </a:spcBef>
            <a:spcAft>
              <a:spcPct val="35000"/>
            </a:spcAft>
          </a:pPr>
          <a:r>
            <a:rPr lang="en-US" sz="1700" kern="1200" dirty="0">
              <a:latin typeface="Georgia Pro Cond Light" panose="020F0302020204030204"/>
            </a:rPr>
            <a:t>DB SCHEMA</a:t>
          </a:r>
        </a:p>
      </dsp:txBody>
      <dsp:txXfrm>
        <a:off x="2341499" y="3567663"/>
        <a:ext cx="1899555" cy="113973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A01533-AE92-4AFC-83BB-E1B12129B3D6}" type="datetimeFigureOut">
              <a:rPr lang="en-US" smtClean="0"/>
              <a:pPr/>
              <a:t>4/29/2022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A35BDB-C642-42DF-B687-7D350EDA40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pPr/>
              <a:t>4/29/2022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7146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pPr/>
              <a:t>4/29/2022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42610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pPr/>
              <a:t>4/29/2022</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495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pPr/>
              <a:t>4/29/2022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2480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pPr/>
              <a:t>4/29/2022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65954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pPr/>
              <a:t>4/29/2022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44990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pPr/>
              <a:t>4/29/2022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93405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pPr/>
              <a:t>4/29/2022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94307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pPr/>
              <a:t>4/29/2022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31948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4/29/2022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80476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4/29/2022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35113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pPr/>
              <a:t>4/29/2022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5085916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8">
            <a:extLst>
              <a:ext uri="{FF2B5EF4-FFF2-40B4-BE49-F238E27FC236}">
                <a16:creationId xmlns="" xmlns:a16="http://schemas.microsoft.com/office/drawing/2014/main" id="{990BAFCD-EA0A-47F4-8B00-AAB1E67A90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0">
            <a:extLst>
              <a:ext uri="{FF2B5EF4-FFF2-40B4-BE49-F238E27FC236}">
                <a16:creationId xmlns="" xmlns:a16="http://schemas.microsoft.com/office/drawing/2014/main" id="{2F9C61D6-37CC-4AD4-83C3-022D0887417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360815" y="4684295"/>
            <a:ext cx="5494730" cy="1682333"/>
          </a:xfrm>
        </p:spPr>
        <p:txBody>
          <a:bodyPr anchor="ctr">
            <a:normAutofit/>
          </a:bodyPr>
          <a:lstStyle/>
          <a:p>
            <a:pPr algn="ctr"/>
            <a:r>
              <a:rPr lang="en-US" sz="2600" dirty="0">
                <a:solidFill>
                  <a:srgbClr val="FFFFFF"/>
                </a:solidFill>
              </a:rPr>
              <a:t>IT – </a:t>
            </a:r>
            <a:r>
              <a:rPr lang="en-US" sz="2600" dirty="0" smtClean="0">
                <a:solidFill>
                  <a:srgbClr val="FFFFFF"/>
                </a:solidFill>
              </a:rPr>
              <a:t>B   </a:t>
            </a:r>
            <a:r>
              <a:rPr lang="en-US" sz="2600" dirty="0">
                <a:solidFill>
                  <a:srgbClr val="FFFFFF"/>
                </a:solidFill>
              </a:rPr>
              <a:t>  Group – </a:t>
            </a:r>
            <a:r>
              <a:rPr lang="en-US" sz="2600" dirty="0" smtClean="0">
                <a:solidFill>
                  <a:srgbClr val="FFFFFF"/>
                </a:solidFill>
              </a:rPr>
              <a:t>6</a:t>
            </a:r>
            <a:r>
              <a:rPr lang="en-US" sz="2600" dirty="0"/>
              <a:t/>
            </a:r>
            <a:br>
              <a:rPr lang="en-US" sz="2600" dirty="0"/>
            </a:br>
            <a:r>
              <a:rPr lang="en-US" sz="2600" dirty="0" smtClean="0">
                <a:solidFill>
                  <a:srgbClr val="FFFFFF"/>
                </a:solidFill>
              </a:rPr>
              <a:t>M.AMRUTH SAI : 1602-19-737-066</a:t>
            </a:r>
            <a:r>
              <a:rPr lang="en-US" sz="2600" dirty="0"/>
              <a:t/>
            </a:r>
            <a:br>
              <a:rPr lang="en-US" sz="2600" dirty="0"/>
            </a:br>
            <a:r>
              <a:rPr lang="en-US" sz="2600" dirty="0" smtClean="0"/>
              <a:t>  </a:t>
            </a:r>
            <a:r>
              <a:rPr lang="en-US" sz="2600" dirty="0" smtClean="0">
                <a:solidFill>
                  <a:srgbClr val="FFFFFF"/>
                </a:solidFill>
              </a:rPr>
              <a:t>K.BHARATH      :  1602-19-737-069</a:t>
            </a:r>
            <a:r>
              <a:rPr lang="en-US" sz="2600" dirty="0"/>
              <a:t/>
            </a:r>
            <a:br>
              <a:rPr lang="en-US" sz="2600" dirty="0"/>
            </a:br>
            <a:r>
              <a:rPr lang="en-US" sz="2600" dirty="0" smtClean="0">
                <a:solidFill>
                  <a:srgbClr val="FFFFFF"/>
                </a:solidFill>
              </a:rPr>
              <a:t>B.JOSEPH         : 1602-19-737-074</a:t>
            </a:r>
            <a:endParaRPr lang="en-US" dirty="0"/>
          </a:p>
        </p:txBody>
      </p:sp>
      <p:pic>
        <p:nvPicPr>
          <p:cNvPr id="7" name="Picture 6" descr="Workers Images, Stock Photos &amp;amp; Vectors | Shutterstock">
            <a:extLst>
              <a:ext uri="{FF2B5EF4-FFF2-40B4-BE49-F238E27FC236}">
                <a16:creationId xmlns="" xmlns:a16="http://schemas.microsoft.com/office/drawing/2014/main" id="{9AB02D62-743F-49D9-BA7E-FC55B6E1AE3C}"/>
              </a:ext>
            </a:extLst>
          </p:cNvPr>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b="7163"/>
          <a:stretch/>
        </p:blipFill>
        <p:spPr bwMode="auto">
          <a:xfrm>
            <a:off x="1751163" y="981956"/>
            <a:ext cx="8134709" cy="3036277"/>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p:cNvSpPr txBox="1"/>
          <p:nvPr/>
        </p:nvSpPr>
        <p:spPr>
          <a:xfrm>
            <a:off x="2518610" y="529389"/>
            <a:ext cx="7756358" cy="830997"/>
          </a:xfrm>
          <a:prstGeom prst="rect">
            <a:avLst/>
          </a:prstGeom>
          <a:noFill/>
        </p:spPr>
        <p:txBody>
          <a:bodyPr wrap="square" rtlCol="0">
            <a:spAutoFit/>
          </a:bodyPr>
          <a:lstStyle/>
          <a:p>
            <a:r>
              <a:rPr lang="en-US" sz="4800" u="sng" dirty="0" smtClean="0"/>
              <a:t>WORK AT YOUR WILL</a:t>
            </a:r>
            <a:endParaRPr lang="en-US" sz="4800" u="sng" dirty="0"/>
          </a:p>
        </p:txBody>
      </p:sp>
    </p:spTree>
    <p:extLst>
      <p:ext uri="{BB962C8B-B14F-4D97-AF65-F5344CB8AC3E}">
        <p14:creationId xmlns=""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 name="Straight Connector 9">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 xmlns:a16="http://schemas.microsoft.com/office/drawing/2014/main" id="{54DCD9B2-D552-47A6-9FE2-15D7E8159A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9480B6F-0FC3-4EC1-B35F-B514AD1178BA}"/>
              </a:ext>
            </a:extLst>
          </p:cNvPr>
          <p:cNvSpPr>
            <a:spLocks noGrp="1"/>
          </p:cNvSpPr>
          <p:nvPr>
            <p:ph type="title"/>
          </p:nvPr>
        </p:nvSpPr>
        <p:spPr>
          <a:xfrm>
            <a:off x="6564702" y="682230"/>
            <a:ext cx="5219910" cy="3494790"/>
          </a:xfrm>
        </p:spPr>
        <p:txBody>
          <a:bodyPr vert="horz" lIns="91440" tIns="45720" rIns="91440" bIns="45720" rtlCol="0" anchor="b">
            <a:normAutofit/>
          </a:bodyPr>
          <a:lstStyle/>
          <a:p>
            <a:r>
              <a:rPr lang="en-US" sz="5000" dirty="0">
                <a:solidFill>
                  <a:schemeClr val="tx1">
                    <a:lumMod val="85000"/>
                    <a:lumOff val="15000"/>
                  </a:schemeClr>
                </a:solidFill>
              </a:rPr>
              <a:t>ANDROID ARCHITECTURE</a:t>
            </a:r>
          </a:p>
        </p:txBody>
      </p:sp>
      <p:pic>
        <p:nvPicPr>
          <p:cNvPr id="3" name="Picture 3" descr="Diagram&#10;&#10;Description automatically generated">
            <a:extLst>
              <a:ext uri="{FF2B5EF4-FFF2-40B4-BE49-F238E27FC236}">
                <a16:creationId xmlns="" xmlns:a16="http://schemas.microsoft.com/office/drawing/2014/main" id="{73878C88-DE82-4E80-B3F1-C7F77E7345E7}"/>
              </a:ext>
            </a:extLst>
          </p:cNvPr>
          <p:cNvPicPr>
            <a:picLocks noChangeAspect="1"/>
          </p:cNvPicPr>
          <p:nvPr/>
        </p:nvPicPr>
        <p:blipFill>
          <a:blip r:embed="rId2" cstate="print"/>
          <a:stretch>
            <a:fillRect/>
          </a:stretch>
        </p:blipFill>
        <p:spPr>
          <a:xfrm>
            <a:off x="633999" y="655264"/>
            <a:ext cx="5462001" cy="5023789"/>
          </a:xfrm>
          <a:prstGeom prst="rect">
            <a:avLst/>
          </a:prstGeom>
        </p:spPr>
      </p:pic>
      <p:cxnSp>
        <p:nvCxnSpPr>
          <p:cNvPr id="14" name="Straight Connector 13">
            <a:extLst>
              <a:ext uri="{FF2B5EF4-FFF2-40B4-BE49-F238E27FC236}">
                <a16:creationId xmlns="" xmlns:a16="http://schemas.microsoft.com/office/drawing/2014/main" id="{FCE0A9EA-62FA-4F43-BEF6-7BBBB3F90F2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 xmlns:a16="http://schemas.microsoft.com/office/drawing/2014/main" id="{CCE25F7F-C10E-4478-90C0-93B61E6383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1344099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5D95D7-D94F-4174-A83C-3EF6290E4E4A}"/>
              </a:ext>
            </a:extLst>
          </p:cNvPr>
          <p:cNvSpPr>
            <a:spLocks noGrp="1"/>
          </p:cNvSpPr>
          <p:nvPr>
            <p:ph type="title"/>
          </p:nvPr>
        </p:nvSpPr>
        <p:spPr/>
        <p:txBody>
          <a:bodyPr/>
          <a:lstStyle/>
          <a:p>
            <a:r>
              <a:rPr lang="en-US" dirty="0"/>
              <a:t>FIREBASE ARCHITECTURE</a:t>
            </a:r>
          </a:p>
        </p:txBody>
      </p:sp>
      <p:pic>
        <p:nvPicPr>
          <p:cNvPr id="3" name="Picture 3" descr="Diagram&#10;&#10;Description automatically generated">
            <a:extLst>
              <a:ext uri="{FF2B5EF4-FFF2-40B4-BE49-F238E27FC236}">
                <a16:creationId xmlns="" xmlns:a16="http://schemas.microsoft.com/office/drawing/2014/main" id="{2C5FC52E-65EB-4CD0-BC60-77F51EFE7DD7}"/>
              </a:ext>
            </a:extLst>
          </p:cNvPr>
          <p:cNvPicPr>
            <a:picLocks noChangeAspect="1"/>
          </p:cNvPicPr>
          <p:nvPr/>
        </p:nvPicPr>
        <p:blipFill>
          <a:blip r:embed="rId2" cstate="print"/>
          <a:stretch>
            <a:fillRect/>
          </a:stretch>
        </p:blipFill>
        <p:spPr>
          <a:xfrm>
            <a:off x="511834" y="1996117"/>
            <a:ext cx="11484633" cy="4245993"/>
          </a:xfrm>
          <a:prstGeom prst="rect">
            <a:avLst/>
          </a:prstGeom>
        </p:spPr>
      </p:pic>
    </p:spTree>
    <p:extLst>
      <p:ext uri="{BB962C8B-B14F-4D97-AF65-F5344CB8AC3E}">
        <p14:creationId xmlns="" xmlns:p14="http://schemas.microsoft.com/office/powerpoint/2010/main" val="1891308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9">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1">
            <a:extLst>
              <a:ext uri="{FF2B5EF4-FFF2-40B4-BE49-F238E27FC236}">
                <a16:creationId xmlns="" xmlns:a16="http://schemas.microsoft.com/office/drawing/2014/main" id="{54DCD9B2-D552-47A6-9FE2-15D7E8159AB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5668F5AA-41F1-C519-6E28-65CB1AADFAE2}"/>
              </a:ext>
            </a:extLst>
          </p:cNvPr>
          <p:cNvSpPr>
            <a:spLocks noGrp="1"/>
          </p:cNvSpPr>
          <p:nvPr>
            <p:ph type="title"/>
          </p:nvPr>
        </p:nvSpPr>
        <p:spPr>
          <a:xfrm>
            <a:off x="6392174" y="639098"/>
            <a:ext cx="5150898" cy="3494790"/>
          </a:xfrm>
        </p:spPr>
        <p:txBody>
          <a:bodyPr vert="horz" lIns="91440" tIns="45720" rIns="91440" bIns="45720" rtlCol="0" anchor="b">
            <a:normAutofit/>
          </a:bodyPr>
          <a:lstStyle/>
          <a:p>
            <a:r>
              <a:rPr lang="en-US" sz="6800" dirty="0">
                <a:solidFill>
                  <a:schemeClr val="tx1">
                    <a:lumMod val="85000"/>
                    <a:lumOff val="15000"/>
                  </a:schemeClr>
                </a:solidFill>
              </a:rPr>
              <a:t>SEQUENCE DIAGRAM</a:t>
            </a:r>
          </a:p>
        </p:txBody>
      </p:sp>
      <p:cxnSp>
        <p:nvCxnSpPr>
          <p:cNvPr id="27" name="Straight Connector 13">
            <a:extLst>
              <a:ext uri="{FF2B5EF4-FFF2-40B4-BE49-F238E27FC236}">
                <a16:creationId xmlns="" xmlns:a16="http://schemas.microsoft.com/office/drawing/2014/main" id="{FCE0A9EA-62FA-4F43-BEF6-7BBBB3F90F25}"/>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8" name="Rectangle 15">
            <a:extLst>
              <a:ext uri="{FF2B5EF4-FFF2-40B4-BE49-F238E27FC236}">
                <a16:creationId xmlns="" xmlns:a16="http://schemas.microsoft.com/office/drawing/2014/main" id="{CCE25F7F-C10E-4478-90C0-93B61E6383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7" name="Picture 3" descr="C:\Users\AMRUTH\Desktop\xyz.PNG"/>
          <p:cNvPicPr>
            <a:picLocks noChangeAspect="1" noChangeArrowheads="1"/>
          </p:cNvPicPr>
          <p:nvPr/>
        </p:nvPicPr>
        <p:blipFill>
          <a:blip r:embed="rId2" cstate="print"/>
          <a:srcRect/>
          <a:stretch>
            <a:fillRect/>
          </a:stretch>
        </p:blipFill>
        <p:spPr bwMode="auto">
          <a:xfrm>
            <a:off x="642771" y="748130"/>
            <a:ext cx="5589587" cy="4830763"/>
          </a:xfrm>
          <a:prstGeom prst="rect">
            <a:avLst/>
          </a:prstGeom>
          <a:noFill/>
        </p:spPr>
      </p:pic>
    </p:spTree>
    <p:extLst>
      <p:ext uri="{BB962C8B-B14F-4D97-AF65-F5344CB8AC3E}">
        <p14:creationId xmlns="" xmlns:p14="http://schemas.microsoft.com/office/powerpoint/2010/main" val="3728991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6">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orking space background">
            <a:extLst>
              <a:ext uri="{FF2B5EF4-FFF2-40B4-BE49-F238E27FC236}">
                <a16:creationId xmlns="" xmlns:a16="http://schemas.microsoft.com/office/drawing/2014/main" id="{115F6CBE-54B9-41E1-923B-D9CDCA012696}"/>
              </a:ext>
            </a:extLst>
          </p:cNvPr>
          <p:cNvPicPr>
            <a:picLocks noChangeAspect="1"/>
          </p:cNvPicPr>
          <p:nvPr/>
        </p:nvPicPr>
        <p:blipFill rotWithShape="1">
          <a:blip r:embed="rId2" cstate="print">
            <a:duotone>
              <a:schemeClr val="bg2">
                <a:shade val="45000"/>
                <a:satMod val="135000"/>
              </a:schemeClr>
              <a:prstClr val="white"/>
            </a:duotone>
            <a:alphaModFix amt="45000"/>
          </a:blip>
          <a:srcRect t="7865" b="7865"/>
          <a:stretch/>
        </p:blipFill>
        <p:spPr>
          <a:xfrm>
            <a:off x="20" y="-296769"/>
            <a:ext cx="12191980" cy="6857990"/>
          </a:xfrm>
          <a:prstGeom prst="rect">
            <a:avLst/>
          </a:prstGeom>
        </p:spPr>
      </p:pic>
      <p:sp>
        <p:nvSpPr>
          <p:cNvPr id="2" name="Title 1">
            <a:extLst>
              <a:ext uri="{FF2B5EF4-FFF2-40B4-BE49-F238E27FC236}">
                <a16:creationId xmlns="" xmlns:a16="http://schemas.microsoft.com/office/drawing/2014/main" id="{3A66F6D7-4D58-46A0-8EA5-A766DD7749C1}"/>
              </a:ext>
            </a:extLst>
          </p:cNvPr>
          <p:cNvSpPr>
            <a:spLocks noGrp="1"/>
          </p:cNvSpPr>
          <p:nvPr>
            <p:ph type="title"/>
          </p:nvPr>
        </p:nvSpPr>
        <p:spPr>
          <a:xfrm>
            <a:off x="1097280" y="286603"/>
            <a:ext cx="10058400" cy="1450757"/>
          </a:xfrm>
        </p:spPr>
        <p:txBody>
          <a:bodyPr>
            <a:normAutofit/>
          </a:bodyPr>
          <a:lstStyle/>
          <a:p>
            <a:r>
              <a:rPr lang="en-US" dirty="0" smtClean="0"/>
              <a:t>USE CASE</a:t>
            </a:r>
            <a:endParaRPr lang="en-US" dirty="0"/>
          </a:p>
        </p:txBody>
      </p:sp>
      <p:cxnSp>
        <p:nvCxnSpPr>
          <p:cNvPr id="38" name="Straight Connector 38">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40">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7" descr="C:\Users\AMRUTH\Desktop\Capture.PNG"/>
          <p:cNvPicPr>
            <a:picLocks noGrp="1"/>
          </p:cNvPicPr>
          <p:nvPr>
            <p:ph idx="1"/>
          </p:nvPr>
        </p:nvPicPr>
        <p:blipFill>
          <a:blip r:embed="rId3" cstate="print"/>
          <a:srcRect/>
          <a:stretch>
            <a:fillRect/>
          </a:stretch>
        </p:blipFill>
        <p:spPr bwMode="auto">
          <a:xfrm>
            <a:off x="1644316" y="1957137"/>
            <a:ext cx="8550442" cy="4315326"/>
          </a:xfrm>
          <a:prstGeom prst="rect">
            <a:avLst/>
          </a:prstGeom>
          <a:noFill/>
          <a:ln w="9525">
            <a:noFill/>
            <a:miter lim="800000"/>
            <a:headEnd/>
            <a:tailEnd/>
          </a:ln>
        </p:spPr>
      </p:pic>
    </p:spTree>
    <p:extLst>
      <p:ext uri="{BB962C8B-B14F-4D97-AF65-F5344CB8AC3E}">
        <p14:creationId xmlns="" xmlns:p14="http://schemas.microsoft.com/office/powerpoint/2010/main" val="3201048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9B4056F-1959-4627-A683-77F6C0603F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 xmlns:a16="http://schemas.microsoft.com/office/drawing/2014/main" id="{B8B40723-275B-1B8F-37D3-EA1CF43A22A5}"/>
              </a:ext>
            </a:extLst>
          </p:cNvPr>
          <p:cNvPicPr>
            <a:picLocks noChangeAspect="1"/>
          </p:cNvPicPr>
          <p:nvPr/>
        </p:nvPicPr>
        <p:blipFill>
          <a:blip r:embed="rId2" cstate="print"/>
          <a:stretch>
            <a:fillRect/>
          </a:stretch>
        </p:blipFill>
        <p:spPr>
          <a:xfrm>
            <a:off x="747614" y="643538"/>
            <a:ext cx="10697872" cy="3557043"/>
          </a:xfrm>
          <a:prstGeom prst="rect">
            <a:avLst/>
          </a:prstGeom>
        </p:spPr>
      </p:pic>
      <p:sp>
        <p:nvSpPr>
          <p:cNvPr id="11" name="Rectangle 10">
            <a:extLst>
              <a:ext uri="{FF2B5EF4-FFF2-40B4-BE49-F238E27FC236}">
                <a16:creationId xmlns="" xmlns:a16="http://schemas.microsoft.com/office/drawing/2014/main" id="{D8D7349B-C9FA-4FCE-A1FF-948F460A3A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07" y="4554906"/>
            <a:ext cx="12188952" cy="2303094"/>
          </a:xfrm>
          <a:prstGeom prst="rect">
            <a:avLst/>
          </a:prstGeom>
          <a:solidFill>
            <a:srgbClr val="E1A1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 xmlns:a16="http://schemas.microsoft.com/office/drawing/2014/main" id="{2145EFE4-C6CC-219D-297B-5E2854387955}"/>
              </a:ext>
            </a:extLst>
          </p:cNvPr>
          <p:cNvSpPr>
            <a:spLocks noGrp="1"/>
          </p:cNvSpPr>
          <p:nvPr>
            <p:ph type="title"/>
          </p:nvPr>
        </p:nvSpPr>
        <p:spPr>
          <a:xfrm>
            <a:off x="633998" y="4905301"/>
            <a:ext cx="4988879" cy="1554485"/>
          </a:xfrm>
        </p:spPr>
        <p:txBody>
          <a:bodyPr anchor="ctr">
            <a:normAutofit/>
          </a:bodyPr>
          <a:lstStyle/>
          <a:p>
            <a:pPr algn="r"/>
            <a:r>
              <a:rPr lang="en-US" sz="4000">
                <a:solidFill>
                  <a:srgbClr val="FFFFFF"/>
                </a:solidFill>
              </a:rPr>
              <a:t>AUTHENTICATION</a:t>
            </a:r>
          </a:p>
        </p:txBody>
      </p:sp>
      <p:cxnSp>
        <p:nvCxnSpPr>
          <p:cNvPr id="13" name="Straight Connector 12">
            <a:extLst>
              <a:ext uri="{FF2B5EF4-FFF2-40B4-BE49-F238E27FC236}">
                <a16:creationId xmlns="" xmlns:a16="http://schemas.microsoft.com/office/drawing/2014/main" id="{55646586-8E5D-4A2B-BDA9-01CE28AC89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820770" y="5247564"/>
            <a:ext cx="0" cy="873457"/>
          </a:xfrm>
          <a:prstGeom prst="line">
            <a:avLst/>
          </a:prstGeom>
          <a:ln w="19050">
            <a:solidFill>
              <a:srgbClr val="FEA409"/>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29722BEF-83D0-E2D4-F339-3555CD2F9229}"/>
              </a:ext>
            </a:extLst>
          </p:cNvPr>
          <p:cNvSpPr>
            <a:spLocks noGrp="1"/>
          </p:cNvSpPr>
          <p:nvPr>
            <p:ph idx="1"/>
          </p:nvPr>
        </p:nvSpPr>
        <p:spPr>
          <a:xfrm>
            <a:off x="6064301" y="4905300"/>
            <a:ext cx="5493699" cy="1554485"/>
          </a:xfrm>
        </p:spPr>
        <p:txBody>
          <a:bodyPr vert="horz" lIns="0" tIns="45720" rIns="0" bIns="45720" rtlCol="0" anchor="ctr">
            <a:normAutofit/>
          </a:bodyPr>
          <a:lstStyle/>
          <a:p>
            <a:r>
              <a:rPr lang="en-US">
                <a:solidFill>
                  <a:srgbClr val="FFFFFF"/>
                </a:solidFill>
              </a:rPr>
              <a:t>This use case consists of </a:t>
            </a:r>
            <a:r>
              <a:rPr lang="en-US" b="1">
                <a:solidFill>
                  <a:srgbClr val="FFFFFF"/>
                </a:solidFill>
              </a:rPr>
              <a:t>2</a:t>
            </a:r>
            <a:r>
              <a:rPr lang="en-US">
                <a:solidFill>
                  <a:srgbClr val="FFFFFF"/>
                </a:solidFill>
              </a:rPr>
              <a:t> sub-categories:</a:t>
            </a:r>
          </a:p>
          <a:p>
            <a:pPr>
              <a:buFont typeface="Wingdings" panose="020F0502020204030204" pitchFamily="34" charset="0"/>
              <a:buChar char="§"/>
            </a:pPr>
            <a:r>
              <a:rPr lang="en-US">
                <a:solidFill>
                  <a:srgbClr val="FFFFFF"/>
                </a:solidFill>
              </a:rPr>
              <a:t>REGISTER</a:t>
            </a:r>
          </a:p>
          <a:p>
            <a:pPr>
              <a:buFont typeface="Wingdings" panose="020F0502020204030204" pitchFamily="34" charset="0"/>
              <a:buChar char="§"/>
            </a:pPr>
            <a:r>
              <a:rPr lang="en-US">
                <a:solidFill>
                  <a:srgbClr val="FFFFFF"/>
                </a:solidFill>
              </a:rPr>
              <a:t>LOGIN implemented using OTP verification</a:t>
            </a:r>
          </a:p>
        </p:txBody>
      </p:sp>
    </p:spTree>
    <p:extLst>
      <p:ext uri="{BB962C8B-B14F-4D97-AF65-F5344CB8AC3E}">
        <p14:creationId xmlns="" xmlns:p14="http://schemas.microsoft.com/office/powerpoint/2010/main" val="1458301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Rectangle 91">
            <a:extLst>
              <a:ext uri="{FF2B5EF4-FFF2-40B4-BE49-F238E27FC236}">
                <a16:creationId xmlns="" xmlns:a16="http://schemas.microsoft.com/office/drawing/2014/main"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4" name="Straight Connector 93">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5" name="Rectangle 95">
            <a:extLst>
              <a:ext uri="{FF2B5EF4-FFF2-40B4-BE49-F238E27FC236}">
                <a16:creationId xmlns="" xmlns:a16="http://schemas.microsoft.com/office/drawing/2014/main" id="{990D0034-F768-41E7-85D4-F38C4DE857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 y="0"/>
            <a:ext cx="12186315" cy="6858000"/>
          </a:xfrm>
          <a:prstGeom prst="rect">
            <a:avLst/>
          </a:prstGeom>
          <a:solidFill>
            <a:schemeClr val="tx1"/>
          </a:solidFill>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56" name="Rectangle 97">
            <a:extLst>
              <a:ext uri="{FF2B5EF4-FFF2-40B4-BE49-F238E27FC236}">
                <a16:creationId xmlns="" xmlns:a16="http://schemas.microsoft.com/office/drawing/2014/main" id="{95B38FD6-641F-41BF-B466-C1C6366420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07474" y="643467"/>
            <a:ext cx="3635926" cy="511386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381FE67-4D42-4851-B6CB-BAA592295984}"/>
              </a:ext>
            </a:extLst>
          </p:cNvPr>
          <p:cNvSpPr>
            <a:spLocks noGrp="1"/>
          </p:cNvSpPr>
          <p:nvPr>
            <p:ph type="title"/>
          </p:nvPr>
        </p:nvSpPr>
        <p:spPr>
          <a:xfrm>
            <a:off x="948648" y="956235"/>
            <a:ext cx="3153580" cy="1616740"/>
          </a:xfrm>
        </p:spPr>
        <p:txBody>
          <a:bodyPr vert="horz" lIns="91440" tIns="45720" rIns="91440" bIns="45720" rtlCol="0" anchor="b">
            <a:normAutofit/>
          </a:bodyPr>
          <a:lstStyle/>
          <a:p>
            <a:r>
              <a:rPr lang="en-US" sz="3600" dirty="0">
                <a:solidFill>
                  <a:schemeClr val="tx1"/>
                </a:solidFill>
              </a:rPr>
              <a:t>APPLY INSURANCE</a:t>
            </a:r>
          </a:p>
        </p:txBody>
      </p:sp>
      <p:pic>
        <p:nvPicPr>
          <p:cNvPr id="148" name="Picture 148" descr="Icon&#10;&#10;Description automatically generated">
            <a:extLst>
              <a:ext uri="{FF2B5EF4-FFF2-40B4-BE49-F238E27FC236}">
                <a16:creationId xmlns="" xmlns:a16="http://schemas.microsoft.com/office/drawing/2014/main" id="{2F5EB85B-2961-48F4-B05D-C5DCCCDF3913}"/>
              </a:ext>
            </a:extLst>
          </p:cNvPr>
          <p:cNvPicPr>
            <a:picLocks noChangeAspect="1"/>
          </p:cNvPicPr>
          <p:nvPr/>
        </p:nvPicPr>
        <p:blipFill>
          <a:blip r:embed="rId2" cstate="print"/>
          <a:stretch>
            <a:fillRect/>
          </a:stretch>
        </p:blipFill>
        <p:spPr>
          <a:xfrm>
            <a:off x="5012740" y="643467"/>
            <a:ext cx="1403716" cy="1929507"/>
          </a:xfrm>
          <a:prstGeom prst="rect">
            <a:avLst/>
          </a:prstGeom>
        </p:spPr>
      </p:pic>
      <p:pic>
        <p:nvPicPr>
          <p:cNvPr id="150" name="Picture 150" descr="Logo, company name&#10;&#10;Description automatically generated">
            <a:extLst>
              <a:ext uri="{FF2B5EF4-FFF2-40B4-BE49-F238E27FC236}">
                <a16:creationId xmlns="" xmlns:a16="http://schemas.microsoft.com/office/drawing/2014/main" id="{997C6808-E41D-45E4-A8A1-6A6C687DFF57}"/>
              </a:ext>
            </a:extLst>
          </p:cNvPr>
          <p:cNvPicPr>
            <a:picLocks noChangeAspect="1"/>
          </p:cNvPicPr>
          <p:nvPr/>
        </p:nvPicPr>
        <p:blipFill>
          <a:blip r:embed="rId3" cstate="print"/>
          <a:stretch>
            <a:fillRect/>
          </a:stretch>
        </p:blipFill>
        <p:spPr>
          <a:xfrm>
            <a:off x="7063053" y="851481"/>
            <a:ext cx="2087558" cy="1513479"/>
          </a:xfrm>
          <a:prstGeom prst="rect">
            <a:avLst/>
          </a:prstGeom>
        </p:spPr>
      </p:pic>
      <p:pic>
        <p:nvPicPr>
          <p:cNvPr id="151" name="Picture 151" descr="Graphical user interface, website&#10;&#10;Description automatically generated">
            <a:extLst>
              <a:ext uri="{FF2B5EF4-FFF2-40B4-BE49-F238E27FC236}">
                <a16:creationId xmlns="" xmlns:a16="http://schemas.microsoft.com/office/drawing/2014/main" id="{F1DE9CF0-8427-43A1-92B9-AA1F18A12225}"/>
              </a:ext>
            </a:extLst>
          </p:cNvPr>
          <p:cNvPicPr>
            <a:picLocks noChangeAspect="1"/>
          </p:cNvPicPr>
          <p:nvPr/>
        </p:nvPicPr>
        <p:blipFill>
          <a:blip r:embed="rId4" cstate="print"/>
          <a:stretch>
            <a:fillRect/>
          </a:stretch>
        </p:blipFill>
        <p:spPr>
          <a:xfrm>
            <a:off x="9472345" y="829651"/>
            <a:ext cx="2076188" cy="1557141"/>
          </a:xfrm>
          <a:prstGeom prst="rect">
            <a:avLst/>
          </a:prstGeom>
        </p:spPr>
      </p:pic>
      <p:cxnSp>
        <p:nvCxnSpPr>
          <p:cNvPr id="157" name="Straight Connector 99">
            <a:extLst>
              <a:ext uri="{FF2B5EF4-FFF2-40B4-BE49-F238E27FC236}">
                <a16:creationId xmlns="" xmlns:a16="http://schemas.microsoft.com/office/drawing/2014/main" id="{6BF9119E-766E-4526-AAE5-639F577C049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092128" y="2660530"/>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 xmlns:a16="http://schemas.microsoft.com/office/drawing/2014/main" id="{92B62159-94B0-41C4-BB86-4D1D925302BC}"/>
              </a:ext>
            </a:extLst>
          </p:cNvPr>
          <p:cNvSpPr txBox="1">
            <a:spLocks/>
          </p:cNvSpPr>
          <p:nvPr/>
        </p:nvSpPr>
        <p:spPr>
          <a:xfrm>
            <a:off x="948648" y="2730635"/>
            <a:ext cx="2952297" cy="1872764"/>
          </a:xfrm>
          <a:prstGeom prst="rect">
            <a:avLst/>
          </a:prstGeom>
        </p:spPr>
        <p:txBody>
          <a:bodyPr vert="horz" lIns="0" tIns="45720" rIns="0" bIns="45720" rtlCol="0" anchor="t">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00000"/>
              </a:lnSpc>
            </a:pPr>
            <a:r>
              <a:rPr lang="en-US" sz="1900" dirty="0">
                <a:solidFill>
                  <a:schemeClr val="tx1"/>
                </a:solidFill>
              </a:rPr>
              <a:t>1. Build ML Model</a:t>
            </a:r>
          </a:p>
          <a:p>
            <a:pPr>
              <a:lnSpc>
                <a:spcPct val="100000"/>
              </a:lnSpc>
            </a:pPr>
            <a:r>
              <a:rPr lang="en-US" sz="1900" dirty="0">
                <a:solidFill>
                  <a:schemeClr val="tx1"/>
                </a:solidFill>
              </a:rPr>
              <a:t>2. Create Flask API</a:t>
            </a:r>
          </a:p>
          <a:p>
            <a:pPr>
              <a:lnSpc>
                <a:spcPct val="100000"/>
              </a:lnSpc>
            </a:pPr>
            <a:r>
              <a:rPr lang="en-US" sz="1900" dirty="0">
                <a:solidFill>
                  <a:schemeClr val="tx1"/>
                </a:solidFill>
              </a:rPr>
              <a:t>3. Testing with POSTMAN</a:t>
            </a:r>
          </a:p>
          <a:p>
            <a:pPr>
              <a:lnSpc>
                <a:spcPct val="100000"/>
              </a:lnSpc>
            </a:pPr>
            <a:r>
              <a:rPr lang="en-US" sz="1900" dirty="0">
                <a:solidFill>
                  <a:schemeClr val="tx1"/>
                </a:solidFill>
              </a:rPr>
              <a:t>4. Android implementation using </a:t>
            </a:r>
          </a:p>
          <a:p>
            <a:pPr>
              <a:lnSpc>
                <a:spcPct val="100000"/>
              </a:lnSpc>
            </a:pPr>
            <a:r>
              <a:rPr lang="en-US" sz="1900" dirty="0">
                <a:solidFill>
                  <a:schemeClr val="tx1"/>
                </a:solidFill>
              </a:rPr>
              <a:t>    Volley Library.</a:t>
            </a:r>
            <a:endParaRPr lang="en-US" sz="1900">
              <a:solidFill>
                <a:schemeClr val="tx1"/>
              </a:solidFill>
            </a:endParaRPr>
          </a:p>
        </p:txBody>
      </p:sp>
      <p:pic>
        <p:nvPicPr>
          <p:cNvPr id="149" name="Picture 149" descr="Text&#10;&#10;Description automatically generated">
            <a:extLst>
              <a:ext uri="{FF2B5EF4-FFF2-40B4-BE49-F238E27FC236}">
                <a16:creationId xmlns="" xmlns:a16="http://schemas.microsoft.com/office/drawing/2014/main" id="{F2C481FD-D08E-4166-A746-445DE5D463B8}"/>
              </a:ext>
            </a:extLst>
          </p:cNvPr>
          <p:cNvPicPr>
            <a:picLocks noChangeAspect="1"/>
          </p:cNvPicPr>
          <p:nvPr/>
        </p:nvPicPr>
        <p:blipFill>
          <a:blip r:embed="rId5" cstate="print"/>
          <a:stretch>
            <a:fillRect/>
          </a:stretch>
        </p:blipFill>
        <p:spPr>
          <a:xfrm>
            <a:off x="5541358" y="2850032"/>
            <a:ext cx="5191606" cy="2907300"/>
          </a:xfrm>
          <a:prstGeom prst="rect">
            <a:avLst/>
          </a:prstGeom>
        </p:spPr>
      </p:pic>
      <p:sp>
        <p:nvSpPr>
          <p:cNvPr id="158" name="Rectangle 101">
            <a:extLst>
              <a:ext uri="{FF2B5EF4-FFF2-40B4-BE49-F238E27FC236}">
                <a16:creationId xmlns="" xmlns:a16="http://schemas.microsoft.com/office/drawing/2014/main" id="{7363FFA6-C551-4935-A474-8B2482E55B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11800142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DFD57664-637D-40CA-83F2-B729A932B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3751723-0A27-8151-6EDC-33723829FEE9}"/>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USERS NODE</a:t>
            </a:r>
          </a:p>
        </p:txBody>
      </p:sp>
      <p:cxnSp>
        <p:nvCxnSpPr>
          <p:cNvPr id="34" name="Straight Connector 33">
            <a:extLst>
              <a:ext uri="{FF2B5EF4-FFF2-40B4-BE49-F238E27FC236}">
                <a16:creationId xmlns="" xmlns:a16="http://schemas.microsoft.com/office/drawing/2014/main" id="{D5B557D3-D7B4-404B-84A1-9BD182BE5B0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050" name="Picture 2" descr="C:\Users\AMRUTH\Downloads\WhatsApp Image 2022-04-29 at 10.48.26 PM.jpeg"/>
          <p:cNvPicPr>
            <a:picLocks noChangeAspect="1" noChangeArrowheads="1"/>
          </p:cNvPicPr>
          <p:nvPr/>
        </p:nvPicPr>
        <p:blipFill>
          <a:blip r:embed="rId2" cstate="print"/>
          <a:srcRect/>
          <a:stretch>
            <a:fillRect/>
          </a:stretch>
        </p:blipFill>
        <p:spPr bwMode="auto">
          <a:xfrm>
            <a:off x="312821" y="360948"/>
            <a:ext cx="11421979" cy="6023810"/>
          </a:xfrm>
          <a:prstGeom prst="rect">
            <a:avLst/>
          </a:prstGeom>
          <a:noFill/>
        </p:spPr>
      </p:pic>
    </p:spTree>
    <p:extLst>
      <p:ext uri="{BB962C8B-B14F-4D97-AF65-F5344CB8AC3E}">
        <p14:creationId xmlns="" xmlns:p14="http://schemas.microsoft.com/office/powerpoint/2010/main" val="137060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 xmlns:a16="http://schemas.microsoft.com/office/drawing/2014/main" id="{DFD57664-637D-40CA-83F2-B729A932B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3751723-0A27-8151-6EDC-33723829FEE9}"/>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a:solidFill>
                  <a:srgbClr val="FFFFFF"/>
                </a:solidFill>
              </a:rPr>
              <a:t>USERS NODE</a:t>
            </a:r>
          </a:p>
        </p:txBody>
      </p:sp>
      <p:cxnSp>
        <p:nvCxnSpPr>
          <p:cNvPr id="34" name="Straight Connector 33">
            <a:extLst>
              <a:ext uri="{FF2B5EF4-FFF2-40B4-BE49-F238E27FC236}">
                <a16:creationId xmlns="" xmlns:a16="http://schemas.microsoft.com/office/drawing/2014/main" id="{D5B557D3-D7B4-404B-84A1-9BD182BE5B0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3074" name="Picture 2" descr="C:\Users\AMRUTH\Downloads\WhatsApp Image 2022-04-29 at 10.51.04 PM.jpeg"/>
          <p:cNvPicPr>
            <a:picLocks noChangeAspect="1" noChangeArrowheads="1"/>
          </p:cNvPicPr>
          <p:nvPr/>
        </p:nvPicPr>
        <p:blipFill>
          <a:blip r:embed="rId2" cstate="print"/>
          <a:srcRect/>
          <a:stretch>
            <a:fillRect/>
          </a:stretch>
        </p:blipFill>
        <p:spPr bwMode="auto">
          <a:xfrm>
            <a:off x="529389" y="304800"/>
            <a:ext cx="11061032" cy="5686925"/>
          </a:xfrm>
          <a:prstGeom prst="rect">
            <a:avLst/>
          </a:prstGeom>
          <a:noFill/>
        </p:spPr>
      </p:pic>
    </p:spTree>
    <p:extLst>
      <p:ext uri="{BB962C8B-B14F-4D97-AF65-F5344CB8AC3E}">
        <p14:creationId xmlns="" xmlns:p14="http://schemas.microsoft.com/office/powerpoint/2010/main" val="137060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9E3965E-AC41-4711-9D10-E25ABB132D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 xmlns:a16="http://schemas.microsoft.com/office/drawing/2014/main" id="{1F5DC8C3-BA5F-4EED-BB9A-A14272BD82A1}"/>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 xmlns:a16="http://schemas.microsoft.com/office/drawing/2014/main" id="{2779F603-B669-4AD6-82F9-E09F76165B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AC8F368-FB5C-4687-8111-FAC22E4E8388}"/>
              </a:ext>
            </a:extLst>
          </p:cNvPr>
          <p:cNvSpPr>
            <a:spLocks noGrp="1"/>
          </p:cNvSpPr>
          <p:nvPr>
            <p:ph type="title"/>
          </p:nvPr>
        </p:nvSpPr>
        <p:spPr>
          <a:xfrm>
            <a:off x="5396248" y="758952"/>
            <a:ext cx="5759431" cy="3566160"/>
          </a:xfrm>
        </p:spPr>
        <p:txBody>
          <a:bodyPr vert="horz" lIns="91440" tIns="45720" rIns="91440" bIns="45720" rtlCol="0" anchor="b">
            <a:normAutofit/>
          </a:bodyPr>
          <a:lstStyle/>
          <a:p>
            <a:r>
              <a:rPr lang="en-US" sz="6200">
                <a:solidFill>
                  <a:schemeClr val="tx1">
                    <a:lumMod val="85000"/>
                    <a:lumOff val="15000"/>
                  </a:schemeClr>
                </a:solidFill>
              </a:rPr>
              <a:t>THANK YOU FOR YOUR KIND ATTENTION</a:t>
            </a:r>
          </a:p>
        </p:txBody>
      </p:sp>
      <p:pic>
        <p:nvPicPr>
          <p:cNvPr id="6" name="Graphic 5" descr="Accept">
            <a:extLst>
              <a:ext uri="{FF2B5EF4-FFF2-40B4-BE49-F238E27FC236}">
                <a16:creationId xmlns="" xmlns:a16="http://schemas.microsoft.com/office/drawing/2014/main" id="{A371F9C5-C67F-4458-AE1A-FB537FDA5495}"/>
              </a:ext>
            </a:extLst>
          </p:cNvPr>
          <p:cNvPicPr>
            <a:picLocks noChangeAspect="1"/>
          </p:cNvPicPr>
          <p:nvPr/>
        </p:nvPicPr>
        <p:blipFill>
          <a:blip r:embed="rId2" cstate="print">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633999" y="1163529"/>
            <a:ext cx="4001315" cy="4001315"/>
          </a:xfrm>
          <a:prstGeom prst="rect">
            <a:avLst/>
          </a:prstGeom>
        </p:spPr>
      </p:pic>
      <p:cxnSp>
        <p:nvCxnSpPr>
          <p:cNvPr id="15" name="Straight Connector 14">
            <a:extLst>
              <a:ext uri="{FF2B5EF4-FFF2-40B4-BE49-F238E27FC236}">
                <a16:creationId xmlns="" xmlns:a16="http://schemas.microsoft.com/office/drawing/2014/main" id="{7ABFD994-C2DC-4E7D-9411-C7FF7813EF4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501663" y="4485132"/>
            <a:ext cx="5486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CA73A59D-C719-4F24-9F6B-AF7CE8F3BEF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6090929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 xmlns:a16="http://schemas.microsoft.com/office/drawing/2014/main" id="{416A0E3C-60E6-4F39-BC55-5F7C224E1F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 xmlns:a16="http://schemas.microsoft.com/office/drawing/2014/main" id="{C5025DAC-8B93-4160-B017-3A274A5828C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 xmlns:a16="http://schemas.microsoft.com/office/drawing/2014/main" id="{68BDBE5C-BBE9-4E89-BEE5-DEB6EAB870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D954E7B-FC9B-4C67-8074-1776EDC1C02C}"/>
              </a:ext>
            </a:extLst>
          </p:cNvPr>
          <p:cNvSpPr>
            <a:spLocks noGrp="1"/>
          </p:cNvSpPr>
          <p:nvPr>
            <p:ph type="title"/>
          </p:nvPr>
        </p:nvSpPr>
        <p:spPr>
          <a:xfrm>
            <a:off x="643467" y="634946"/>
            <a:ext cx="3689094" cy="5055904"/>
          </a:xfrm>
        </p:spPr>
        <p:txBody>
          <a:bodyPr vert="horz" lIns="91440" tIns="45720" rIns="91440" bIns="45720" rtlCol="0" anchor="ctr">
            <a:normAutofit/>
          </a:bodyPr>
          <a:lstStyle/>
          <a:p>
            <a:pPr algn="r"/>
            <a:r>
              <a:rPr lang="en-US" sz="4800"/>
              <a:t>OVERVIEW</a:t>
            </a:r>
          </a:p>
        </p:txBody>
      </p:sp>
      <p:cxnSp>
        <p:nvCxnSpPr>
          <p:cNvPr id="29" name="Straight Connector 28">
            <a:extLst>
              <a:ext uri="{FF2B5EF4-FFF2-40B4-BE49-F238E27FC236}">
                <a16:creationId xmlns="" xmlns:a16="http://schemas.microsoft.com/office/drawing/2014/main" id="{2752F38C-F560-47AA-90AD-209F39C0415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1791298"/>
            <a:ext cx="0" cy="2743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 xmlns:a16="http://schemas.microsoft.com/office/drawing/2014/main" id="{DFC4168B-AA75-4715-9B96-CF84B170A6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6" name="Content Placeholder 2">
            <a:extLst>
              <a:ext uri="{FF2B5EF4-FFF2-40B4-BE49-F238E27FC236}">
                <a16:creationId xmlns="" xmlns:a16="http://schemas.microsoft.com/office/drawing/2014/main" id="{64E2FDBC-5463-4793-AC6D-4ADD3FBDFCAB}"/>
              </a:ext>
            </a:extLst>
          </p:cNvPr>
          <p:cNvGraphicFramePr/>
          <p:nvPr>
            <p:extLst>
              <p:ext uri="{D42A27DB-BD31-4B8C-83A1-F6EECF244321}">
                <p14:modId xmlns="" xmlns:p14="http://schemas.microsoft.com/office/powerpoint/2010/main" val="1077384413"/>
              </p:ext>
            </p:extLst>
          </p:nvPr>
        </p:nvGraphicFramePr>
        <p:xfrm>
          <a:off x="5162937" y="721211"/>
          <a:ext cx="6582555" cy="5121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4849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Light bulb on yellow background with sketched light beams and cord">
            <a:extLst>
              <a:ext uri="{FF2B5EF4-FFF2-40B4-BE49-F238E27FC236}">
                <a16:creationId xmlns="" xmlns:a16="http://schemas.microsoft.com/office/drawing/2014/main" id="{22CDA658-58E2-4D68-8D36-A8C5EB626D8D}"/>
              </a:ext>
            </a:extLst>
          </p:cNvPr>
          <p:cNvPicPr>
            <a:picLocks noChangeAspect="1"/>
          </p:cNvPicPr>
          <p:nvPr/>
        </p:nvPicPr>
        <p:blipFill rotWithShape="1">
          <a:blip r:embed="rId2" cstate="print">
            <a:duotone>
              <a:schemeClr val="bg2">
                <a:shade val="45000"/>
                <a:satMod val="135000"/>
              </a:schemeClr>
              <a:prstClr val="white"/>
            </a:duotone>
            <a:alphaModFix amt="45000"/>
          </a:blip>
          <a:srcRect t="8572" r="-2" b="-2"/>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8B937DF3-E142-45B5-BF47-4C8651C94016}"/>
              </a:ext>
            </a:extLst>
          </p:cNvPr>
          <p:cNvSpPr>
            <a:spLocks noGrp="1"/>
          </p:cNvSpPr>
          <p:nvPr>
            <p:ph type="title"/>
          </p:nvPr>
        </p:nvSpPr>
        <p:spPr>
          <a:xfrm>
            <a:off x="1140411" y="284672"/>
            <a:ext cx="10058400" cy="1450757"/>
          </a:xfrm>
        </p:spPr>
        <p:txBody>
          <a:bodyPr>
            <a:normAutofit/>
          </a:bodyPr>
          <a:lstStyle/>
          <a:p>
            <a:r>
              <a:rPr lang="en-US" dirty="0"/>
              <a:t>PROBLEM </a:t>
            </a:r>
            <a:r>
              <a:rPr lang="en-US" dirty="0" smtClean="0"/>
              <a:t>STATEMENT</a:t>
            </a:r>
            <a:endParaRPr lang="en-US" dirty="0"/>
          </a:p>
        </p:txBody>
      </p:sp>
      <p:cxnSp>
        <p:nvCxnSpPr>
          <p:cNvPr id="14" name="Straight Connector 10">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15E9795B-BC6E-40A4-9ADD-D6AFB40B7369}"/>
              </a:ext>
            </a:extLst>
          </p:cNvPr>
          <p:cNvSpPr>
            <a:spLocks noGrp="1"/>
          </p:cNvSpPr>
          <p:nvPr>
            <p:ph idx="1"/>
          </p:nvPr>
        </p:nvSpPr>
        <p:spPr>
          <a:xfrm>
            <a:off x="914400" y="2061713"/>
            <a:ext cx="10075653" cy="4002657"/>
          </a:xfrm>
        </p:spPr>
        <p:txBody>
          <a:bodyPr vert="horz" lIns="0" tIns="45720" rIns="0" bIns="45720" rtlCol="0" anchor="t">
            <a:normAutofit/>
          </a:bodyPr>
          <a:lstStyle/>
          <a:p>
            <a:pPr>
              <a:buFont typeface="Arial" pitchFamily="34" charset="0"/>
              <a:buChar char="•"/>
            </a:pPr>
            <a:r>
              <a:rPr lang="en-US" dirty="0" smtClean="0">
                <a:latin typeface="Arial" pitchFamily="34" charset="0"/>
                <a:cs typeface="Arial" pitchFamily="34" charset="0"/>
              </a:rPr>
              <a:t>  We live in a world where time is of prime importance. So often we end up putting our important needs and wants on hold because we can’t find enough time from our busy schedules or find the right person to help us do that. As is the case with all the big problems, this one too has a simple and elegant solution that Work At Your Will has successfully captured and implemented.</a:t>
            </a:r>
          </a:p>
          <a:p>
            <a:pPr>
              <a:buFont typeface="Arial" pitchFamily="34" charset="0"/>
              <a:buChar char="•"/>
            </a:pPr>
            <a:r>
              <a:rPr lang="en-US" dirty="0" smtClean="0">
                <a:latin typeface="Arial" pitchFamily="34" charset="0"/>
                <a:cs typeface="Arial" pitchFamily="34" charset="0"/>
              </a:rPr>
              <a:t> It is basically an online directory of service providers who can be booked as per your convenience for over 60 hiring services across 5 major categories – Home, Health, Events, Lessons, and other personal services</a:t>
            </a:r>
            <a:endParaRPr lang="en-US" dirty="0"/>
          </a:p>
        </p:txBody>
      </p:sp>
      <p:sp>
        <p:nvSpPr>
          <p:cNvPr id="15" name="Rectangle 12">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0343398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6">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orking space background">
            <a:extLst>
              <a:ext uri="{FF2B5EF4-FFF2-40B4-BE49-F238E27FC236}">
                <a16:creationId xmlns="" xmlns:a16="http://schemas.microsoft.com/office/drawing/2014/main" id="{115F6CBE-54B9-41E1-923B-D9CDCA012696}"/>
              </a:ext>
            </a:extLst>
          </p:cNvPr>
          <p:cNvPicPr>
            <a:picLocks noChangeAspect="1"/>
          </p:cNvPicPr>
          <p:nvPr/>
        </p:nvPicPr>
        <p:blipFill rotWithShape="1">
          <a:blip r:embed="rId2" cstate="print">
            <a:duotone>
              <a:schemeClr val="bg2">
                <a:shade val="45000"/>
                <a:satMod val="135000"/>
              </a:schemeClr>
              <a:prstClr val="white"/>
            </a:duotone>
            <a:alphaModFix amt="45000"/>
          </a:blip>
          <a:srcRect t="7865" b="7865"/>
          <a:stretch/>
        </p:blipFill>
        <p:spPr>
          <a:xfrm>
            <a:off x="20" y="0"/>
            <a:ext cx="12191980" cy="7099539"/>
          </a:xfrm>
          <a:prstGeom prst="rect">
            <a:avLst/>
          </a:prstGeom>
        </p:spPr>
      </p:pic>
      <p:sp>
        <p:nvSpPr>
          <p:cNvPr id="2" name="Title 1">
            <a:extLst>
              <a:ext uri="{FF2B5EF4-FFF2-40B4-BE49-F238E27FC236}">
                <a16:creationId xmlns="" xmlns:a16="http://schemas.microsoft.com/office/drawing/2014/main" id="{3A66F6D7-4D58-46A0-8EA5-A766DD7749C1}"/>
              </a:ext>
            </a:extLst>
          </p:cNvPr>
          <p:cNvSpPr>
            <a:spLocks noGrp="1"/>
          </p:cNvSpPr>
          <p:nvPr>
            <p:ph type="title"/>
          </p:nvPr>
        </p:nvSpPr>
        <p:spPr>
          <a:xfrm>
            <a:off x="1131785" y="899078"/>
            <a:ext cx="10058400" cy="1450757"/>
          </a:xfrm>
        </p:spPr>
        <p:txBody>
          <a:bodyPr>
            <a:normAutofit/>
          </a:bodyPr>
          <a:lstStyle/>
          <a:p>
            <a:r>
              <a:rPr lang="en-US" sz="4800" dirty="0" smtClean="0"/>
              <a:t>OBJECTIVE </a:t>
            </a:r>
            <a:r>
              <a:rPr lang="en-IN" sz="4800" b="1" dirty="0" smtClean="0">
                <a:solidFill>
                  <a:schemeClr val="bg1"/>
                </a:solidFill>
                <a:latin typeface="Arial" panose="020B0604020202020204" pitchFamily="34" charset="0"/>
                <a:cs typeface="Arial" panose="020B0604020202020204" pitchFamily="34" charset="0"/>
              </a:rPr>
              <a:t/>
            </a:r>
            <a:br>
              <a:rPr lang="en-IN" sz="4800" b="1" dirty="0" smtClean="0">
                <a:solidFill>
                  <a:schemeClr val="bg1"/>
                </a:solidFill>
                <a:latin typeface="Arial" panose="020B0604020202020204" pitchFamily="34" charset="0"/>
                <a:cs typeface="Arial" panose="020B0604020202020204" pitchFamily="34" charset="0"/>
              </a:rPr>
            </a:br>
            <a:endParaRPr lang="en-US" dirty="0"/>
          </a:p>
        </p:txBody>
      </p:sp>
      <p:cxnSp>
        <p:nvCxnSpPr>
          <p:cNvPr id="38" name="Straight Connector 38">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30F6EAA-A984-4D22-9E0C-6452ACDEBED4}"/>
              </a:ext>
            </a:extLst>
          </p:cNvPr>
          <p:cNvSpPr>
            <a:spLocks noGrp="1"/>
          </p:cNvSpPr>
          <p:nvPr>
            <p:ph idx="1"/>
          </p:nvPr>
        </p:nvSpPr>
        <p:spPr>
          <a:xfrm>
            <a:off x="974785" y="2130725"/>
            <a:ext cx="10224027" cy="3347049"/>
          </a:xfrm>
        </p:spPr>
        <p:txBody>
          <a:bodyPr vert="horz" lIns="0" tIns="45720" rIns="0" bIns="45720" rtlCol="0" anchor="t">
            <a:normAutofit/>
          </a:bodyPr>
          <a:lstStyle/>
          <a:p>
            <a:pPr marL="0" indent="0">
              <a:lnSpc>
                <a:spcPct val="100000"/>
              </a:lnSpc>
              <a:buFont typeface="Arial" pitchFamily="34" charset="0"/>
              <a:buChar char="•"/>
            </a:pPr>
            <a:r>
              <a:rPr lang="en-US" sz="1400" dirty="0" smtClean="0"/>
              <a:t>“</a:t>
            </a:r>
            <a:r>
              <a:rPr lang="en-US" b="1" dirty="0" smtClean="0"/>
              <a:t>WORK AT YOUR WILL</a:t>
            </a:r>
            <a:r>
              <a:rPr lang="en-US" dirty="0" smtClean="0"/>
              <a:t>” is a Android-based application where people who want to hire workers for their household works like Electricals , Carpentry can find a worker for the need. Here, the user who want to hire can book worker services with the workers at their own time by signing up to WORK AT YOUR WILL using their email id/mobile no. </a:t>
            </a:r>
          </a:p>
          <a:p>
            <a:pPr marL="0" indent="0">
              <a:lnSpc>
                <a:spcPct val="100000"/>
              </a:lnSpc>
              <a:buFont typeface="Arial" pitchFamily="34" charset="0"/>
              <a:buChar char="•"/>
            </a:pPr>
            <a:r>
              <a:rPr lang="en-US" dirty="0" smtClean="0"/>
              <a:t>In return the worker will verify their service requests and approves for services . Then the user needs to complete the payment and can get the service. WORK AT YOUR WILL provides affordable and reliable services for their need .</a:t>
            </a:r>
          </a:p>
          <a:p>
            <a:pPr marL="0" indent="0">
              <a:lnSpc>
                <a:spcPct val="100000"/>
              </a:lnSpc>
              <a:buNone/>
            </a:pPr>
            <a:endParaRPr lang="en-US" sz="1600" dirty="0"/>
          </a:p>
        </p:txBody>
      </p:sp>
      <p:sp>
        <p:nvSpPr>
          <p:cNvPr id="40" name="Rectangle 40">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201048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6">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orking space background">
            <a:extLst>
              <a:ext uri="{FF2B5EF4-FFF2-40B4-BE49-F238E27FC236}">
                <a16:creationId xmlns="" xmlns:a16="http://schemas.microsoft.com/office/drawing/2014/main" id="{115F6CBE-54B9-41E1-923B-D9CDCA012696}"/>
              </a:ext>
            </a:extLst>
          </p:cNvPr>
          <p:cNvPicPr>
            <a:picLocks noChangeAspect="1"/>
          </p:cNvPicPr>
          <p:nvPr/>
        </p:nvPicPr>
        <p:blipFill rotWithShape="1">
          <a:blip r:embed="rId2" cstate="print">
            <a:duotone>
              <a:schemeClr val="bg2">
                <a:shade val="45000"/>
                <a:satMod val="135000"/>
              </a:schemeClr>
              <a:prstClr val="white"/>
            </a:duotone>
            <a:alphaModFix amt="45000"/>
          </a:blip>
          <a:srcRect t="7865" b="7865"/>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A66F6D7-4D58-46A0-8EA5-A766DD7749C1}"/>
              </a:ext>
            </a:extLst>
          </p:cNvPr>
          <p:cNvSpPr>
            <a:spLocks noGrp="1"/>
          </p:cNvSpPr>
          <p:nvPr>
            <p:ph type="title"/>
          </p:nvPr>
        </p:nvSpPr>
        <p:spPr>
          <a:xfrm>
            <a:off x="1097280" y="286603"/>
            <a:ext cx="10058400" cy="1450757"/>
          </a:xfrm>
        </p:spPr>
        <p:txBody>
          <a:bodyPr>
            <a:normAutofit/>
          </a:bodyPr>
          <a:lstStyle/>
          <a:p>
            <a:r>
              <a:rPr lang="en-US" dirty="0"/>
              <a:t>ABSTRACT</a:t>
            </a:r>
          </a:p>
        </p:txBody>
      </p:sp>
      <p:cxnSp>
        <p:nvCxnSpPr>
          <p:cNvPr id="38" name="Straight Connector 38">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30F6EAA-A984-4D22-9E0C-6452ACDEBED4}"/>
              </a:ext>
            </a:extLst>
          </p:cNvPr>
          <p:cNvSpPr>
            <a:spLocks noGrp="1"/>
          </p:cNvSpPr>
          <p:nvPr>
            <p:ph idx="1"/>
          </p:nvPr>
        </p:nvSpPr>
        <p:spPr>
          <a:xfrm>
            <a:off x="1017917" y="2130725"/>
            <a:ext cx="10180895" cy="3441939"/>
          </a:xfrm>
        </p:spPr>
        <p:txBody>
          <a:bodyPr vert="horz" lIns="0" tIns="45720" rIns="0" bIns="45720" rtlCol="0" anchor="t">
            <a:normAutofit/>
          </a:bodyPr>
          <a:lstStyle/>
          <a:p>
            <a:pPr marL="0" indent="0">
              <a:lnSpc>
                <a:spcPct val="100000"/>
              </a:lnSpc>
              <a:buFont typeface="Arial" pitchFamily="34" charset="0"/>
              <a:buChar char="•"/>
            </a:pPr>
            <a:r>
              <a:rPr lang="en-US" dirty="0" smtClean="0">
                <a:cs typeface="Arial" pitchFamily="34" charset="0"/>
              </a:rPr>
              <a:t> Our Work India application is a one-stop solution for all the recruitment needs aims at creating a system which allows a user to finish their work in a easy way and acts as a perfect job search portal for all the skill-full workers who are driven and best at providing their services considering user’s comfort as their priority. </a:t>
            </a:r>
          </a:p>
          <a:p>
            <a:pPr marL="0" indent="0">
              <a:lnSpc>
                <a:spcPct val="100000"/>
              </a:lnSpc>
              <a:buFont typeface="Arial" pitchFamily="34" charset="0"/>
              <a:buChar char="•"/>
            </a:pPr>
            <a:r>
              <a:rPr lang="en-US" dirty="0" smtClean="0">
                <a:cs typeface="Arial" pitchFamily="34" charset="0"/>
              </a:rPr>
              <a:t>Our application creates a collaborative environment for job seekers where all they must do is simply post their information regarding their respective job expertise on our application  and the user can get to choose a cook, driver, accountant, hairdresser, sales executive, tailor, photographer etc. depending upon their needs from the available options and hire them temporarily.</a:t>
            </a:r>
            <a:endParaRPr lang="en-US" dirty="0"/>
          </a:p>
        </p:txBody>
      </p:sp>
      <p:sp>
        <p:nvSpPr>
          <p:cNvPr id="40" name="Rectangle 40">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201048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6">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Working space background">
            <a:extLst>
              <a:ext uri="{FF2B5EF4-FFF2-40B4-BE49-F238E27FC236}">
                <a16:creationId xmlns="" xmlns:a16="http://schemas.microsoft.com/office/drawing/2014/main" id="{115F6CBE-54B9-41E1-923B-D9CDCA012696}"/>
              </a:ext>
            </a:extLst>
          </p:cNvPr>
          <p:cNvPicPr>
            <a:picLocks noChangeAspect="1"/>
          </p:cNvPicPr>
          <p:nvPr/>
        </p:nvPicPr>
        <p:blipFill rotWithShape="1">
          <a:blip r:embed="rId2" cstate="print">
            <a:duotone>
              <a:schemeClr val="bg2">
                <a:shade val="45000"/>
                <a:satMod val="135000"/>
              </a:schemeClr>
              <a:prstClr val="white"/>
            </a:duotone>
            <a:alphaModFix amt="45000"/>
          </a:blip>
          <a:srcRect t="7865" b="7865"/>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A66F6D7-4D58-46A0-8EA5-A766DD7749C1}"/>
              </a:ext>
            </a:extLst>
          </p:cNvPr>
          <p:cNvSpPr>
            <a:spLocks noGrp="1"/>
          </p:cNvSpPr>
          <p:nvPr>
            <p:ph type="title"/>
          </p:nvPr>
        </p:nvSpPr>
        <p:spPr>
          <a:xfrm>
            <a:off x="1097280" y="286603"/>
            <a:ext cx="10058400" cy="1450757"/>
          </a:xfrm>
        </p:spPr>
        <p:txBody>
          <a:bodyPr>
            <a:normAutofit/>
          </a:bodyPr>
          <a:lstStyle/>
          <a:p>
            <a:r>
              <a:rPr lang="en-US" dirty="0"/>
              <a:t>ABSTRACT</a:t>
            </a:r>
          </a:p>
        </p:txBody>
      </p:sp>
      <p:cxnSp>
        <p:nvCxnSpPr>
          <p:cNvPr id="38" name="Straight Connector 38">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F30F6EAA-A984-4D22-9E0C-6452ACDEBED4}"/>
              </a:ext>
            </a:extLst>
          </p:cNvPr>
          <p:cNvSpPr>
            <a:spLocks noGrp="1"/>
          </p:cNvSpPr>
          <p:nvPr>
            <p:ph idx="1"/>
          </p:nvPr>
        </p:nvSpPr>
        <p:spPr>
          <a:xfrm>
            <a:off x="1140412" y="2216989"/>
            <a:ext cx="10058400" cy="3260785"/>
          </a:xfrm>
        </p:spPr>
        <p:txBody>
          <a:bodyPr vert="horz" lIns="0" tIns="45720" rIns="0" bIns="45720" rtlCol="0" anchor="t">
            <a:normAutofit/>
          </a:bodyPr>
          <a:lstStyle/>
          <a:p>
            <a:pPr marL="0" indent="0">
              <a:lnSpc>
                <a:spcPct val="100000"/>
              </a:lnSpc>
              <a:buFont typeface="Arial" pitchFamily="34" charset="0"/>
              <a:buChar char="•"/>
            </a:pPr>
            <a:r>
              <a:rPr lang="en-US" dirty="0" smtClean="0">
                <a:cs typeface="Arial" pitchFamily="34" charset="0"/>
              </a:rPr>
              <a:t> The main objective of our application is, it allows the users to find people nearer to them and get the work done from people having knowledge with the concerned problem and provides a great user interface, where the user can easily hire people with relevant industry experience to complete their work</a:t>
            </a:r>
            <a:r>
              <a:rPr lang="en-US" sz="1600" dirty="0" smtClean="0">
                <a:latin typeface="Arial" pitchFamily="34" charset="0"/>
                <a:cs typeface="Arial" pitchFamily="34" charset="0"/>
              </a:rPr>
              <a:t>.</a:t>
            </a:r>
            <a:endParaRPr lang="en-US" sz="1600" dirty="0"/>
          </a:p>
        </p:txBody>
      </p:sp>
      <p:sp>
        <p:nvSpPr>
          <p:cNvPr id="40" name="Rectangle 40">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201048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 xmlns:a16="http://schemas.microsoft.com/office/drawing/2014/main" id="{B0E58038-8ACE-4AD9-B404-25C603550D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Light bulb on yellow background with sketched light beams and cord">
            <a:extLst>
              <a:ext uri="{FF2B5EF4-FFF2-40B4-BE49-F238E27FC236}">
                <a16:creationId xmlns="" xmlns:a16="http://schemas.microsoft.com/office/drawing/2014/main" id="{22CDA658-58E2-4D68-8D36-A8C5EB626D8D}"/>
              </a:ext>
            </a:extLst>
          </p:cNvPr>
          <p:cNvPicPr>
            <a:picLocks noChangeAspect="1"/>
          </p:cNvPicPr>
          <p:nvPr/>
        </p:nvPicPr>
        <p:blipFill rotWithShape="1">
          <a:blip r:embed="rId2" cstate="print">
            <a:duotone>
              <a:schemeClr val="bg2">
                <a:shade val="45000"/>
                <a:satMod val="135000"/>
              </a:schemeClr>
              <a:prstClr val="white"/>
            </a:duotone>
            <a:alphaModFix amt="45000"/>
          </a:blip>
          <a:srcRect t="8572" r="-2" b="-2"/>
          <a:stretch/>
        </p:blipFill>
        <p:spPr>
          <a:xfrm>
            <a:off x="0" y="-256674"/>
            <a:ext cx="12191980" cy="6857990"/>
          </a:xfrm>
          <a:prstGeom prst="rect">
            <a:avLst/>
          </a:prstGeom>
        </p:spPr>
      </p:pic>
      <p:sp>
        <p:nvSpPr>
          <p:cNvPr id="2" name="Title 1">
            <a:extLst>
              <a:ext uri="{FF2B5EF4-FFF2-40B4-BE49-F238E27FC236}">
                <a16:creationId xmlns="" xmlns:a16="http://schemas.microsoft.com/office/drawing/2014/main" id="{8B937DF3-E142-45B5-BF47-4C8651C94016}"/>
              </a:ext>
            </a:extLst>
          </p:cNvPr>
          <p:cNvSpPr>
            <a:spLocks noGrp="1"/>
          </p:cNvSpPr>
          <p:nvPr>
            <p:ph type="title"/>
          </p:nvPr>
        </p:nvSpPr>
        <p:spPr>
          <a:xfrm>
            <a:off x="1140411" y="284672"/>
            <a:ext cx="10058400" cy="1450757"/>
          </a:xfrm>
        </p:spPr>
        <p:txBody>
          <a:bodyPr>
            <a:normAutofit/>
          </a:bodyPr>
          <a:lstStyle/>
          <a:p>
            <a:r>
              <a:rPr lang="en-US" dirty="0" smtClean="0"/>
              <a:t>NEW FEATURES</a:t>
            </a:r>
            <a:endParaRPr lang="en-US" dirty="0"/>
          </a:p>
        </p:txBody>
      </p:sp>
      <p:cxnSp>
        <p:nvCxnSpPr>
          <p:cNvPr id="14" name="Straight Connector 10">
            <a:extLst>
              <a:ext uri="{FF2B5EF4-FFF2-40B4-BE49-F238E27FC236}">
                <a16:creationId xmlns="" xmlns:a16="http://schemas.microsoft.com/office/drawing/2014/main" id="{38A34772-9011-42B5-AA63-FD6DEC92EE72}"/>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15E9795B-BC6E-40A4-9ADD-D6AFB40B7369}"/>
              </a:ext>
            </a:extLst>
          </p:cNvPr>
          <p:cNvSpPr>
            <a:spLocks noGrp="1"/>
          </p:cNvSpPr>
          <p:nvPr>
            <p:ph idx="1"/>
          </p:nvPr>
        </p:nvSpPr>
        <p:spPr>
          <a:xfrm>
            <a:off x="914400" y="2061713"/>
            <a:ext cx="10075653" cy="4002657"/>
          </a:xfrm>
        </p:spPr>
        <p:txBody>
          <a:bodyPr vert="horz" lIns="0" tIns="45720" rIns="0" bIns="45720" rtlCol="0" anchor="t">
            <a:normAutofit/>
          </a:bodyPr>
          <a:lstStyle/>
          <a:p>
            <a:pPr>
              <a:buFont typeface="Arial" pitchFamily="34" charset="0"/>
              <a:buChar char="•"/>
            </a:pPr>
            <a:r>
              <a:rPr lang="en-US" dirty="0" smtClean="0">
                <a:latin typeface="Arial" pitchFamily="34" charset="0"/>
                <a:cs typeface="Arial" pitchFamily="34" charset="0"/>
              </a:rPr>
              <a:t> </a:t>
            </a:r>
            <a:r>
              <a:rPr lang="en-US" b="1" u="sng" dirty="0" smtClean="0">
                <a:latin typeface="Arial" pitchFamily="34" charset="0"/>
                <a:cs typeface="Arial" pitchFamily="34" charset="0"/>
              </a:rPr>
              <a:t>Interact with Worker </a:t>
            </a:r>
            <a:r>
              <a:rPr lang="en-US" b="1" dirty="0" smtClean="0">
                <a:latin typeface="Arial" pitchFamily="34" charset="0"/>
                <a:cs typeface="Arial" pitchFamily="34" charset="0"/>
              </a:rPr>
              <a:t>: </a:t>
            </a:r>
            <a:r>
              <a:rPr lang="en-US" dirty="0" smtClean="0">
                <a:latin typeface="Arial" pitchFamily="34" charset="0"/>
                <a:cs typeface="Arial" pitchFamily="34" charset="0"/>
              </a:rPr>
              <a:t>User can interact with worker for bargain system.</a:t>
            </a:r>
          </a:p>
          <a:p>
            <a:pPr>
              <a:buFont typeface="Arial" pitchFamily="34" charset="0"/>
              <a:buChar char="•"/>
            </a:pPr>
            <a:r>
              <a:rPr lang="en-US" b="1" dirty="0" smtClean="0">
                <a:latin typeface="Arial" pitchFamily="34" charset="0"/>
                <a:cs typeface="Arial" pitchFamily="34" charset="0"/>
              </a:rPr>
              <a:t> </a:t>
            </a:r>
            <a:r>
              <a:rPr lang="en-US" b="1" u="sng" dirty="0" smtClean="0">
                <a:latin typeface="Arial" pitchFamily="34" charset="0"/>
                <a:cs typeface="Arial" pitchFamily="34" charset="0"/>
              </a:rPr>
              <a:t>Book for a Service </a:t>
            </a:r>
            <a:r>
              <a:rPr lang="en-US" b="1" dirty="0" smtClean="0">
                <a:latin typeface="Arial" pitchFamily="34" charset="0"/>
                <a:cs typeface="Arial" pitchFamily="34" charset="0"/>
              </a:rPr>
              <a:t> : </a:t>
            </a:r>
            <a:r>
              <a:rPr lang="en-US" dirty="0" smtClean="0">
                <a:latin typeface="Arial" pitchFamily="34" charset="0"/>
                <a:cs typeface="Arial" pitchFamily="34" charset="0"/>
              </a:rPr>
              <a:t>User can book a Service of this requirement.</a:t>
            </a:r>
            <a:endParaRPr lang="en-US" b="1" dirty="0" smtClean="0">
              <a:latin typeface="Arial" pitchFamily="34" charset="0"/>
              <a:cs typeface="Arial" pitchFamily="34" charset="0"/>
            </a:endParaRPr>
          </a:p>
          <a:p>
            <a:pPr>
              <a:buFont typeface="Arial" pitchFamily="34" charset="0"/>
              <a:buChar char="•"/>
            </a:pPr>
            <a:r>
              <a:rPr lang="en-US" b="1" dirty="0" smtClean="0">
                <a:latin typeface="Arial" pitchFamily="34" charset="0"/>
                <a:cs typeface="Arial" pitchFamily="34" charset="0"/>
              </a:rPr>
              <a:t> </a:t>
            </a:r>
            <a:r>
              <a:rPr lang="en-US" b="1" u="sng" dirty="0" smtClean="0">
                <a:latin typeface="Arial" pitchFamily="34" charset="0"/>
                <a:cs typeface="Arial" pitchFamily="34" charset="0"/>
              </a:rPr>
              <a:t>Review &amp; Rating System</a:t>
            </a:r>
            <a:r>
              <a:rPr lang="en-US" b="1" dirty="0" smtClean="0">
                <a:latin typeface="Arial" pitchFamily="34" charset="0"/>
                <a:cs typeface="Arial" pitchFamily="34" charset="0"/>
              </a:rPr>
              <a:t> : </a:t>
            </a:r>
            <a:r>
              <a:rPr lang="en-US" dirty="0" smtClean="0">
                <a:latin typeface="Arial" pitchFamily="34" charset="0"/>
                <a:cs typeface="Arial" pitchFamily="34" charset="0"/>
              </a:rPr>
              <a:t>Each Worker has Review &amp; Rating System which helps Users to know about the Service Provider.</a:t>
            </a:r>
            <a:endParaRPr lang="en-US" b="1" dirty="0" smtClean="0">
              <a:latin typeface="Arial" pitchFamily="34" charset="0"/>
              <a:cs typeface="Arial" pitchFamily="34" charset="0"/>
            </a:endParaRPr>
          </a:p>
          <a:p>
            <a:pPr>
              <a:buFont typeface="Arial" pitchFamily="34" charset="0"/>
              <a:buChar char="•"/>
            </a:pPr>
            <a:r>
              <a:rPr lang="en-US" b="1" dirty="0" smtClean="0">
                <a:latin typeface="Arial" pitchFamily="34" charset="0"/>
                <a:cs typeface="Arial" pitchFamily="34" charset="0"/>
              </a:rPr>
              <a:t> </a:t>
            </a:r>
            <a:r>
              <a:rPr lang="en-US" b="1" u="sng" dirty="0" smtClean="0">
                <a:latin typeface="Arial" pitchFamily="34" charset="0"/>
                <a:cs typeface="Arial" pitchFamily="34" charset="0"/>
              </a:rPr>
              <a:t>Worker Price Prediction</a:t>
            </a:r>
            <a:r>
              <a:rPr lang="en-US" b="1" dirty="0" smtClean="0">
                <a:latin typeface="Arial" pitchFamily="34" charset="0"/>
                <a:cs typeface="Arial" pitchFamily="34" charset="0"/>
              </a:rPr>
              <a:t> : </a:t>
            </a:r>
            <a:r>
              <a:rPr lang="en-US" dirty="0" smtClean="0">
                <a:latin typeface="Arial" pitchFamily="34" charset="0"/>
                <a:cs typeface="Arial" pitchFamily="34" charset="0"/>
              </a:rPr>
              <a:t>Admin can predict service price by selecting attributes </a:t>
            </a:r>
            <a:r>
              <a:rPr lang="en-US" b="1" dirty="0" smtClean="0">
                <a:latin typeface="Arial" pitchFamily="34" charset="0"/>
                <a:cs typeface="Arial" pitchFamily="34" charset="0"/>
              </a:rPr>
              <a:t>.</a:t>
            </a:r>
          </a:p>
          <a:p>
            <a:pPr>
              <a:buFont typeface="Arial" pitchFamily="34" charset="0"/>
              <a:buChar char="•"/>
            </a:pPr>
            <a:r>
              <a:rPr lang="en-US" b="1" dirty="0" smtClean="0">
                <a:latin typeface="Arial" pitchFamily="34" charset="0"/>
                <a:cs typeface="Arial" pitchFamily="34" charset="0"/>
              </a:rPr>
              <a:t> </a:t>
            </a:r>
            <a:r>
              <a:rPr lang="en-US" b="1" u="sng" dirty="0" smtClean="0">
                <a:latin typeface="Arial" pitchFamily="34" charset="0"/>
                <a:cs typeface="Arial" pitchFamily="34" charset="0"/>
              </a:rPr>
              <a:t>Complain Issue</a:t>
            </a:r>
            <a:r>
              <a:rPr lang="en-US" b="1" dirty="0" smtClean="0">
                <a:latin typeface="Arial" pitchFamily="34" charset="0"/>
                <a:cs typeface="Arial" pitchFamily="34" charset="0"/>
              </a:rPr>
              <a:t> : </a:t>
            </a:r>
            <a:r>
              <a:rPr lang="en-US" dirty="0" smtClean="0">
                <a:latin typeface="Arial" pitchFamily="34" charset="0"/>
                <a:cs typeface="Arial" pitchFamily="34" charset="0"/>
              </a:rPr>
              <a:t>User can Complain an issue directly to Worker’s Service</a:t>
            </a:r>
            <a:endParaRPr lang="en-US" u="sng" dirty="0" smtClean="0">
              <a:latin typeface="Arial" pitchFamily="34" charset="0"/>
              <a:cs typeface="Arial" pitchFamily="34" charset="0"/>
            </a:endParaRPr>
          </a:p>
        </p:txBody>
      </p:sp>
      <p:sp>
        <p:nvSpPr>
          <p:cNvPr id="15" name="Rectangle 12">
            <a:extLst>
              <a:ext uri="{FF2B5EF4-FFF2-40B4-BE49-F238E27FC236}">
                <a16:creationId xmlns="" xmlns:a16="http://schemas.microsoft.com/office/drawing/2014/main" id="{82BCDE19-2810-4337-9C49-8589C421767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4034339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596008-32D2-4E9F-B4E1-84A458C41E47}"/>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 xmlns:a16="http://schemas.microsoft.com/office/drawing/2014/main" id="{2AC5E6A4-7642-464F-B159-380C67C220B5}"/>
              </a:ext>
            </a:extLst>
          </p:cNvPr>
          <p:cNvSpPr>
            <a:spLocks noGrp="1"/>
          </p:cNvSpPr>
          <p:nvPr>
            <p:ph idx="1"/>
          </p:nvPr>
        </p:nvSpPr>
        <p:spPr>
          <a:xfrm>
            <a:off x="2181332" y="2188715"/>
            <a:ext cx="2582174" cy="3042024"/>
          </a:xfrm>
        </p:spPr>
        <p:txBody>
          <a:bodyPr vert="horz" lIns="0" tIns="45720" rIns="0" bIns="45720" rtlCol="0" anchor="t">
            <a:normAutofit/>
          </a:bodyPr>
          <a:lstStyle/>
          <a:p>
            <a:r>
              <a:rPr lang="en-US" b="1" dirty="0" smtClean="0"/>
              <a:t>WORKER</a:t>
            </a:r>
            <a:endParaRPr lang="en-US" b="1" dirty="0"/>
          </a:p>
          <a:p>
            <a:pPr>
              <a:buFont typeface="Wingdings" panose="020F0502020204030204" pitchFamily="34" charset="0"/>
              <a:buChar char="ü"/>
            </a:pPr>
            <a:r>
              <a:rPr lang="en-US" dirty="0"/>
              <a:t>Register</a:t>
            </a:r>
            <a:endParaRPr lang="en-US" b="1" dirty="0"/>
          </a:p>
          <a:p>
            <a:pPr>
              <a:buFont typeface="Wingdings" panose="020F0502020204030204" pitchFamily="34" charset="0"/>
              <a:buChar char="ü"/>
            </a:pPr>
            <a:r>
              <a:rPr lang="en-US" dirty="0"/>
              <a:t>Login</a:t>
            </a:r>
          </a:p>
          <a:p>
            <a:pPr>
              <a:buFont typeface="Wingdings" panose="020F0502020204030204" pitchFamily="34" charset="0"/>
              <a:buChar char="ü"/>
            </a:pPr>
            <a:r>
              <a:rPr lang="en-US" dirty="0" smtClean="0"/>
              <a:t>Add Worker’s </a:t>
            </a:r>
            <a:r>
              <a:rPr lang="en-US" dirty="0" smtClean="0"/>
              <a:t>Services</a:t>
            </a:r>
            <a:endParaRPr lang="en-US" dirty="0"/>
          </a:p>
        </p:txBody>
      </p:sp>
      <p:sp>
        <p:nvSpPr>
          <p:cNvPr id="5" name="Content Placeholder 2">
            <a:extLst>
              <a:ext uri="{FF2B5EF4-FFF2-40B4-BE49-F238E27FC236}">
                <a16:creationId xmlns="" xmlns:a16="http://schemas.microsoft.com/office/drawing/2014/main" id="{84786C22-BA2E-4A81-9D4F-9851AC021D98}"/>
              </a:ext>
            </a:extLst>
          </p:cNvPr>
          <p:cNvSpPr txBox="1">
            <a:spLocks/>
          </p:cNvSpPr>
          <p:nvPr/>
        </p:nvSpPr>
        <p:spPr>
          <a:xfrm>
            <a:off x="4899806" y="2199737"/>
            <a:ext cx="2572398" cy="2329131"/>
          </a:xfrm>
          <a:prstGeom prst="rect">
            <a:avLst/>
          </a:prstGeom>
        </p:spPr>
        <p:txBody>
          <a:bodyPr vert="horz" lIns="0" tIns="45720" rIns="0" bIns="45720" rtlCol="0" anchor="t">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t>USER</a:t>
            </a:r>
            <a:endParaRPr lang="en-US" sz="2400" b="1" dirty="0"/>
          </a:p>
          <a:p>
            <a:pPr>
              <a:buFont typeface="Wingdings" panose="020F0502020204030204" pitchFamily="34" charset="0"/>
              <a:buChar char="ü"/>
            </a:pPr>
            <a:r>
              <a:rPr lang="en-US" dirty="0"/>
              <a:t>Register</a:t>
            </a:r>
            <a:endParaRPr lang="en-US" b="1" dirty="0"/>
          </a:p>
          <a:p>
            <a:pPr>
              <a:buFont typeface="Wingdings" panose="020F0502020204030204" pitchFamily="34" charset="0"/>
              <a:buChar char="ü"/>
            </a:pPr>
            <a:r>
              <a:rPr lang="en-US" dirty="0"/>
              <a:t>Login</a:t>
            </a:r>
          </a:p>
          <a:p>
            <a:pPr>
              <a:buFont typeface="Wingdings" panose="020F0502020204030204" pitchFamily="34" charset="0"/>
              <a:buChar char="ü"/>
            </a:pPr>
            <a:r>
              <a:rPr lang="en-US" dirty="0" smtClean="0"/>
              <a:t>Search For Required Worker</a:t>
            </a:r>
            <a:endParaRPr lang="en-US" dirty="0"/>
          </a:p>
          <a:p>
            <a:pPr>
              <a:buFont typeface="Wingdings" panose="020F0502020204030204" pitchFamily="34" charset="0"/>
              <a:buChar char="ü"/>
            </a:pPr>
            <a:r>
              <a:rPr lang="en-US" dirty="0" smtClean="0"/>
              <a:t>View Customer Details</a:t>
            </a:r>
            <a:endParaRPr lang="en-US" dirty="0"/>
          </a:p>
        </p:txBody>
      </p:sp>
      <p:pic>
        <p:nvPicPr>
          <p:cNvPr id="8" name="Picture 8" descr="Icon&#10;&#10;Description automatically generated">
            <a:extLst>
              <a:ext uri="{FF2B5EF4-FFF2-40B4-BE49-F238E27FC236}">
                <a16:creationId xmlns="" xmlns:a16="http://schemas.microsoft.com/office/drawing/2014/main" id="{03F18AFD-AECE-4351-91A1-69FEE6E6B042}"/>
              </a:ext>
            </a:extLst>
          </p:cNvPr>
          <p:cNvPicPr>
            <a:picLocks noChangeAspect="1"/>
          </p:cNvPicPr>
          <p:nvPr/>
        </p:nvPicPr>
        <p:blipFill>
          <a:blip r:embed="rId2" cstate="print"/>
          <a:stretch>
            <a:fillRect/>
          </a:stretch>
        </p:blipFill>
        <p:spPr>
          <a:xfrm>
            <a:off x="700538" y="2898474"/>
            <a:ext cx="1189727" cy="1161691"/>
          </a:xfrm>
          <a:prstGeom prst="rect">
            <a:avLst/>
          </a:prstGeom>
        </p:spPr>
      </p:pic>
      <p:pic>
        <p:nvPicPr>
          <p:cNvPr id="10" name="Picture 10" descr="Logo, icon&#10;&#10;Description automatically generated">
            <a:extLst>
              <a:ext uri="{FF2B5EF4-FFF2-40B4-BE49-F238E27FC236}">
                <a16:creationId xmlns="" xmlns:a16="http://schemas.microsoft.com/office/drawing/2014/main" id="{B6492CAB-5A63-410E-9448-5EEC45CD2A15}"/>
              </a:ext>
            </a:extLst>
          </p:cNvPr>
          <p:cNvPicPr>
            <a:picLocks noChangeAspect="1"/>
          </p:cNvPicPr>
          <p:nvPr/>
        </p:nvPicPr>
        <p:blipFill>
          <a:blip r:embed="rId3" cstate="print"/>
          <a:stretch>
            <a:fillRect/>
          </a:stretch>
        </p:blipFill>
        <p:spPr>
          <a:xfrm>
            <a:off x="10650748" y="2984045"/>
            <a:ext cx="1161691" cy="1163080"/>
          </a:xfrm>
          <a:prstGeom prst="rect">
            <a:avLst/>
          </a:prstGeom>
        </p:spPr>
      </p:pic>
      <p:sp>
        <p:nvSpPr>
          <p:cNvPr id="11" name="Rectangle 10"/>
          <p:cNvSpPr/>
          <p:nvPr/>
        </p:nvSpPr>
        <p:spPr>
          <a:xfrm>
            <a:off x="7530860" y="2199737"/>
            <a:ext cx="4891178" cy="1754326"/>
          </a:xfrm>
          <a:prstGeom prst="rect">
            <a:avLst/>
          </a:prstGeom>
        </p:spPr>
        <p:txBody>
          <a:bodyPr wrap="square">
            <a:spAutoFit/>
          </a:bodyPr>
          <a:lstStyle/>
          <a:p>
            <a:r>
              <a:rPr lang="en-US" b="1" dirty="0" smtClean="0"/>
              <a:t>ADMIN</a:t>
            </a:r>
          </a:p>
          <a:p>
            <a:endParaRPr lang="en-US" b="1" dirty="0" smtClean="0"/>
          </a:p>
          <a:p>
            <a:pPr>
              <a:buFont typeface="Wingdings" panose="020F0502020204030204" pitchFamily="34" charset="0"/>
              <a:buChar char="ü"/>
            </a:pPr>
            <a:r>
              <a:rPr lang="en-US" dirty="0" smtClean="0"/>
              <a:t>Register</a:t>
            </a:r>
            <a:endParaRPr lang="en-US" b="1" dirty="0" smtClean="0"/>
          </a:p>
          <a:p>
            <a:pPr>
              <a:buFont typeface="Wingdings" panose="020F0502020204030204" pitchFamily="34" charset="0"/>
              <a:buChar char="ü"/>
            </a:pPr>
            <a:r>
              <a:rPr lang="en-US" dirty="0" smtClean="0"/>
              <a:t>Login</a:t>
            </a:r>
          </a:p>
          <a:p>
            <a:pPr>
              <a:buFont typeface="Wingdings" panose="020F0502020204030204" pitchFamily="34" charset="0"/>
              <a:buChar char="ü"/>
            </a:pPr>
            <a:r>
              <a:rPr lang="en-US" dirty="0" smtClean="0"/>
              <a:t>View Users and Workers</a:t>
            </a:r>
          </a:p>
          <a:p>
            <a:r>
              <a:rPr lang="en-US" dirty="0" smtClean="0"/>
              <a:t>   Details</a:t>
            </a:r>
            <a:endParaRPr lang="en-US" dirty="0"/>
          </a:p>
        </p:txBody>
      </p:sp>
    </p:spTree>
    <p:extLst>
      <p:ext uri="{BB962C8B-B14F-4D97-AF65-F5344CB8AC3E}">
        <p14:creationId xmlns="" xmlns:p14="http://schemas.microsoft.com/office/powerpoint/2010/main" val="509421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4">
            <a:extLst>
              <a:ext uri="{FF2B5EF4-FFF2-40B4-BE49-F238E27FC236}">
                <a16:creationId xmlns="" xmlns:a16="http://schemas.microsoft.com/office/drawing/2014/main" id="{02CD8F9E-DB66-4E41-A62A-5F434F750E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CEBB614-0270-49C7-8314-005D37136745}"/>
              </a:ext>
            </a:extLst>
          </p:cNvPr>
          <p:cNvSpPr>
            <a:spLocks noGrp="1"/>
          </p:cNvSpPr>
          <p:nvPr>
            <p:ph type="title"/>
          </p:nvPr>
        </p:nvSpPr>
        <p:spPr>
          <a:xfrm>
            <a:off x="828624" y="634946"/>
            <a:ext cx="4821283" cy="1450757"/>
          </a:xfrm>
        </p:spPr>
        <p:txBody>
          <a:bodyPr>
            <a:normAutofit/>
          </a:bodyPr>
          <a:lstStyle/>
          <a:p>
            <a:r>
              <a:rPr lang="en-US" dirty="0"/>
              <a:t>TECH STACK</a:t>
            </a:r>
            <a:endParaRPr lang="en-US"/>
          </a:p>
        </p:txBody>
      </p:sp>
      <p:cxnSp>
        <p:nvCxnSpPr>
          <p:cNvPr id="53" name="Straight Connector 56">
            <a:extLst>
              <a:ext uri="{FF2B5EF4-FFF2-40B4-BE49-F238E27FC236}">
                <a16:creationId xmlns="" xmlns:a16="http://schemas.microsoft.com/office/drawing/2014/main" id="{941EBB8E-57F2-4BB0-9847-5D888C72306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925071"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368D2D60-C476-4204-BDF5-2FF86FA19E65}"/>
              </a:ext>
            </a:extLst>
          </p:cNvPr>
          <p:cNvSpPr>
            <a:spLocks noGrp="1"/>
          </p:cNvSpPr>
          <p:nvPr>
            <p:ph idx="1"/>
          </p:nvPr>
        </p:nvSpPr>
        <p:spPr>
          <a:xfrm>
            <a:off x="828624" y="2198914"/>
            <a:ext cx="4821283" cy="3670180"/>
          </a:xfrm>
        </p:spPr>
        <p:txBody>
          <a:bodyPr vert="horz" lIns="0" tIns="45720" rIns="0" bIns="45720" rtlCol="0">
            <a:normAutofit/>
          </a:bodyPr>
          <a:lstStyle/>
          <a:p>
            <a:r>
              <a:rPr lang="en-US" b="1" dirty="0"/>
              <a:t>IDE: </a:t>
            </a:r>
            <a:r>
              <a:rPr lang="en-US" dirty="0"/>
              <a:t>Android Studio</a:t>
            </a:r>
          </a:p>
          <a:p>
            <a:r>
              <a:rPr lang="en-US" b="1" dirty="0"/>
              <a:t>FRONT END: </a:t>
            </a:r>
            <a:r>
              <a:rPr lang="en-US" dirty="0"/>
              <a:t>XML</a:t>
            </a:r>
          </a:p>
          <a:p>
            <a:r>
              <a:rPr lang="en-US" b="1" dirty="0"/>
              <a:t>BACK END:</a:t>
            </a:r>
            <a:endParaRPr lang="en-US" dirty="0"/>
          </a:p>
          <a:p>
            <a:pPr>
              <a:buFont typeface="Wingdings" panose="020F0502020204030204" pitchFamily="34" charset="0"/>
              <a:buChar char="§"/>
            </a:pPr>
            <a:r>
              <a:rPr lang="en-US" dirty="0"/>
              <a:t>Java</a:t>
            </a:r>
          </a:p>
          <a:p>
            <a:pPr>
              <a:buFont typeface="Wingdings" panose="020F0502020204030204" pitchFamily="34" charset="0"/>
              <a:buChar char="§"/>
            </a:pPr>
            <a:r>
              <a:rPr lang="en-US" dirty="0"/>
              <a:t>Firebase: Open platform which provided by GOOGLE</a:t>
            </a:r>
          </a:p>
        </p:txBody>
      </p:sp>
      <p:sp>
        <p:nvSpPr>
          <p:cNvPr id="54" name="Rectangle 58">
            <a:extLst>
              <a:ext uri="{FF2B5EF4-FFF2-40B4-BE49-F238E27FC236}">
                <a16:creationId xmlns="" xmlns:a16="http://schemas.microsoft.com/office/drawing/2014/main" id="{24AC8A0C-3781-416C-8355-373C09E77F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84358" y="691672"/>
            <a:ext cx="2636076" cy="2451078"/>
          </a:xfrm>
          <a:prstGeom prst="rect">
            <a:avLst/>
          </a:prstGeom>
          <a:solidFill>
            <a:srgbClr val="FFFFFF"/>
          </a:solidFill>
          <a:ln w="63500">
            <a:solidFill>
              <a:srgbClr val="E481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Logo, company name&#10;&#10;Description automatically generated">
            <a:extLst>
              <a:ext uri="{FF2B5EF4-FFF2-40B4-BE49-F238E27FC236}">
                <a16:creationId xmlns="" xmlns:a16="http://schemas.microsoft.com/office/drawing/2014/main" id="{B5C76BE5-F028-49C8-8286-CBDCEF7544E0}"/>
              </a:ext>
            </a:extLst>
          </p:cNvPr>
          <p:cNvPicPr>
            <a:picLocks noChangeAspect="1"/>
          </p:cNvPicPr>
          <p:nvPr/>
        </p:nvPicPr>
        <p:blipFill>
          <a:blip r:embed="rId2" cstate="print"/>
          <a:stretch>
            <a:fillRect/>
          </a:stretch>
        </p:blipFill>
        <p:spPr>
          <a:xfrm>
            <a:off x="6280630" y="906189"/>
            <a:ext cx="2305160" cy="2051592"/>
          </a:xfrm>
          <a:prstGeom prst="rect">
            <a:avLst/>
          </a:prstGeom>
        </p:spPr>
      </p:pic>
      <p:sp>
        <p:nvSpPr>
          <p:cNvPr id="56" name="Rectangle 60">
            <a:extLst>
              <a:ext uri="{FF2B5EF4-FFF2-40B4-BE49-F238E27FC236}">
                <a16:creationId xmlns="" xmlns:a16="http://schemas.microsoft.com/office/drawing/2014/main" id="{97783C4A-6329-4A69-BEA0-3E083CC3EF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08185" y="691673"/>
            <a:ext cx="2644595" cy="2451078"/>
          </a:xfrm>
          <a:prstGeom prst="rect">
            <a:avLst/>
          </a:prstGeom>
          <a:solidFill>
            <a:srgbClr val="FFFFFF"/>
          </a:solidFill>
          <a:ln w="63500">
            <a:solidFill>
              <a:srgbClr val="E481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 xmlns:a16="http://schemas.microsoft.com/office/drawing/2014/main" id="{65C242AA-F75A-4A60-9390-87C44FDBD4C3}"/>
              </a:ext>
            </a:extLst>
          </p:cNvPr>
          <p:cNvPicPr>
            <a:picLocks noChangeAspect="1"/>
          </p:cNvPicPr>
          <p:nvPr/>
        </p:nvPicPr>
        <p:blipFill>
          <a:blip r:embed="rId3" cstate="print"/>
          <a:stretch>
            <a:fillRect/>
          </a:stretch>
        </p:blipFill>
        <p:spPr>
          <a:xfrm>
            <a:off x="9152936" y="872500"/>
            <a:ext cx="2155094" cy="2155094"/>
          </a:xfrm>
          <a:prstGeom prst="rect">
            <a:avLst/>
          </a:prstGeom>
        </p:spPr>
      </p:pic>
      <p:sp>
        <p:nvSpPr>
          <p:cNvPr id="58" name="Rectangle 62">
            <a:extLst>
              <a:ext uri="{FF2B5EF4-FFF2-40B4-BE49-F238E27FC236}">
                <a16:creationId xmlns="" xmlns:a16="http://schemas.microsoft.com/office/drawing/2014/main" id="{800C66B2-3F33-4B0E-B882-F5DDE3BE90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084358" y="3345545"/>
            <a:ext cx="2631017" cy="2481832"/>
          </a:xfrm>
          <a:prstGeom prst="rect">
            <a:avLst/>
          </a:prstGeom>
          <a:solidFill>
            <a:srgbClr val="FFFFFF"/>
          </a:solidFill>
          <a:ln w="63500">
            <a:solidFill>
              <a:srgbClr val="E481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Icon&#10;&#10;Description automatically generated">
            <a:extLst>
              <a:ext uri="{FF2B5EF4-FFF2-40B4-BE49-F238E27FC236}">
                <a16:creationId xmlns="" xmlns:a16="http://schemas.microsoft.com/office/drawing/2014/main" id="{06A3F4BC-8705-48F8-88C1-0F85298BF5BE}"/>
              </a:ext>
            </a:extLst>
          </p:cNvPr>
          <p:cNvPicPr>
            <a:picLocks noChangeAspect="1"/>
          </p:cNvPicPr>
          <p:nvPr/>
        </p:nvPicPr>
        <p:blipFill>
          <a:blip r:embed="rId4" cstate="print"/>
          <a:stretch>
            <a:fillRect/>
          </a:stretch>
        </p:blipFill>
        <p:spPr>
          <a:xfrm>
            <a:off x="6375960" y="3533063"/>
            <a:ext cx="2118760" cy="2118760"/>
          </a:xfrm>
          <a:prstGeom prst="rect">
            <a:avLst/>
          </a:prstGeom>
        </p:spPr>
      </p:pic>
      <p:sp>
        <p:nvSpPr>
          <p:cNvPr id="60" name="Rectangle 64">
            <a:extLst>
              <a:ext uri="{FF2B5EF4-FFF2-40B4-BE49-F238E27FC236}">
                <a16:creationId xmlns="" xmlns:a16="http://schemas.microsoft.com/office/drawing/2014/main" id="{1AEE5BCC-7233-49EF-B467-349F454B3F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908185" y="3336707"/>
            <a:ext cx="2644595" cy="2490670"/>
          </a:xfrm>
          <a:prstGeom prst="rect">
            <a:avLst/>
          </a:prstGeom>
          <a:solidFill>
            <a:srgbClr val="FFFFFF"/>
          </a:solidFill>
          <a:ln w="63500">
            <a:solidFill>
              <a:srgbClr val="E4810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 xmlns:a16="http://schemas.microsoft.com/office/drawing/2014/main" id="{16960082-8ECE-438C-9158-5BD29C827898}"/>
              </a:ext>
            </a:extLst>
          </p:cNvPr>
          <p:cNvPicPr>
            <a:picLocks noChangeAspect="1"/>
          </p:cNvPicPr>
          <p:nvPr/>
        </p:nvPicPr>
        <p:blipFill>
          <a:blip r:embed="rId5" cstate="print"/>
          <a:stretch>
            <a:fillRect/>
          </a:stretch>
        </p:blipFill>
        <p:spPr>
          <a:xfrm>
            <a:off x="9060532" y="3873415"/>
            <a:ext cx="2331368" cy="1457105"/>
          </a:xfrm>
          <a:prstGeom prst="rect">
            <a:avLst/>
          </a:prstGeom>
        </p:spPr>
      </p:pic>
      <p:sp>
        <p:nvSpPr>
          <p:cNvPr id="62" name="Rectangle 66">
            <a:extLst>
              <a:ext uri="{FF2B5EF4-FFF2-40B4-BE49-F238E27FC236}">
                <a16:creationId xmlns="" xmlns:a16="http://schemas.microsoft.com/office/drawing/2014/main" id="{53131F57-062B-4BE5-BEDA-58396B3EC8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 xmlns:p14="http://schemas.microsoft.com/office/powerpoint/2010/main" val="3772933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92</TotalTime>
  <Words>616</Words>
  <Application>Microsoft Office PowerPoint</Application>
  <PresentationFormat>Custom</PresentationFormat>
  <Paragraphs>67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RetrospectVTI</vt:lpstr>
      <vt:lpstr>IT – B     Group – 6 M.AMRUTH SAI : 1602-19-737-066   K.BHARATH      :  1602-19-737-069 B.JOSEPH         : 1602-19-737-074</vt:lpstr>
      <vt:lpstr>OVERVIEW</vt:lpstr>
      <vt:lpstr>PROBLEM STATEMENT</vt:lpstr>
      <vt:lpstr>OBJECTIVE  </vt:lpstr>
      <vt:lpstr>ABSTRACT</vt:lpstr>
      <vt:lpstr>ABSTRACT</vt:lpstr>
      <vt:lpstr>NEW FEATURES</vt:lpstr>
      <vt:lpstr>USE CASES</vt:lpstr>
      <vt:lpstr>TECH STACK</vt:lpstr>
      <vt:lpstr>ANDROID ARCHITECTURE</vt:lpstr>
      <vt:lpstr>FIREBASE ARCHITECTURE</vt:lpstr>
      <vt:lpstr>SEQUENCE DIAGRAM</vt:lpstr>
      <vt:lpstr>USE CASE</vt:lpstr>
      <vt:lpstr>AUTHENTICATION</vt:lpstr>
      <vt:lpstr>APPLY INSURANCE</vt:lpstr>
      <vt:lpstr>USERS NODE</vt:lpstr>
      <vt:lpstr>USERS NODE</vt:lpstr>
      <vt:lpstr>THANK YOU FOR YOUR KIND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AMRUTH</cp:lastModifiedBy>
  <cp:revision>521</cp:revision>
  <dcterms:created xsi:type="dcterms:W3CDTF">2021-10-08T02:22:16Z</dcterms:created>
  <dcterms:modified xsi:type="dcterms:W3CDTF">2022-04-29T17:54:05Z</dcterms:modified>
</cp:coreProperties>
</file>