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3622002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899795" y="1800542"/>
            <a:ext cx="5972810" cy="1905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9795" y="1058832"/>
            <a:ext cx="2795422" cy="2651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dirty="0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6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44068"/>
            <a:ext cx="313715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Professional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PowerPoint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Presentation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2009561"/>
            <a:ext cx="157553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1: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Title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95" y="2366002"/>
            <a:ext cx="2299855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2702851"/>
            <a:ext cx="4449846" cy="463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08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Creating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Matching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000000"/>
                </a:solidFill>
                <a:latin typeface="Calibri"/>
                <a:cs typeface="Calibri"/>
              </a:rPr>
              <a:t>Solutions</a:t>
            </a:r>
          </a:p>
          <a:p>
            <a:pPr marL="0" marR="0">
              <a:lnSpc>
                <a:spcPts val="1342"/>
              </a:lnSpc>
              <a:spcBef>
                <a:spcPts val="3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Mastering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Modern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Retrieval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3230134"/>
            <a:ext cx="248778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i="1">
                <a:solidFill>
                  <a:srgbClr val="000000"/>
                </a:solidFill>
                <a:latin typeface="Calibri"/>
                <a:cs typeface="Calibri"/>
              </a:rPr>
              <a:t>Professional</a:t>
            </a:r>
            <a:r>
              <a:rPr dirty="0" sz="1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000000"/>
                </a:solidFill>
                <a:latin typeface="Calibri"/>
                <a:cs typeface="Calibri"/>
              </a:rPr>
              <a:t>Development</a:t>
            </a:r>
            <a:r>
              <a:rPr dirty="0" sz="1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dirty="0" sz="1100" i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000000"/>
                </a:solidFill>
                <a:latin typeface="Calibri"/>
                <a:cs typeface="Calibri"/>
              </a:rPr>
              <a:t>Series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95" y="3831020"/>
            <a:ext cx="360171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2: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Introduction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95" y="4187461"/>
            <a:ext cx="3841587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Understanding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Vector-Based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Information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Retrieval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795" y="4410015"/>
            <a:ext cx="192224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Systems: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28395" y="4698863"/>
            <a:ext cx="236233" cy="74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6944" y="4682151"/>
            <a:ext cx="5483368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convert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images,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high-dimensional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representations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rather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keyword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matching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5226422"/>
            <a:ext cx="5581755" cy="3791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Foundation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modern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including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engines,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</a:p>
          <a:p>
            <a:pPr marL="50" marR="0">
              <a:lnSpc>
                <a:spcPts val="1342"/>
              </a:lnSpc>
              <a:spcBef>
                <a:spcPts val="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28395" y="5685806"/>
            <a:ext cx="236233" cy="1963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6944" y="5669094"/>
            <a:ext cx="364625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Bridge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human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understanding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9795" y="5941229"/>
            <a:ext cx="122877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Components: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8395" y="6230077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213365"/>
            <a:ext cx="408566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convert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numerical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485500"/>
            <a:ext cx="4465793" cy="480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Specialized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high-dimensional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efficiently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6944" y="7029771"/>
            <a:ext cx="467147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Management: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retrieving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associated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9795" y="7301908"/>
            <a:ext cx="208988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Why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Matter: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28395" y="7590755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7574043"/>
            <a:ext cx="4516783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Understanding: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meaning,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just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keywords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Scalability: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millions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capabilities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Flexibility: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Support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56944" y="8390450"/>
            <a:ext cx="371448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advanced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workflows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99795" y="8662585"/>
            <a:ext cx="159730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Real-World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Applications: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28395" y="8951433"/>
            <a:ext cx="236233" cy="1963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356944" y="8934721"/>
            <a:ext cx="381253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Engines: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2949043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11: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Performance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Optimization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3327628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Scaling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Production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186314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3921002" cy="1025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Throughput: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Latency: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Resource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Utilization: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CPU,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Scalability: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increasing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2845286"/>
            <a:ext cx="155846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6944" y="3117422"/>
            <a:ext cx="373376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Caching: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Multi-level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caching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389558"/>
            <a:ext cx="3947440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Batch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together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Parallel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933829"/>
            <a:ext cx="418489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Management: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garbage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205965"/>
            <a:ext cx="178561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Infrastructure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478100"/>
            <a:ext cx="480931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Selection: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Choosing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CPU,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GPU,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configurations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4750236"/>
            <a:ext cx="4346132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Minimizing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latency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bandwidth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frequent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Balancing: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Distributing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across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instances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795" y="5566643"/>
            <a:ext cx="156125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6944" y="5838778"/>
            <a:ext cx="417256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Choosing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parameters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110914"/>
            <a:ext cx="4043201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Tuning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Optimizing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pipelines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99795" y="6927321"/>
            <a:ext cx="161560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Monitoring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Profiling: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6944" y="7199456"/>
            <a:ext cx="372775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Monitoring: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metrics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471592"/>
            <a:ext cx="4425000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Bottleneck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Identification: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bottlenecks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Resource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Monitoring: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CPU,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Experience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Monitoring: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end-user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3196336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12: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Error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Handling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Reliability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2868790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Robust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112776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Categories: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3284991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limiting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Malformed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encoding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301016"/>
            <a:ext cx="3629968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corruption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2845286"/>
            <a:ext cx="164158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117422"/>
            <a:ext cx="318559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Retry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Logic: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Intelligent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exponential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backoff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389558"/>
            <a:ext cx="268531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Circuit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Breakers: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Preventing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cascade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6944" y="3661693"/>
            <a:ext cx="4236459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Graceful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Degradation: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Maintaining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partial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functionality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Fallback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Mechanisms: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Alternative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9795" y="4205965"/>
            <a:ext cx="99267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Integrity: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4478100"/>
            <a:ext cx="340287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Validation: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throughout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pipeline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6944" y="4750236"/>
            <a:ext cx="4329710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Checksums: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Verifying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integrity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retrieval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Backup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Verification: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Regular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backup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procedures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Consistency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Checks: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consistency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9795" y="5566643"/>
            <a:ext cx="122192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Reliability: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5838778"/>
            <a:ext cx="345520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Health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Checks: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Regular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monitoring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components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110914"/>
            <a:ext cx="3860193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Redundancy: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instances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backup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Disaster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Recovery: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Procedures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recovering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major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Monitoring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Alerting: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Proactive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detection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9795" y="6927321"/>
            <a:ext cx="123896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Assurance: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199456"/>
            <a:ext cx="343243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Comprehensive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components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7471592"/>
            <a:ext cx="3579190" cy="480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Validation: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56944" y="8015863"/>
            <a:ext cx="370181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protection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2514295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13: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Security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Privacy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3024809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Protecting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96529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290099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Encryption: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Protecting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transit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028880"/>
            <a:ext cx="3693112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Control: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permissions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integrations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Protecting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communication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channels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2845286"/>
            <a:ext cx="150705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Privacy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Considerations: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117422"/>
            <a:ext cx="342995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Minimization: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necessary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389558"/>
            <a:ext cx="3889054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Anonymization: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Removing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personally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identifiable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Consent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Management: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Right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Deletion: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Supporting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deletion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205965"/>
            <a:ext cx="171786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Compliance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Requirements: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478100"/>
            <a:ext cx="268266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GDPR: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European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protection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regulations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4750236"/>
            <a:ext cx="231034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CCPA: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California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consumer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privacy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6944" y="5022371"/>
            <a:ext cx="3631224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HIPAA: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Healthcare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protection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Industry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Standards: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Sector-specific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compliance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9795" y="5566643"/>
            <a:ext cx="149392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Practices: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5838778"/>
            <a:ext cx="383784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Principle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Privilege: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Minimal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permissions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110914"/>
            <a:ext cx="325235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Regular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Audits: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Periodic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assessments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6944" y="6383050"/>
            <a:ext cx="4588310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Vulnerability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Management: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Identifying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addressing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vulnerabilities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Incident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Response: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Procedures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incidents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9795" y="6927321"/>
            <a:ext cx="119482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Governance: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7199456"/>
            <a:ext cx="328448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Lineage: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origin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transformations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56944" y="7471592"/>
            <a:ext cx="3353959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Audit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Trails: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Recording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modifications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Classification: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Categorizing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sensitivity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level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Retention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Policies: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lifecycle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deletion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265318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14: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Testing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Validation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2409812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Ensuring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Quality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Accuracy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122011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3462607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Unit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individual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components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functions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component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interactions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End-to-End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workflows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573151"/>
            <a:ext cx="371043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2845286"/>
            <a:ext cx="174873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117422"/>
            <a:ext cx="435556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Verifying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389558"/>
            <a:ext cx="4293542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Consistency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consistent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inputs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Dimension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Validating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properties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Benchmark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Comparing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against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datasets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205965"/>
            <a:ext cx="148470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478100"/>
            <a:ext cx="389358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Relevance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4750236"/>
            <a:ext cx="293852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Ranking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Validating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ranking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6944" y="5022371"/>
            <a:ext cx="3725142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Recall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found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Precision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returned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9795" y="5566643"/>
            <a:ext cx="106196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5838778"/>
            <a:ext cx="376328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expected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110914"/>
            <a:ext cx="3895258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Stress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behavior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extreme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conditions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Failover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6944" y="6655185"/>
            <a:ext cx="367453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vulnerabilities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issues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9795" y="6927321"/>
            <a:ext cx="125852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Validation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7199456"/>
            <a:ext cx="367264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Precision,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recall,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F1-score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56944" y="7471592"/>
            <a:ext cx="4074773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Latency,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throughput,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resource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utilization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consistency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Experience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satisfaction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task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rates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795" y="905613"/>
            <a:ext cx="318620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15: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Summary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Best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795" y="1262054"/>
            <a:ext cx="3373308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Mastering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Development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484608"/>
            <a:ext cx="155664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Key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Outcomes: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56944" y="1756744"/>
            <a:ext cx="4428532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Architecture: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Understanding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Operations: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Mastery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Skills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building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2573151"/>
            <a:ext cx="399723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Assurance: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Knowledge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validation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approaches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2845286"/>
            <a:ext cx="168125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Essential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Skills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Developed: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6944" y="3117422"/>
            <a:ext cx="481015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Connecting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interactions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389558"/>
            <a:ext cx="5117059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Management: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retrieval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high-dimensional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Implementation: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Building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Design: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Architecting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reliable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795" y="4205965"/>
            <a:ext cx="157872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Best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Practices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Summary: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6944" y="4478100"/>
            <a:ext cx="371050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First: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Prioritize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750236"/>
            <a:ext cx="4245838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scale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beginning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Handling: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robust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mechanisms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Design: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Implement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privacy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considerations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early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9795" y="5566643"/>
            <a:ext cx="166533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Common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Pitfalls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Avoid: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56944" y="5838778"/>
            <a:ext cx="455901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Poor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investing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enough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validation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6944" y="6110914"/>
            <a:ext cx="4810785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Inadequate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Insufficient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testing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Scalability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Oversights: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planning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increased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655185"/>
            <a:ext cx="474704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Afterthoughts: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afterthought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rather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99795" y="6927321"/>
            <a:ext cx="81302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Next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Steps: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6944" y="7199456"/>
            <a:ext cx="543559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Advanced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Techniques: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Explore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fine-tuning,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multi-modal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specialized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471592"/>
            <a:ext cx="5221989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Deployment: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containerization,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orchestration,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monitoring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Domain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Specialization: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specific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industries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Development: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updated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latest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99795" y="8287999"/>
            <a:ext cx="139194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Career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Development: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28395" y="8576847"/>
            <a:ext cx="236233" cy="468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56944" y="8560135"/>
            <a:ext cx="4177452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Engineer: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Specializing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Engineer: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Focusing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retrieval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292447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8395" y="916511"/>
            <a:ext cx="236233" cy="468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6944" y="899799"/>
            <a:ext cx="352547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Platform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Engineer: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Building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platforms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6944" y="1171934"/>
            <a:ext cx="429675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Scientist: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analysis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insights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1444070"/>
            <a:ext cx="138355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Continuous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Learning: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8395" y="1732918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1716206"/>
            <a:ext cx="475301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Stay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Updated: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Follow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latest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6944" y="1988341"/>
            <a:ext cx="377511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Community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Engagement: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Participate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communities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6944" y="2260477"/>
            <a:ext cx="5029835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Practical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Projects: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deploy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Continuously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improve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95" y="3133498"/>
            <a:ext cx="5696969" cy="615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Presentation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Notes</a:t>
            </a:r>
          </a:p>
          <a:p>
            <a:pPr marL="0" marR="0">
              <a:lnSpc>
                <a:spcPts val="1342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Target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Audience: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engineers,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scientists,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backend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developers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Duration: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75-90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minutes</a:t>
            </a:r>
          </a:p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Prerequisites: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Basic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understanding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APIs,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Objectives: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28395" y="3829624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6944" y="3812912"/>
            <a:ext cx="4146578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Master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fundamentals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6944" y="4357183"/>
            <a:ext cx="4260433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Understand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optimization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assurance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techniques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Develop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skills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deploying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production-ready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1835937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8395" y="916511"/>
            <a:ext cx="236233" cy="740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6944" y="899799"/>
            <a:ext cx="4014981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Recommendation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recommendations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Question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Answering: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intelligent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Q&amp;A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6944" y="1444070"/>
            <a:ext cx="355911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Detecting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duplicate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2044955"/>
            <a:ext cx="338427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3: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Understanding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Embeddings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95" y="2401397"/>
            <a:ext cx="4190745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Converting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Mathematical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Representations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2623951"/>
            <a:ext cx="175404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What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8395" y="291279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6944" y="2896086"/>
            <a:ext cx="4637147" cy="1025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Dense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numerical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representations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capture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meaning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High-dimensional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(typically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384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4096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dimensions)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mathematical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concepts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9795" y="3984629"/>
            <a:ext cx="147785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Properties: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28395" y="4273477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6944" y="4256765"/>
            <a:ext cx="365637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Similarity: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meanings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6944" y="4528900"/>
            <a:ext cx="4366047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Contextual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Understanding: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Consider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relationships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Dimensional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Density: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dimension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captures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semantic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aspects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Cosine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Euclidean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9795" y="5345307"/>
            <a:ext cx="182640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Models: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28395" y="5634155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6944" y="5617443"/>
            <a:ext cx="345841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Word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Word2Vec,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GloVe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individual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words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56944" y="5889578"/>
            <a:ext cx="4578391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Sentence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BERT,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Sentence-BERT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sentences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Doc2Vec,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Universal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Sentence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Encoder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Multimodal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CLIP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image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combinations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9795" y="6705985"/>
            <a:ext cx="175013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Factors: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28395" y="699483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978121"/>
            <a:ext cx="320304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diversity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training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corpus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6944" y="7250256"/>
            <a:ext cx="4018893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Architecture: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Transformer,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CNN,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RNN-based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architectures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Dimensionality: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Balance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expressiveness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Fine-tuning: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Domain-specific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adaptation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9795" y="8066663"/>
            <a:ext cx="175599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Mathematical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Foundations: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28395" y="8355511"/>
            <a:ext cx="236233" cy="740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8338799"/>
            <a:ext cx="395315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Representing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high-dimensional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56944" y="8610935"/>
            <a:ext cx="311237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Cosine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Similarity: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angle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356944" y="8883070"/>
            <a:ext cx="370428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Euclidean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Distance: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points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1291666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28395" y="916511"/>
            <a:ext cx="236233" cy="1963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6944" y="899799"/>
            <a:ext cx="308493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Dot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Product: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500685"/>
            <a:ext cx="3226411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4: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Databases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Storage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1857127"/>
            <a:ext cx="4309478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Storage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Retrieval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High-Dimensional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795" y="2079680"/>
            <a:ext cx="200745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Fundamentals: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8395" y="2368528"/>
            <a:ext cx="236233" cy="1012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56944" y="2351816"/>
            <a:ext cx="4842005" cy="10250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Specialized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optimized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high-dimensional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Support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various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metrics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strategies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approximate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nearest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neighbor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Scalable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solutions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millions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billions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99795" y="3440358"/>
            <a:ext cx="220597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Popular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Solutions: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8395" y="3729205"/>
            <a:ext cx="236233" cy="1284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712493"/>
            <a:ext cx="3218031" cy="1025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FAISS: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Facebook's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library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Pinecone: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service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Weaviate: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Open-source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engine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Milvus: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Cloud-native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56944" y="4801036"/>
            <a:ext cx="315644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Chroma: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AI-native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open-source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9795" y="5073171"/>
            <a:ext cx="129820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Indexing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8395" y="536201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5345307"/>
            <a:ext cx="307990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Flat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Index: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complexity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6944" y="5617443"/>
            <a:ext cx="3362201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IVF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(Inverted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File):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Clustering-based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approximate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HNSW: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Hierarchical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navigable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world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graphs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LSH: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Locality-sensitive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hashing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approximate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9795" y="6433850"/>
            <a:ext cx="183870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Considerations: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8395" y="6722697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705985"/>
            <a:ext cx="326105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Speed: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Trade-offs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speed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978121"/>
            <a:ext cx="3246553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Usage: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Balancing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Scalability: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growing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datasets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efficiently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6944" y="7522392"/>
            <a:ext cx="349424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Persistence: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Saving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loading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99795" y="7794528"/>
            <a:ext cx="116073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28395" y="8083375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8066663"/>
            <a:ext cx="326980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Cosine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Similarity: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Angle-based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measurement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56944" y="8338799"/>
            <a:ext cx="3399245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Euclidean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Distance: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Straight-line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Manhattan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Distance: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absolute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differences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Dot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Product: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Direct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multiplication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9002801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899795" y="1019530"/>
            <a:ext cx="5972810" cy="1905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9795" y="1228549"/>
            <a:ext cx="31175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5: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Model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Integration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584990"/>
            <a:ext cx="3676319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Connecting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AI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Services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Vector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Generation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795" y="1807544"/>
            <a:ext cx="174147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Options: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28395" y="2096392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079680"/>
            <a:ext cx="5024712" cy="1025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Google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Gemini,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OpenAI,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Cohere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Open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Source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Sentence-BERT,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Universal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Sentence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Encoder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Specialized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Domain-specific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legal,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medical,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technical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Multilingual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Support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languages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3168222"/>
            <a:ext cx="158989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Patterns: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45707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440358"/>
            <a:ext cx="315722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Calls: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HTTP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712493"/>
            <a:ext cx="3769706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SDK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Official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libraries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seamless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integration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Batch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Handling: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Robust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failures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limits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528900"/>
            <a:ext cx="159282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Criteria: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817748"/>
            <a:ext cx="236233" cy="1284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801036"/>
            <a:ext cx="337264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benchmarks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5073171"/>
            <a:ext cx="3772955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Dimensionality: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Balance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expressiveness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efficiency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Speed: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Inference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applications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Cost: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Pricing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billing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56944" y="5889578"/>
            <a:ext cx="318450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Support: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Multilingual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capabilities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needed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99795" y="6161714"/>
            <a:ext cx="172959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28395" y="6450562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433850"/>
            <a:ext cx="334539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Caching: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avoid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repeated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calls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705985"/>
            <a:ext cx="3632343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Batch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single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Connection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Pooling: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Reusing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HTTP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connections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efficiently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Rate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Limiting: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quotas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limits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9795" y="7522392"/>
            <a:ext cx="123896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Assurance: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28395" y="781124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794528"/>
            <a:ext cx="395449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Validation: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Checking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properties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dimensions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8066663"/>
            <a:ext cx="4355569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Verifying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produce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Benchmark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Evaluating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standard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datasets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A/B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Testing: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Comparing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679866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333451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6: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3823258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Building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Scalable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213430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Architecture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Components: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2848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278915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Input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Layer: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validation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028880"/>
            <a:ext cx="3552832" cy="1025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Layer: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integration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Layer: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Layer: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ranking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Layer: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External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interfaces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interactions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3117422"/>
            <a:ext cx="110304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Patterns: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40627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389558"/>
            <a:ext cx="307214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Pipeline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Architecture: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Sequential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stages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661693"/>
            <a:ext cx="3898890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Microservices: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Separate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services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components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Event-Driven: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Asynchronous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message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queues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Batch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478100"/>
            <a:ext cx="167832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Scalability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Considerations: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766948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750236"/>
            <a:ext cx="300844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Horizontal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Scaling: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nodes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5022371"/>
            <a:ext cx="3917190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Load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Balancing: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Distributing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across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instances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Caching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Multi-level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caching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Sharding: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Distributing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across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795" y="5838778"/>
            <a:ext cx="119580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Flow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Design: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28395" y="6127626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6944" y="6110914"/>
            <a:ext cx="350906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Ingestion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Pipeline: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preprocessing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383050"/>
            <a:ext cx="4010410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Pipeline: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validation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Pipeline: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Pipeline: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generation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99795" y="7199456"/>
            <a:ext cx="136204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Patterns: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28395" y="7488304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6944" y="7471592"/>
            <a:ext cx="315387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API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Gateway: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Centralized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entry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point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743728"/>
            <a:ext cx="4200363" cy="752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Message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Queues: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Asynchronous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communication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components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Persistent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Monitoring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Observability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3018002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7: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Similarity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Search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Algorithms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3400577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Efficient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Methods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Finding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Similar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Vectors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156014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Types: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319354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Exact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Brute-force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comparison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028880"/>
            <a:ext cx="4012745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Approximate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slight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trade-offs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Hierarchical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Tree-based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structures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traversal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Graph-Based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Network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structures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navigation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2845286"/>
            <a:ext cx="173183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Popular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Algorithms: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117422"/>
            <a:ext cx="348551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K-Nearest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Neighbors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(KNN):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Finding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389558"/>
            <a:ext cx="4387600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Approximate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Nearest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Neighbors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(ANN):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approximate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Locality-Sensitive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Hashing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(LSH):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Hash-based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grouping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Hierarchical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Navigable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Small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World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(HNSW):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Graph-based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205965"/>
            <a:ext cx="136833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478100"/>
            <a:ext cx="297090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Structures: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Pre-built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4750236"/>
            <a:ext cx="3648727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Pruning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Eliminating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unlikely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candidates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early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Parallel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Concurrent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across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cores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795" y="5566643"/>
            <a:ext cx="141121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6944" y="5838778"/>
            <a:ext cx="263785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Recall: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found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110914"/>
            <a:ext cx="3469151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Precision: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returned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Latency: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taken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655185"/>
            <a:ext cx="324010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Throughput: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Number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second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9795" y="6927321"/>
            <a:ext cx="78606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Trade-offs: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199456"/>
            <a:ext cx="408371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Speed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Accuracy: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miss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7471592"/>
            <a:ext cx="4067011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Speed: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More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Size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Time: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Time: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build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3305149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8: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Preprocessing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Quality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3446805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Preparing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Optimal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163152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Preprocessing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Steps: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4104611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Cleaning: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Removing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unwanted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characters,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tags,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formatting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Normalization: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Converting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consistent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encoding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Tokenization: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Breaking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meaningful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units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573151"/>
            <a:ext cx="4318352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Detection: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Identifying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language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2845286"/>
            <a:ext cx="123896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Assurance: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117422"/>
            <a:ext cx="378249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Duplicate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Detection: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Identifying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duplicate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389558"/>
            <a:ext cx="3455482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Validation: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meets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standards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Length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Filtering: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short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Encoding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Validation: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character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encoding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205965"/>
            <a:ext cx="127277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Enhancement: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478100"/>
            <a:ext cx="407770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Extraction: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Extracting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titles,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authors,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dates,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categories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4750236"/>
            <a:ext cx="4188208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Enrichment: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background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information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Chunking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Breaking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manageable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pieces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Relationship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Mapping: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Identifying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connections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795" y="5566643"/>
            <a:ext cx="138607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Pipeline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Design: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6944" y="5838778"/>
            <a:ext cx="401344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Batch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collections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110914"/>
            <a:ext cx="4222135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Stream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Real-time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incoming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Error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Handling: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Graceful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malformed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problematic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Monitoring: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Tracking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99795" y="6927321"/>
            <a:ext cx="108446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6944" y="7199456"/>
            <a:ext cx="437101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Success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Rate: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Percentage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successfully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471592"/>
            <a:ext cx="3788566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Quality: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Validation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generated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properties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Coverage: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Ensuring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all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relevant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content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processed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Metrics: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resource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utilization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3581954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9: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Persistence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3043656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Storing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Managing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Embedding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124567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Strategies: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3741867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Storage: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high-dimensional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Storage: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Associated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timestamps,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Persistence: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Saving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loading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56944" y="2573151"/>
            <a:ext cx="360796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Backup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Recovery: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protection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disaster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recovery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795" y="2845286"/>
            <a:ext cx="901314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File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Formats: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117422"/>
            <a:ext cx="337962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Binary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Formats: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56944" y="3389558"/>
            <a:ext cx="3286947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JSON/JSONL: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Human-readable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Parquet: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Columnar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large-scale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analytics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HDF5: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Hierarchical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format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scientific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computing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9795" y="4205965"/>
            <a:ext cx="1415550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Integration: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478100"/>
            <a:ext cx="368694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Relational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Traditional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SQL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56944" y="4750236"/>
            <a:ext cx="3704288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NoSQL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Document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flexible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Databases: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Specialized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operations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Hybrid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Approaches: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Combining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99795" y="5566643"/>
            <a:ext cx="180307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Lifecycle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Management: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6944" y="5838778"/>
            <a:ext cx="402196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Versioning: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Managing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versions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embeddings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56944" y="6110914"/>
            <a:ext cx="2726931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Archival: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Long-term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historical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356944" y="6383050"/>
            <a:ext cx="3517648" cy="4807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Cleanup: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Removing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outdated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unnecessary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Migration: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Moving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between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different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systems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99795" y="6927321"/>
            <a:ext cx="172959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356944" y="7199456"/>
            <a:ext cx="378054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Compression: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Reducing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space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6944" y="7471592"/>
            <a:ext cx="3406432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Partitioning: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Dividing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parallel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processing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Caching: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In-memory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storage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frequently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accessed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Indexing: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Database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fast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metadata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899795" y="8407729"/>
            <a:ext cx="5972810" cy="1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9795" y="905613"/>
            <a:ext cx="2504898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Slide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10: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Search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0000"/>
                </a:solidFill>
                <a:latin typeface="Arial"/>
                <a:cs typeface="Arial"/>
              </a:rPr>
              <a:t>Ranking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9795" y="1262054"/>
            <a:ext cx="3106889" cy="2225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Implementing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Effective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Similarity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000000"/>
                </a:solidFill>
                <a:latin typeface="Arial"/>
                <a:cs typeface="Arial"/>
              </a:rPr>
              <a:t>Search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9795" y="1484608"/>
            <a:ext cx="161434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8395" y="1773456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44" y="1756744"/>
            <a:ext cx="3654135" cy="10250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Embedding: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Converting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Expansion: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Enhancing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queries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related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Preprocessing: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Cleaning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normalizing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terms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Multi-Query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Support: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Handling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complex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795" y="2845286"/>
            <a:ext cx="132474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Ranking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Algorithms: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8395" y="3134134"/>
            <a:ext cx="236233" cy="10127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6944" y="3117422"/>
            <a:ext cx="3518347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Distance-Based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Ranking: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Sorting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vector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scores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6944" y="3389558"/>
            <a:ext cx="3550141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Hybrid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Ranking: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Combining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factors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Learning-to-Rank: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Machine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approaches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ranking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Personalized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Ranking: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User-specific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ranking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adjustments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99795" y="4205965"/>
            <a:ext cx="119985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Processing: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28395" y="4494813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6944" y="4478100"/>
            <a:ext cx="3677465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Score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Normalization: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Converting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distances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scores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6944" y="4750236"/>
            <a:ext cx="3654454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Filtering: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Applying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business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constraints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Aggregation: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Combining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sources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Presentation: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Formatting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user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consumption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9795" y="5566643"/>
            <a:ext cx="1718419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Advanced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Features: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28395" y="5855490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56944" y="5838778"/>
            <a:ext cx="3185023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Faceted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Filtering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by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categories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attributes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6944" y="6110914"/>
            <a:ext cx="3492083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Temporal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Time-based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filtering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ranking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Geospatial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Location-based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similarity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Multi-Modal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Combining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text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types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99795" y="6927321"/>
            <a:ext cx="1729596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Performance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Optimization: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28395" y="7216169"/>
            <a:ext cx="236233" cy="10127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89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  <a:p>
            <a:pPr marL="0" marR="0">
              <a:lnSpc>
                <a:spcPts val="1246"/>
              </a:lnSpc>
              <a:spcBef>
                <a:spcPts val="946"/>
              </a:spcBef>
              <a:spcAft>
                <a:spcPts val="0"/>
              </a:spcAft>
            </a:pPr>
            <a:r>
              <a:rPr dirty="0" sz="110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6944" y="7199456"/>
            <a:ext cx="3522818" cy="2086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Result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Caching: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Storing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frequently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requested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6944" y="7471592"/>
            <a:ext cx="4009176" cy="752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Parallel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Search: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Concurrent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across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multiple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indexes</a:t>
            </a:r>
          </a:p>
          <a:p>
            <a:pPr marL="0" marR="0">
              <a:lnSpc>
                <a:spcPts val="1342"/>
              </a:lnSpc>
              <a:spcBef>
                <a:spcPts val="85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Early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Termination: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Stopping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sufficient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results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found</a:t>
            </a:r>
          </a:p>
          <a:p>
            <a:pPr marL="0" marR="0">
              <a:lnSpc>
                <a:spcPts val="1342"/>
              </a:lnSpc>
              <a:spcBef>
                <a:spcPts val="800"/>
              </a:spcBef>
              <a:spcAft>
                <a:spcPts val="0"/>
              </a:spcAft>
            </a:pP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Approximate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Results:</a:t>
            </a:r>
            <a:r>
              <a:rPr dirty="0" sz="110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Trading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accuracy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speed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000000"/>
                </a:solidFill>
                <a:latin typeface="Calibri"/>
                <a:cs typeface="Calibri"/>
              </a:rPr>
              <a:t>appropriate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2025-08-28T16:43:37+00:00</dcterms:modified>
</cp:coreProperties>
</file>