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SemiBold"/>
      <p:regular r:id="rId14"/>
      <p:bold r:id="rId15"/>
      <p:italic r:id="rId16"/>
      <p:boldItalic r:id="rId17"/>
    </p:embeddedFont>
    <p:embeddedFont>
      <p:font typeface="Playfair Display"/>
      <p:regular r:id="rId18"/>
      <p:bold r:id="rId19"/>
      <p:italic r:id="rId20"/>
      <p:boldItalic r:id="rId21"/>
    </p:embeddedFont>
    <p:embeddedFont>
      <p:font typeface="Lobster"/>
      <p:regular r:id="rId22"/>
    </p:embeddedFont>
    <p:embeddedFont>
      <p:font typeface="Lato"/>
      <p:regular r:id="rId23"/>
      <p:bold r:id="rId24"/>
      <p:italic r:id="rId25"/>
      <p:boldItalic r:id="rId26"/>
    </p:embeddedFont>
    <p:embeddedFont>
      <p:font typeface="Montserrat"/>
      <p:regular r:id="rId27"/>
      <p:bold r:id="rId28"/>
      <p:italic r:id="rId29"/>
      <p:boldItalic r:id="rId30"/>
    </p:embeddedFont>
    <p:embeddedFont>
      <p:font typeface="Montserrat Medium"/>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5" roundtripDataSignature="AMtx7mjXnQVwl+4FQeIRQvUYssBJtrZ4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italic.fntdata"/><Relationship Id="rId22" Type="http://schemas.openxmlformats.org/officeDocument/2006/relationships/font" Target="fonts/Lobster-regular.fntdata"/><Relationship Id="rId21" Type="http://schemas.openxmlformats.org/officeDocument/2006/relationships/font" Target="fonts/PlayfairDisplay-bold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Medium-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MontserratMedium-italic.fntdata"/><Relationship Id="rId10" Type="http://schemas.openxmlformats.org/officeDocument/2006/relationships/slide" Target="slides/slide5.xml"/><Relationship Id="rId32" Type="http://schemas.openxmlformats.org/officeDocument/2006/relationships/font" Target="fonts/MontserratMedium-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MontserratMedium-boldItalic.fntdata"/><Relationship Id="rId15" Type="http://schemas.openxmlformats.org/officeDocument/2006/relationships/font" Target="fonts/MontserratSemiBold-bold.fntdata"/><Relationship Id="rId14" Type="http://schemas.openxmlformats.org/officeDocument/2006/relationships/font" Target="fonts/MontserratSemiBold-regular.fntdata"/><Relationship Id="rId17" Type="http://schemas.openxmlformats.org/officeDocument/2006/relationships/font" Target="fonts/MontserratSemiBold-boldItalic.fntdata"/><Relationship Id="rId16" Type="http://schemas.openxmlformats.org/officeDocument/2006/relationships/font" Target="fonts/MontserratSemiBold-italic.fntdata"/><Relationship Id="rId19" Type="http://schemas.openxmlformats.org/officeDocument/2006/relationships/font" Target="fonts/PlayfairDisplay-bold.fntdata"/><Relationship Id="rId18" Type="http://schemas.openxmlformats.org/officeDocument/2006/relationships/font" Target="fonts/PlayfairDispl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0"/>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0"/>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0"/>
          <p:cNvSpPr txBox="1"/>
          <p:nvPr>
            <p:ph type="ctrTitle"/>
          </p:nvPr>
        </p:nvSpPr>
        <p:spPr>
          <a:xfrm>
            <a:off x="3096250" y="1627200"/>
            <a:ext cx="2951400" cy="158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10"/>
          <p:cNvSpPr txBox="1"/>
          <p:nvPr>
            <p:ph idx="1" type="subTitle"/>
          </p:nvPr>
        </p:nvSpPr>
        <p:spPr>
          <a:xfrm>
            <a:off x="3096363" y="3266930"/>
            <a:ext cx="2951400" cy="701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1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19"/>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9" name="Google Shape;49;p1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20"/>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0"/>
          <p:cNvSpPr txBox="1"/>
          <p:nvPr>
            <p:ph hasCustomPrompt="1" type="title"/>
          </p:nvPr>
        </p:nvSpPr>
        <p:spPr>
          <a:xfrm>
            <a:off x="311700" y="1233100"/>
            <a:ext cx="8520600" cy="161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0"/>
              <a:buFont typeface="Lato"/>
              <a:buNone/>
              <a:defRPr sz="10000">
                <a:latin typeface="Lato"/>
                <a:ea typeface="Lato"/>
                <a:cs typeface="Lato"/>
                <a:sym typeface="Lato"/>
              </a:defRPr>
            </a:lvl1pPr>
            <a:lvl2pPr lvl="1" algn="ctr">
              <a:lnSpc>
                <a:spcPct val="100000"/>
              </a:lnSpc>
              <a:spcBef>
                <a:spcPts val="0"/>
              </a:spcBef>
              <a:spcAft>
                <a:spcPts val="0"/>
              </a:spcAft>
              <a:buSzPts val="10000"/>
              <a:buFont typeface="Lato"/>
              <a:buNone/>
              <a:defRPr sz="10000">
                <a:latin typeface="Lato"/>
                <a:ea typeface="Lato"/>
                <a:cs typeface="Lato"/>
                <a:sym typeface="Lato"/>
              </a:defRPr>
            </a:lvl2pPr>
            <a:lvl3pPr lvl="2" algn="ctr">
              <a:lnSpc>
                <a:spcPct val="100000"/>
              </a:lnSpc>
              <a:spcBef>
                <a:spcPts val="0"/>
              </a:spcBef>
              <a:spcAft>
                <a:spcPts val="0"/>
              </a:spcAft>
              <a:buSzPts val="10000"/>
              <a:buFont typeface="Lato"/>
              <a:buNone/>
              <a:defRPr sz="10000">
                <a:latin typeface="Lato"/>
                <a:ea typeface="Lato"/>
                <a:cs typeface="Lato"/>
                <a:sym typeface="Lato"/>
              </a:defRPr>
            </a:lvl3pPr>
            <a:lvl4pPr lvl="3" algn="ctr">
              <a:lnSpc>
                <a:spcPct val="100000"/>
              </a:lnSpc>
              <a:spcBef>
                <a:spcPts val="0"/>
              </a:spcBef>
              <a:spcAft>
                <a:spcPts val="0"/>
              </a:spcAft>
              <a:buSzPts val="10000"/>
              <a:buFont typeface="Lato"/>
              <a:buNone/>
              <a:defRPr sz="10000">
                <a:latin typeface="Lato"/>
                <a:ea typeface="Lato"/>
                <a:cs typeface="Lato"/>
                <a:sym typeface="Lato"/>
              </a:defRPr>
            </a:lvl4pPr>
            <a:lvl5pPr lvl="4" algn="ctr">
              <a:lnSpc>
                <a:spcPct val="100000"/>
              </a:lnSpc>
              <a:spcBef>
                <a:spcPts val="0"/>
              </a:spcBef>
              <a:spcAft>
                <a:spcPts val="0"/>
              </a:spcAft>
              <a:buSzPts val="10000"/>
              <a:buFont typeface="Lato"/>
              <a:buNone/>
              <a:defRPr sz="10000">
                <a:latin typeface="Lato"/>
                <a:ea typeface="Lato"/>
                <a:cs typeface="Lato"/>
                <a:sym typeface="Lato"/>
              </a:defRPr>
            </a:lvl5pPr>
            <a:lvl6pPr lvl="5" algn="ctr">
              <a:lnSpc>
                <a:spcPct val="100000"/>
              </a:lnSpc>
              <a:spcBef>
                <a:spcPts val="0"/>
              </a:spcBef>
              <a:spcAft>
                <a:spcPts val="0"/>
              </a:spcAft>
              <a:buSzPts val="10000"/>
              <a:buFont typeface="Lato"/>
              <a:buNone/>
              <a:defRPr sz="10000">
                <a:latin typeface="Lato"/>
                <a:ea typeface="Lato"/>
                <a:cs typeface="Lato"/>
                <a:sym typeface="Lato"/>
              </a:defRPr>
            </a:lvl6pPr>
            <a:lvl7pPr lvl="6" algn="ctr">
              <a:lnSpc>
                <a:spcPct val="100000"/>
              </a:lnSpc>
              <a:spcBef>
                <a:spcPts val="0"/>
              </a:spcBef>
              <a:spcAft>
                <a:spcPts val="0"/>
              </a:spcAft>
              <a:buSzPts val="10000"/>
              <a:buFont typeface="Lato"/>
              <a:buNone/>
              <a:defRPr sz="10000">
                <a:latin typeface="Lato"/>
                <a:ea typeface="Lato"/>
                <a:cs typeface="Lato"/>
                <a:sym typeface="Lato"/>
              </a:defRPr>
            </a:lvl7pPr>
            <a:lvl8pPr lvl="7" algn="ctr">
              <a:lnSpc>
                <a:spcPct val="100000"/>
              </a:lnSpc>
              <a:spcBef>
                <a:spcPts val="0"/>
              </a:spcBef>
              <a:spcAft>
                <a:spcPts val="0"/>
              </a:spcAft>
              <a:buSzPts val="10000"/>
              <a:buFont typeface="Lato"/>
              <a:buNone/>
              <a:defRPr sz="10000">
                <a:latin typeface="Lato"/>
                <a:ea typeface="Lato"/>
                <a:cs typeface="Lato"/>
                <a:sym typeface="Lato"/>
              </a:defRPr>
            </a:lvl8pPr>
            <a:lvl9pPr lvl="8" algn="ctr">
              <a:lnSpc>
                <a:spcPct val="100000"/>
              </a:lnSpc>
              <a:spcBef>
                <a:spcPts val="0"/>
              </a:spcBef>
              <a:spcAft>
                <a:spcPts val="0"/>
              </a:spcAft>
              <a:buSzPts val="10000"/>
              <a:buFont typeface="Lato"/>
              <a:buNone/>
              <a:defRPr sz="10000">
                <a:latin typeface="Lato"/>
                <a:ea typeface="Lato"/>
                <a:cs typeface="Lato"/>
                <a:sym typeface="Lato"/>
              </a:defRPr>
            </a:lvl9pPr>
          </a:lstStyle>
          <a:p>
            <a:r>
              <a:t>xx%</a:t>
            </a:r>
          </a:p>
        </p:txBody>
      </p:sp>
      <p:sp>
        <p:nvSpPr>
          <p:cNvPr id="53" name="Google Shape;53;p20"/>
          <p:cNvSpPr txBox="1"/>
          <p:nvPr>
            <p:ph idx="1" type="body"/>
          </p:nvPr>
        </p:nvSpPr>
        <p:spPr>
          <a:xfrm>
            <a:off x="311700" y="291945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4" name="Google Shape;54;p2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8" name="Google Shape;18;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1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0" name="Shape 20"/>
        <p:cNvGrpSpPr/>
        <p:nvPr/>
      </p:nvGrpSpPr>
      <p:grpSpPr>
        <a:xfrm>
          <a:off x="0" y="0"/>
          <a:ext cx="0" cy="0"/>
          <a:chOff x="0" y="0"/>
          <a:chExt cx="0" cy="0"/>
        </a:xfrm>
      </p:grpSpPr>
      <p:sp>
        <p:nvSpPr>
          <p:cNvPr id="21" name="Google Shape;21;p12"/>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 name="Google Shape;22;p12"/>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23" name="Google Shape;23;p12"/>
          <p:cNvSpPr txBox="1"/>
          <p:nvPr>
            <p:ph type="title"/>
          </p:nvPr>
        </p:nvSpPr>
        <p:spPr>
          <a:xfrm>
            <a:off x="265500" y="1107950"/>
            <a:ext cx="4045200" cy="1683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4" name="Google Shape;24;p12"/>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5" name="Google Shape;25;p1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26" name="Google Shape;26;p1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1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14"/>
          <p:cNvSpPr txBox="1"/>
          <p:nvPr>
            <p:ph type="title"/>
          </p:nvPr>
        </p:nvSpPr>
        <p:spPr>
          <a:xfrm>
            <a:off x="509550" y="1423875"/>
            <a:ext cx="8124900" cy="179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1" name="Google Shape;31;p1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15"/>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34" name="Google Shape;34;p1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1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6" name="Google Shape;36;p1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16"/>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39" name="Google Shape;39;p1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sp>
        <p:nvSpPr>
          <p:cNvPr id="41" name="Google Shape;41;p1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2" name="Google Shape;42;p17"/>
          <p:cNvSpPr txBox="1"/>
          <p:nvPr>
            <p:ph idx="1" type="body"/>
          </p:nvPr>
        </p:nvSpPr>
        <p:spPr>
          <a:xfrm>
            <a:off x="311700" y="1391378"/>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3" name="Google Shape;43;p1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4" name="Shape 44"/>
        <p:cNvGrpSpPr/>
        <p:nvPr/>
      </p:nvGrpSpPr>
      <p:grpSpPr>
        <a:xfrm>
          <a:off x="0" y="0"/>
          <a:ext cx="0" cy="0"/>
          <a:chOff x="0" y="0"/>
          <a:chExt cx="0" cy="0"/>
        </a:xfrm>
      </p:grpSpPr>
      <p:sp>
        <p:nvSpPr>
          <p:cNvPr id="45" name="Google Shape;45;p18"/>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46" name="Google Shape;46;p1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rgbClr val="D0E0E3"/>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1pPr>
            <a:lvl2pPr lvl="1"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2pPr>
            <a:lvl3pPr lvl="2"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3pPr>
            <a:lvl4pPr lvl="3"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4pPr>
            <a:lvl5pPr lvl="4"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5pPr>
            <a:lvl6pPr lvl="5"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6pPr>
            <a:lvl7pPr lvl="6"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7pPr>
            <a:lvl8pPr lvl="7"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8pPr>
            <a:lvl9pPr lvl="8"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9pPr>
          </a:lstStyle>
          <a:p/>
        </p:txBody>
      </p:sp>
      <p:sp>
        <p:nvSpPr>
          <p:cNvPr id="7" name="Google Shape;7;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Lato"/>
              <a:buChar char="●"/>
              <a:defRPr b="0" i="0" sz="1800" u="none" cap="none" strike="noStrike">
                <a:solidFill>
                  <a:schemeClr val="dk2"/>
                </a:solidFill>
                <a:latin typeface="Lato"/>
                <a:ea typeface="Lato"/>
                <a:cs typeface="Lato"/>
                <a:sym typeface="Lato"/>
              </a:defRPr>
            </a:lvl1pPr>
            <a:lvl2pPr indent="-317500" lvl="1" marL="914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2pPr>
            <a:lvl3pPr indent="-317500" lvl="2" marL="1371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3pPr>
            <a:lvl4pPr indent="-317500" lvl="3" marL="18288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4pPr>
            <a:lvl5pPr indent="-317500" lvl="4" marL="22860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5pPr>
            <a:lvl6pPr indent="-317500" lvl="5" marL="27432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6pPr>
            <a:lvl7pPr indent="-317500" lvl="6" marL="3200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7pPr>
            <a:lvl8pPr indent="-317500" lvl="7" marL="3657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8pPr>
            <a:lvl9pPr indent="-317500" lvl="8" marL="4114800" marR="0" rtl="0" algn="l">
              <a:lnSpc>
                <a:spcPct val="115000"/>
              </a:lnSpc>
              <a:spcBef>
                <a:spcPts val="1600"/>
              </a:spcBef>
              <a:spcAft>
                <a:spcPts val="1600"/>
              </a:spcAft>
              <a:buClr>
                <a:schemeClr val="dk2"/>
              </a:buClr>
              <a:buSzPts val="1400"/>
              <a:buFont typeface="Lato"/>
              <a:buChar char="■"/>
              <a:defRPr b="0" i="0" sz="1400" u="none" cap="none" strike="noStrike">
                <a:solidFill>
                  <a:schemeClr val="dk2"/>
                </a:solidFill>
                <a:latin typeface="Lato"/>
                <a:ea typeface="Lato"/>
                <a:cs typeface="Lato"/>
                <a:sym typeface="Lato"/>
              </a:defRPr>
            </a:lvl9pPr>
          </a:lstStyle>
          <a:p/>
        </p:txBody>
      </p:sp>
      <p:sp>
        <p:nvSpPr>
          <p:cNvPr id="8" name="Google Shape;8;p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ctrTitle"/>
          </p:nvPr>
        </p:nvSpPr>
        <p:spPr>
          <a:xfrm>
            <a:off x="3096300" y="1103325"/>
            <a:ext cx="2829300" cy="118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b="0" lang="en" sz="3150">
                <a:solidFill>
                  <a:srgbClr val="FFFFFF"/>
                </a:solidFill>
                <a:latin typeface="Lobster"/>
                <a:ea typeface="Lobster"/>
                <a:cs typeface="Lobster"/>
                <a:sym typeface="Lobster"/>
              </a:rPr>
              <a:t>Bon Appétit</a:t>
            </a:r>
            <a:endParaRPr b="0" sz="4100">
              <a:solidFill>
                <a:srgbClr val="FFFFFF"/>
              </a:solidFill>
              <a:latin typeface="Lobster"/>
              <a:ea typeface="Lobster"/>
              <a:cs typeface="Lobster"/>
              <a:sym typeface="Lobster"/>
            </a:endParaRPr>
          </a:p>
        </p:txBody>
      </p:sp>
      <p:sp>
        <p:nvSpPr>
          <p:cNvPr id="60" name="Google Shape;60;p1"/>
          <p:cNvSpPr txBox="1"/>
          <p:nvPr/>
        </p:nvSpPr>
        <p:spPr>
          <a:xfrm>
            <a:off x="3103650" y="2196700"/>
            <a:ext cx="2936700" cy="1939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Lato"/>
                <a:ea typeface="Lato"/>
                <a:cs typeface="Lato"/>
                <a:sym typeface="Lato"/>
              </a:rPr>
              <a:t>18WH1A1216 - Pravallika N</a:t>
            </a:r>
            <a:endParaRPr b="0" i="0" sz="14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Lato"/>
                <a:ea typeface="Lato"/>
                <a:cs typeface="Lato"/>
                <a:sym typeface="Lato"/>
              </a:rPr>
              <a:t>18WH1A1218 - Harshitha K</a:t>
            </a:r>
            <a:endParaRPr b="0" i="0" sz="14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Lato"/>
                <a:ea typeface="Lato"/>
                <a:cs typeface="Lato"/>
                <a:sym typeface="Lato"/>
              </a:rPr>
              <a:t>18WH1A1209 - Tanmayee B</a:t>
            </a:r>
            <a:endParaRPr b="0" i="0" sz="1400" u="none" cap="none" strike="noStrike">
              <a:solidFill>
                <a:srgbClr val="FF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Lato"/>
                <a:ea typeface="Lato"/>
                <a:cs typeface="Lato"/>
                <a:sym typeface="Lato"/>
              </a:rPr>
              <a:t>        18WH1A1235 - Ambica V</a:t>
            </a:r>
            <a:endParaRPr b="0" i="0" sz="14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Lato"/>
                <a:ea typeface="Lato"/>
                <a:cs typeface="Lato"/>
                <a:sym typeface="Lato"/>
              </a:rPr>
              <a:t>  18WH1A1226 - Himabindu B</a:t>
            </a:r>
            <a:endParaRPr b="0" i="0" sz="1400" u="none" cap="none" strike="noStrike">
              <a:solidFill>
                <a:srgbClr val="FF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Lato"/>
                <a:ea typeface="Lato"/>
                <a:cs typeface="Lato"/>
                <a:sym typeface="Lato"/>
              </a:rPr>
              <a:t>        18WH1A1232 - Fareesa I</a:t>
            </a:r>
            <a:endParaRPr b="0" i="0" sz="1400" u="none" cap="none" strike="noStrike">
              <a:solidFill>
                <a:srgbClr val="FF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Lato"/>
                <a:ea typeface="Lato"/>
                <a:cs typeface="Lato"/>
                <a:sym typeface="Lato"/>
              </a:rPr>
              <a:t>        19WH5A1201 - Harika D</a:t>
            </a:r>
            <a:endParaRPr b="0" i="0" sz="1400" u="none" cap="none" strike="noStrike">
              <a:solidFill>
                <a:srgbClr val="FF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Lato"/>
                <a:ea typeface="Lato"/>
                <a:cs typeface="Lato"/>
                <a:sym typeface="Lato"/>
              </a:rPr>
              <a:t>        18WH1A1252 - Amrutha Ch</a:t>
            </a:r>
            <a:endParaRPr b="0" i="0" sz="1400" u="none" cap="none" strike="noStrike">
              <a:solidFill>
                <a:srgbClr val="FFFF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b="0" lang="en">
                <a:latin typeface="Montserrat SemiBold"/>
                <a:ea typeface="Montserrat SemiBold"/>
                <a:cs typeface="Montserrat SemiBold"/>
                <a:sym typeface="Montserrat SemiBold"/>
              </a:rPr>
              <a:t>CONTENTS</a:t>
            </a:r>
            <a:endParaRPr b="0">
              <a:latin typeface="Montserrat SemiBold"/>
              <a:ea typeface="Montserrat SemiBold"/>
              <a:cs typeface="Montserrat SemiBold"/>
              <a:sym typeface="Montserrat SemiBold"/>
            </a:endParaRPr>
          </a:p>
        </p:txBody>
      </p:sp>
      <p:sp>
        <p:nvSpPr>
          <p:cNvPr id="66" name="Google Shape;66;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400">
                <a:latin typeface="Montserrat Medium"/>
                <a:ea typeface="Montserrat Medium"/>
                <a:cs typeface="Montserrat Medium"/>
                <a:sym typeface="Montserrat Medium"/>
              </a:rPr>
              <a:t>→ Overview</a:t>
            </a:r>
            <a:endParaRPr sz="1400">
              <a:latin typeface="Montserrat Medium"/>
              <a:ea typeface="Montserrat Medium"/>
              <a:cs typeface="Montserrat Medium"/>
              <a:sym typeface="Montserrat Medium"/>
            </a:endParaRPr>
          </a:p>
          <a:p>
            <a:pPr indent="0" lvl="0" marL="0" rtl="0" algn="l">
              <a:lnSpc>
                <a:spcPct val="100000"/>
              </a:lnSpc>
              <a:spcBef>
                <a:spcPts val="0"/>
              </a:spcBef>
              <a:spcAft>
                <a:spcPts val="0"/>
              </a:spcAft>
              <a:buSzPts val="1800"/>
              <a:buNone/>
            </a:pPr>
            <a:r>
              <a:t/>
            </a:r>
            <a:endParaRPr sz="1400">
              <a:latin typeface="Montserrat Medium"/>
              <a:ea typeface="Montserrat Medium"/>
              <a:cs typeface="Montserrat Medium"/>
              <a:sym typeface="Montserrat Medium"/>
            </a:endParaRPr>
          </a:p>
          <a:p>
            <a:pPr indent="0" lvl="0" marL="0" rtl="0" algn="l">
              <a:lnSpc>
                <a:spcPct val="100000"/>
              </a:lnSpc>
              <a:spcBef>
                <a:spcPts val="0"/>
              </a:spcBef>
              <a:spcAft>
                <a:spcPts val="0"/>
              </a:spcAft>
              <a:buSzPts val="1800"/>
              <a:buNone/>
            </a:pPr>
            <a:r>
              <a:rPr lang="en" sz="1400">
                <a:latin typeface="Montserrat Medium"/>
                <a:ea typeface="Montserrat Medium"/>
                <a:cs typeface="Montserrat Medium"/>
                <a:sym typeface="Montserrat Medium"/>
              </a:rPr>
              <a:t>→ Target Audience</a:t>
            </a:r>
            <a:endParaRPr sz="1400">
              <a:latin typeface="Montserrat Medium"/>
              <a:ea typeface="Montserrat Medium"/>
              <a:cs typeface="Montserrat Medium"/>
              <a:sym typeface="Montserrat Medium"/>
            </a:endParaRPr>
          </a:p>
          <a:p>
            <a:pPr indent="0" lvl="0" marL="0" rtl="0" algn="l">
              <a:lnSpc>
                <a:spcPct val="100000"/>
              </a:lnSpc>
              <a:spcBef>
                <a:spcPts val="0"/>
              </a:spcBef>
              <a:spcAft>
                <a:spcPts val="0"/>
              </a:spcAft>
              <a:buSzPts val="1800"/>
              <a:buNone/>
            </a:pPr>
            <a:r>
              <a:t/>
            </a:r>
            <a:endParaRPr sz="1400">
              <a:latin typeface="Montserrat Medium"/>
              <a:ea typeface="Montserrat Medium"/>
              <a:cs typeface="Montserrat Medium"/>
              <a:sym typeface="Montserrat Medium"/>
            </a:endParaRPr>
          </a:p>
          <a:p>
            <a:pPr indent="0" lvl="0" marL="0" rtl="0" algn="l">
              <a:lnSpc>
                <a:spcPct val="100000"/>
              </a:lnSpc>
              <a:spcBef>
                <a:spcPts val="0"/>
              </a:spcBef>
              <a:spcAft>
                <a:spcPts val="0"/>
              </a:spcAft>
              <a:buSzPts val="1800"/>
              <a:buNone/>
            </a:pPr>
            <a:r>
              <a:rPr lang="en" sz="1400">
                <a:latin typeface="Montserrat Medium"/>
                <a:ea typeface="Montserrat Medium"/>
                <a:cs typeface="Montserrat Medium"/>
                <a:sym typeface="Montserrat Medium"/>
              </a:rPr>
              <a:t>→ Understanding the Problem Statement</a:t>
            </a:r>
            <a:endParaRPr sz="1400">
              <a:latin typeface="Montserrat Medium"/>
              <a:ea typeface="Montserrat Medium"/>
              <a:cs typeface="Montserrat Medium"/>
              <a:sym typeface="Montserrat Medium"/>
            </a:endParaRPr>
          </a:p>
          <a:p>
            <a:pPr indent="0" lvl="0" marL="0" rtl="0" algn="l">
              <a:lnSpc>
                <a:spcPct val="100000"/>
              </a:lnSpc>
              <a:spcBef>
                <a:spcPts val="0"/>
              </a:spcBef>
              <a:spcAft>
                <a:spcPts val="0"/>
              </a:spcAft>
              <a:buSzPts val="1800"/>
              <a:buNone/>
            </a:pPr>
            <a:r>
              <a:t/>
            </a:r>
            <a:endParaRPr sz="1400">
              <a:latin typeface="Montserrat Medium"/>
              <a:ea typeface="Montserrat Medium"/>
              <a:cs typeface="Montserrat Medium"/>
              <a:sym typeface="Montserrat Medium"/>
            </a:endParaRPr>
          </a:p>
          <a:p>
            <a:pPr indent="0" lvl="0" marL="0" rtl="0" algn="l">
              <a:lnSpc>
                <a:spcPct val="100000"/>
              </a:lnSpc>
              <a:spcBef>
                <a:spcPts val="0"/>
              </a:spcBef>
              <a:spcAft>
                <a:spcPts val="0"/>
              </a:spcAft>
              <a:buSzPts val="1800"/>
              <a:buNone/>
            </a:pPr>
            <a:r>
              <a:rPr lang="en" sz="1400">
                <a:latin typeface="Montserrat Medium"/>
                <a:ea typeface="Montserrat Medium"/>
                <a:cs typeface="Montserrat Medium"/>
                <a:sym typeface="Montserrat Medium"/>
              </a:rPr>
              <a:t>→ Project Objective</a:t>
            </a:r>
            <a:endParaRPr sz="1400">
              <a:latin typeface="Montserrat Medium"/>
              <a:ea typeface="Montserrat Medium"/>
              <a:cs typeface="Montserrat Medium"/>
              <a:sym typeface="Montserrat Medium"/>
            </a:endParaRPr>
          </a:p>
          <a:p>
            <a:pPr indent="0" lvl="0" marL="0" rtl="0" algn="l">
              <a:lnSpc>
                <a:spcPct val="100000"/>
              </a:lnSpc>
              <a:spcBef>
                <a:spcPts val="0"/>
              </a:spcBef>
              <a:spcAft>
                <a:spcPts val="0"/>
              </a:spcAft>
              <a:buSzPts val="1800"/>
              <a:buNone/>
            </a:pPr>
            <a:r>
              <a:t/>
            </a:r>
            <a:endParaRPr sz="1400">
              <a:latin typeface="Montserrat Medium"/>
              <a:ea typeface="Montserrat Medium"/>
              <a:cs typeface="Montserrat Medium"/>
              <a:sym typeface="Montserrat Medium"/>
            </a:endParaRPr>
          </a:p>
          <a:p>
            <a:pPr indent="0" lvl="0" marL="0" rtl="0" algn="l">
              <a:lnSpc>
                <a:spcPct val="100000"/>
              </a:lnSpc>
              <a:spcBef>
                <a:spcPts val="0"/>
              </a:spcBef>
              <a:spcAft>
                <a:spcPts val="0"/>
              </a:spcAft>
              <a:buSzPts val="1800"/>
              <a:buNone/>
            </a:pPr>
            <a:r>
              <a:rPr lang="en" sz="1400">
                <a:latin typeface="Montserrat Medium"/>
                <a:ea typeface="Montserrat Medium"/>
                <a:cs typeface="Montserrat Medium"/>
                <a:sym typeface="Montserrat Medium"/>
              </a:rPr>
              <a:t>→ UML Diagram</a:t>
            </a:r>
            <a:endParaRPr sz="1400">
              <a:latin typeface="Montserrat Medium"/>
              <a:ea typeface="Montserrat Medium"/>
              <a:cs typeface="Montserrat Medium"/>
              <a:sym typeface="Montserrat Medium"/>
            </a:endParaRPr>
          </a:p>
          <a:p>
            <a:pPr indent="0" lvl="0" marL="0" rtl="0" algn="l">
              <a:lnSpc>
                <a:spcPct val="100000"/>
              </a:lnSpc>
              <a:spcBef>
                <a:spcPts val="0"/>
              </a:spcBef>
              <a:spcAft>
                <a:spcPts val="0"/>
              </a:spcAft>
              <a:buSzPts val="1800"/>
              <a:buNone/>
            </a:pPr>
            <a:r>
              <a:t/>
            </a:r>
            <a:endParaRPr sz="1400">
              <a:latin typeface="Montserrat Medium"/>
              <a:ea typeface="Montserrat Medium"/>
              <a:cs typeface="Montserrat Medium"/>
              <a:sym typeface="Montserrat Medium"/>
            </a:endParaRPr>
          </a:p>
          <a:p>
            <a:pPr indent="0" lvl="0" marL="0" rtl="0" algn="l">
              <a:lnSpc>
                <a:spcPct val="100000"/>
              </a:lnSpc>
              <a:spcBef>
                <a:spcPts val="0"/>
              </a:spcBef>
              <a:spcAft>
                <a:spcPts val="0"/>
              </a:spcAft>
              <a:buSzPts val="1800"/>
              <a:buNone/>
            </a:pPr>
            <a:r>
              <a:rPr lang="en" sz="1400">
                <a:latin typeface="Montserrat Medium"/>
                <a:ea typeface="Montserrat Medium"/>
                <a:cs typeface="Montserrat Medium"/>
                <a:sym typeface="Montserrat Medium"/>
              </a:rPr>
              <a:t>→ Cycle Diagram</a:t>
            </a:r>
            <a:endParaRPr sz="1400">
              <a:latin typeface="Montserrat Medium"/>
              <a:ea typeface="Montserrat Medium"/>
              <a:cs typeface="Montserrat Medium"/>
              <a:sym typeface="Montserrat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3"/>
          <p:cNvSpPr txBox="1"/>
          <p:nvPr>
            <p:ph type="title"/>
          </p:nvPr>
        </p:nvSpPr>
        <p:spPr>
          <a:xfrm>
            <a:off x="265500" y="1107950"/>
            <a:ext cx="4045200" cy="1683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0" lang="en">
                <a:latin typeface="Montserrat SemiBold"/>
                <a:ea typeface="Montserrat SemiBold"/>
                <a:cs typeface="Montserrat SemiBold"/>
                <a:sym typeface="Montserrat SemiBold"/>
              </a:rPr>
              <a:t>OVERVIEW</a:t>
            </a:r>
            <a:endParaRPr b="0">
              <a:latin typeface="Montserrat SemiBold"/>
              <a:ea typeface="Montserrat SemiBold"/>
              <a:cs typeface="Montserrat SemiBold"/>
              <a:sym typeface="Montserrat SemiBold"/>
            </a:endParaRPr>
          </a:p>
        </p:txBody>
      </p:sp>
      <p:sp>
        <p:nvSpPr>
          <p:cNvPr id="72" name="Google Shape;72;p3"/>
          <p:cNvSpPr txBox="1"/>
          <p:nvPr>
            <p:ph idx="2" type="body"/>
          </p:nvPr>
        </p:nvSpPr>
        <p:spPr>
          <a:xfrm>
            <a:off x="4572000" y="85325"/>
            <a:ext cx="4572000" cy="5058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lang="en" sz="1500">
                <a:latin typeface="Montserrat"/>
                <a:ea typeface="Montserrat"/>
                <a:cs typeface="Montserrat"/>
                <a:sym typeface="Montserrat"/>
              </a:rPr>
              <a:t>The food distribution system approach helps orphanages to get in reach with the leftover food ( food not used ) coming from event managing organisations. These organisations pack the food which was not served and send them to orphanages. Through this we are making sure that the food is not wasted and no person is sleeps hungry.</a:t>
            </a:r>
            <a:endParaRPr sz="15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idx="4294967295"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b="0" lang="en">
                <a:latin typeface="Montserrat SemiBold"/>
                <a:ea typeface="Montserrat SemiBold"/>
                <a:cs typeface="Montserrat SemiBold"/>
                <a:sym typeface="Montserrat SemiBold"/>
              </a:rPr>
              <a:t>TARGET AUDIENCE</a:t>
            </a:r>
            <a:endParaRPr b="0">
              <a:latin typeface="Montserrat SemiBold"/>
              <a:ea typeface="Montserrat SemiBold"/>
              <a:cs typeface="Montserrat SemiBold"/>
              <a:sym typeface="Montserrat SemiBold"/>
            </a:endParaRPr>
          </a:p>
        </p:txBody>
      </p:sp>
      <p:sp>
        <p:nvSpPr>
          <p:cNvPr id="78" name="Google Shape;78;p4"/>
          <p:cNvSpPr txBox="1"/>
          <p:nvPr>
            <p:ph idx="4294967295" type="body"/>
          </p:nvPr>
        </p:nvSpPr>
        <p:spPr>
          <a:xfrm>
            <a:off x="441350" y="1426050"/>
            <a:ext cx="6311100" cy="31227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Font typeface="Montserrat"/>
              <a:buChar char="●"/>
            </a:pPr>
            <a:r>
              <a:rPr lang="en">
                <a:latin typeface="Montserrat"/>
                <a:ea typeface="Montserrat"/>
                <a:cs typeface="Montserrat"/>
                <a:sym typeface="Montserrat"/>
              </a:rPr>
              <a:t>Orphanages </a:t>
            </a:r>
            <a:endParaRPr>
              <a:latin typeface="Montserrat"/>
              <a:ea typeface="Montserrat"/>
              <a:cs typeface="Montserrat"/>
              <a:sym typeface="Montserrat"/>
            </a:endParaRPr>
          </a:p>
          <a:p>
            <a:pPr indent="-342900" lvl="0" marL="457200" rtl="0" algn="l">
              <a:lnSpc>
                <a:spcPct val="115000"/>
              </a:lnSpc>
              <a:spcBef>
                <a:spcPts val="0"/>
              </a:spcBef>
              <a:spcAft>
                <a:spcPts val="0"/>
              </a:spcAft>
              <a:buSzPts val="1800"/>
              <a:buFont typeface="Montserrat"/>
              <a:buChar char="●"/>
            </a:pPr>
            <a:r>
              <a:rPr lang="en">
                <a:latin typeface="Montserrat"/>
                <a:ea typeface="Montserrat"/>
                <a:cs typeface="Montserrat"/>
                <a:sym typeface="Montserrat"/>
              </a:rPr>
              <a:t>Old Age Homes</a:t>
            </a:r>
            <a:endParaRPr>
              <a:latin typeface="Montserrat"/>
              <a:ea typeface="Montserrat"/>
              <a:cs typeface="Montserrat"/>
              <a:sym typeface="Montserrat"/>
            </a:endParaRPr>
          </a:p>
          <a:p>
            <a:pPr indent="-342900" lvl="0" marL="457200" rtl="0" algn="l">
              <a:lnSpc>
                <a:spcPct val="115000"/>
              </a:lnSpc>
              <a:spcBef>
                <a:spcPts val="0"/>
              </a:spcBef>
              <a:spcAft>
                <a:spcPts val="0"/>
              </a:spcAft>
              <a:buSzPts val="1800"/>
              <a:buFont typeface="Montserrat"/>
              <a:buChar char="●"/>
            </a:pPr>
            <a:r>
              <a:rPr lang="en">
                <a:latin typeface="Montserrat"/>
                <a:ea typeface="Montserrat"/>
                <a:cs typeface="Montserrat"/>
                <a:sym typeface="Montserrat"/>
              </a:rPr>
              <a:t>NGOs</a:t>
            </a:r>
            <a:endParaRPr>
              <a:latin typeface="Montserrat"/>
              <a:ea typeface="Montserrat"/>
              <a:cs typeface="Montserrat"/>
              <a:sym typeface="Montserrat"/>
            </a:endParaRPr>
          </a:p>
          <a:p>
            <a:pPr indent="0" lvl="0" marL="457200" rtl="0" algn="l">
              <a:lnSpc>
                <a:spcPct val="115000"/>
              </a:lnSpc>
              <a:spcBef>
                <a:spcPts val="0"/>
              </a:spcBef>
              <a:spcAft>
                <a:spcPts val="0"/>
              </a:spcAft>
              <a:buSzPts val="1800"/>
              <a:buNone/>
            </a:pPr>
            <a:r>
              <a:t/>
            </a:r>
            <a:endParaRPr sz="1400"/>
          </a:p>
        </p:txBody>
      </p:sp>
      <p:pic>
        <p:nvPicPr>
          <p:cNvPr id="79" name="Google Shape;79;p4"/>
          <p:cNvPicPr preferRelativeResize="0"/>
          <p:nvPr/>
        </p:nvPicPr>
        <p:blipFill rotWithShape="1">
          <a:blip r:embed="rId3">
            <a:alphaModFix/>
          </a:blip>
          <a:srcRect b="0" l="0" r="0" t="0"/>
          <a:stretch/>
        </p:blipFill>
        <p:spPr>
          <a:xfrm>
            <a:off x="765625" y="2817650"/>
            <a:ext cx="3523000" cy="1972876"/>
          </a:xfrm>
          <a:prstGeom prst="rect">
            <a:avLst/>
          </a:prstGeom>
          <a:noFill/>
          <a:ln>
            <a:noFill/>
          </a:ln>
        </p:spPr>
      </p:pic>
      <p:pic>
        <p:nvPicPr>
          <p:cNvPr id="80" name="Google Shape;80;p4"/>
          <p:cNvPicPr preferRelativeResize="0"/>
          <p:nvPr/>
        </p:nvPicPr>
        <p:blipFill rotWithShape="1">
          <a:blip r:embed="rId4">
            <a:alphaModFix/>
          </a:blip>
          <a:srcRect b="0" l="0" r="0" t="0"/>
          <a:stretch/>
        </p:blipFill>
        <p:spPr>
          <a:xfrm>
            <a:off x="5059325" y="1150150"/>
            <a:ext cx="3523002" cy="22394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5"/>
          <p:cNvSpPr txBox="1"/>
          <p:nvPr>
            <p:ph idx="2" type="body"/>
          </p:nvPr>
        </p:nvSpPr>
        <p:spPr>
          <a:xfrm>
            <a:off x="4683550" y="724200"/>
            <a:ext cx="44604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800"/>
              <a:buNone/>
            </a:pPr>
            <a:r>
              <a:rPr lang="en" sz="3600">
                <a:latin typeface="Montserrat SemiBold"/>
                <a:ea typeface="Montserrat SemiBold"/>
                <a:cs typeface="Montserrat SemiBold"/>
                <a:sym typeface="Montserrat SemiBold"/>
              </a:rPr>
              <a:t>UNDERSTANDING </a:t>
            </a:r>
            <a:endParaRPr sz="3600">
              <a:latin typeface="Montserrat SemiBold"/>
              <a:ea typeface="Montserrat SemiBold"/>
              <a:cs typeface="Montserrat SemiBold"/>
              <a:sym typeface="Montserrat SemiBold"/>
            </a:endParaRPr>
          </a:p>
          <a:p>
            <a:pPr indent="0" lvl="0" marL="0" rtl="0" algn="l">
              <a:lnSpc>
                <a:spcPct val="115000"/>
              </a:lnSpc>
              <a:spcBef>
                <a:spcPts val="1600"/>
              </a:spcBef>
              <a:spcAft>
                <a:spcPts val="0"/>
              </a:spcAft>
              <a:buSzPts val="1800"/>
              <a:buNone/>
            </a:pPr>
            <a:r>
              <a:rPr lang="en" sz="3600">
                <a:latin typeface="Montserrat SemiBold"/>
                <a:ea typeface="Montserrat SemiBold"/>
                <a:cs typeface="Montserrat SemiBold"/>
                <a:sym typeface="Montserrat SemiBold"/>
              </a:rPr>
              <a:t>THE PROBLEM</a:t>
            </a:r>
            <a:endParaRPr sz="3600">
              <a:latin typeface="Montserrat SemiBold"/>
              <a:ea typeface="Montserrat SemiBold"/>
              <a:cs typeface="Montserrat SemiBold"/>
              <a:sym typeface="Montserrat SemiBold"/>
            </a:endParaRPr>
          </a:p>
          <a:p>
            <a:pPr indent="0" lvl="0" marL="0" rtl="0" algn="l">
              <a:lnSpc>
                <a:spcPct val="115000"/>
              </a:lnSpc>
              <a:spcBef>
                <a:spcPts val="1600"/>
              </a:spcBef>
              <a:spcAft>
                <a:spcPts val="1600"/>
              </a:spcAft>
              <a:buSzPts val="1800"/>
              <a:buNone/>
            </a:pPr>
            <a:r>
              <a:rPr lang="en" sz="3600">
                <a:latin typeface="Montserrat SemiBold"/>
                <a:ea typeface="Montserrat SemiBold"/>
                <a:cs typeface="Montserrat SemiBold"/>
                <a:sym typeface="Montserrat SemiBold"/>
              </a:rPr>
              <a:t>STATEMENT</a:t>
            </a:r>
            <a:endParaRPr sz="3600">
              <a:latin typeface="Montserrat SemiBold"/>
              <a:ea typeface="Montserrat SemiBold"/>
              <a:cs typeface="Montserrat SemiBold"/>
              <a:sym typeface="Montserrat SemiBold"/>
            </a:endParaRPr>
          </a:p>
        </p:txBody>
      </p:sp>
      <p:sp>
        <p:nvSpPr>
          <p:cNvPr id="86" name="Google Shape;86;p5"/>
          <p:cNvSpPr txBox="1"/>
          <p:nvPr/>
        </p:nvSpPr>
        <p:spPr>
          <a:xfrm>
            <a:off x="146125" y="1057725"/>
            <a:ext cx="4266000" cy="369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dk2"/>
                </a:solidFill>
                <a:latin typeface="Montserrat"/>
                <a:ea typeface="Montserrat"/>
                <a:cs typeface="Montserrat"/>
                <a:sym typeface="Montserrat"/>
              </a:rPr>
              <a:t>01   </a:t>
            </a:r>
            <a:r>
              <a:rPr b="0" i="0" lang="en" sz="1600" u="none" cap="none" strike="noStrike">
                <a:solidFill>
                  <a:schemeClr val="dk2"/>
                </a:solidFill>
                <a:latin typeface="Montserrat"/>
                <a:ea typeface="Montserrat"/>
                <a:cs typeface="Montserrat"/>
                <a:sym typeface="Montserrat"/>
              </a:rPr>
              <a:t>The food distribution approaches</a:t>
            </a:r>
            <a:endParaRPr b="0" i="0" sz="16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Montserrat"/>
                <a:ea typeface="Montserrat"/>
                <a:cs typeface="Montserrat"/>
                <a:sym typeface="Montserrat"/>
              </a:rPr>
              <a:t>           orphanage to get sufficient</a:t>
            </a:r>
            <a:endParaRPr b="0" i="0" sz="16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Montserrat"/>
                <a:ea typeface="Montserrat"/>
                <a:cs typeface="Montserrat"/>
                <a:sym typeface="Montserrat"/>
              </a:rPr>
              <a:t>           food through event organizations</a:t>
            </a:r>
            <a:endParaRPr b="0" i="0" sz="10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dk2"/>
                </a:solidFill>
                <a:latin typeface="Montserrat"/>
                <a:ea typeface="Montserrat"/>
                <a:cs typeface="Montserrat"/>
                <a:sym typeface="Montserrat"/>
              </a:rPr>
              <a:t>02  </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dk2"/>
                </a:solidFill>
                <a:latin typeface="Montserrat"/>
                <a:ea typeface="Montserrat"/>
                <a:cs typeface="Montserrat"/>
                <a:sym typeface="Montserrat"/>
              </a:rPr>
              <a:t>03  </a:t>
            </a:r>
            <a:r>
              <a:rPr b="0" i="0" lang="en" sz="1600" u="none" cap="none" strike="noStrike">
                <a:solidFill>
                  <a:schemeClr val="dk2"/>
                </a:solidFill>
                <a:latin typeface="Montserrat"/>
                <a:ea typeface="Montserrat"/>
                <a:cs typeface="Montserrat"/>
                <a:sym typeface="Montserrat"/>
              </a:rPr>
              <a:t>Modelling our software based on </a:t>
            </a:r>
            <a:endParaRPr b="0" i="0" sz="16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Montserrat"/>
                <a:ea typeface="Montserrat"/>
                <a:cs typeface="Montserrat"/>
                <a:sym typeface="Montserrat"/>
              </a:rPr>
              <a:t>          the interfaces required</a:t>
            </a:r>
            <a:endParaRPr b="0" i="0" sz="12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87" name="Google Shape;87;p5"/>
          <p:cNvSpPr txBox="1"/>
          <p:nvPr/>
        </p:nvSpPr>
        <p:spPr>
          <a:xfrm>
            <a:off x="759625" y="2481975"/>
            <a:ext cx="3576300" cy="84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Montserrat"/>
                <a:ea typeface="Montserrat"/>
                <a:cs typeface="Montserrat"/>
                <a:sym typeface="Montserrat"/>
              </a:rPr>
              <a:t>Listing the types of organizations where food is wasted.</a:t>
            </a:r>
            <a:endParaRPr b="0" i="0" sz="16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6"/>
          <p:cNvSpPr txBox="1"/>
          <p:nvPr/>
        </p:nvSpPr>
        <p:spPr>
          <a:xfrm>
            <a:off x="348200" y="316900"/>
            <a:ext cx="8409900" cy="119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900"/>
              <a:buFont typeface="Arial"/>
              <a:buNone/>
            </a:pPr>
            <a:r>
              <a:rPr b="0" i="0" lang="en" sz="2900" u="none" cap="none" strike="noStrike">
                <a:solidFill>
                  <a:schemeClr val="dk1"/>
                </a:solidFill>
                <a:latin typeface="Montserrat SemiBold"/>
                <a:ea typeface="Montserrat SemiBold"/>
                <a:cs typeface="Montserrat SemiBold"/>
                <a:sym typeface="Montserrat SemiBold"/>
              </a:rPr>
              <a:t>PROJECT OBJECTIVE</a:t>
            </a:r>
            <a:endParaRPr b="0" i="0" sz="2900" u="none" cap="none" strike="noStrike">
              <a:solidFill>
                <a:schemeClr val="dk1"/>
              </a:solidFill>
              <a:latin typeface="Montserrat SemiBold"/>
              <a:ea typeface="Montserrat SemiBold"/>
              <a:cs typeface="Montserrat SemiBold"/>
              <a:sym typeface="Montserrat SemiBold"/>
            </a:endParaRPr>
          </a:p>
        </p:txBody>
      </p:sp>
      <p:pic>
        <p:nvPicPr>
          <p:cNvPr id="93" name="Google Shape;93;p6"/>
          <p:cNvPicPr preferRelativeResize="0"/>
          <p:nvPr/>
        </p:nvPicPr>
        <p:blipFill rotWithShape="1">
          <a:blip r:embed="rId3">
            <a:alphaModFix/>
          </a:blip>
          <a:srcRect b="11918" l="0" r="0" t="11925"/>
          <a:stretch/>
        </p:blipFill>
        <p:spPr>
          <a:xfrm>
            <a:off x="5192275" y="1650200"/>
            <a:ext cx="3637576" cy="2074900"/>
          </a:xfrm>
          <a:prstGeom prst="rect">
            <a:avLst/>
          </a:prstGeom>
          <a:noFill/>
          <a:ln>
            <a:noFill/>
          </a:ln>
        </p:spPr>
      </p:pic>
      <p:sp>
        <p:nvSpPr>
          <p:cNvPr id="94" name="Google Shape;94;p6"/>
          <p:cNvSpPr txBox="1"/>
          <p:nvPr/>
        </p:nvSpPr>
        <p:spPr>
          <a:xfrm>
            <a:off x="243775" y="1921600"/>
            <a:ext cx="4948500" cy="207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Montserrat"/>
                <a:ea typeface="Montserrat"/>
                <a:cs typeface="Montserrat"/>
                <a:sym typeface="Montserrat"/>
              </a:rPr>
              <a:t>India is ranked at 102 on global hunger index, an index of 117 countries.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Montserrat"/>
                <a:ea typeface="Montserrat"/>
                <a:cs typeface="Montserrat"/>
                <a:sym typeface="Montserrat"/>
              </a:rPr>
              <a:t>So a well-designed interface for the organisers to  contact the orphanages in order to send food is a necessary need.</a:t>
            </a:r>
            <a:br>
              <a:rPr b="0" i="0" lang="en" sz="1400" u="none" cap="none" strike="noStrike">
                <a:solidFill>
                  <a:srgbClr val="000000"/>
                </a:solidFill>
                <a:latin typeface="Montserrat"/>
                <a:ea typeface="Montserrat"/>
                <a:cs typeface="Montserrat"/>
                <a:sym typeface="Montserrat"/>
              </a:rPr>
            </a:br>
            <a:r>
              <a:rPr b="0" i="0" lang="en" sz="1400" u="none" cap="none" strike="noStrike">
                <a:solidFill>
                  <a:srgbClr val="000000"/>
                </a:solidFill>
                <a:latin typeface="Montserrat"/>
                <a:ea typeface="Montserrat"/>
                <a:cs typeface="Montserrat"/>
                <a:sym typeface="Montserrat"/>
              </a:rPr>
              <a:t>We wish to help those in need of food and prevent food wastage at the same time.</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7"/>
          <p:cNvPicPr preferRelativeResize="0"/>
          <p:nvPr/>
        </p:nvPicPr>
        <p:blipFill rotWithShape="1">
          <a:blip r:embed="rId3">
            <a:alphaModFix/>
          </a:blip>
          <a:srcRect b="0" l="0" r="0" t="0"/>
          <a:stretch/>
        </p:blipFill>
        <p:spPr>
          <a:xfrm>
            <a:off x="1122550" y="152400"/>
            <a:ext cx="6997137" cy="48386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8"/>
          <p:cNvSpPr txBox="1"/>
          <p:nvPr>
            <p:ph type="title"/>
          </p:nvPr>
        </p:nvSpPr>
        <p:spPr>
          <a:xfrm>
            <a:off x="2475600" y="0"/>
            <a:ext cx="4192800" cy="906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sz="2500">
                <a:solidFill>
                  <a:schemeClr val="dk1"/>
                </a:solidFill>
                <a:latin typeface="Montserrat SemiBold"/>
                <a:ea typeface="Montserrat SemiBold"/>
                <a:cs typeface="Montserrat SemiBold"/>
                <a:sym typeface="Montserrat SemiBold"/>
              </a:rPr>
              <a:t>CYCLE DIAGRAM</a:t>
            </a:r>
            <a:endParaRPr sz="2500">
              <a:solidFill>
                <a:schemeClr val="dk1"/>
              </a:solidFill>
              <a:latin typeface="Montserrat SemiBold"/>
              <a:ea typeface="Montserrat SemiBold"/>
              <a:cs typeface="Montserrat SemiBold"/>
              <a:sym typeface="Montserrat SemiBold"/>
            </a:endParaRPr>
          </a:p>
        </p:txBody>
      </p:sp>
      <p:pic>
        <p:nvPicPr>
          <p:cNvPr id="105" name="Google Shape;105;p8"/>
          <p:cNvPicPr preferRelativeResize="0"/>
          <p:nvPr/>
        </p:nvPicPr>
        <p:blipFill rotWithShape="1">
          <a:blip r:embed="rId3">
            <a:alphaModFix/>
          </a:blip>
          <a:srcRect b="0" l="0" r="0" t="0"/>
          <a:stretch/>
        </p:blipFill>
        <p:spPr>
          <a:xfrm>
            <a:off x="912025" y="844000"/>
            <a:ext cx="7319949" cy="40720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