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2" r:id="rId7"/>
    <p:sldId id="300" r:id="rId8"/>
    <p:sldId id="316" r:id="rId9"/>
    <p:sldId id="317" r:id="rId10"/>
    <p:sldId id="318"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E49F16-3241-46FC-9B5C-3A7BE4F4B3C0}">
          <p14:sldIdLst>
            <p14:sldId id="298"/>
            <p14:sldId id="299"/>
          </p14:sldIdLst>
        </p14:section>
        <p14:section name="Untitled Section" id="{34004414-34EF-452F-8A78-54839EA6F6AA}">
          <p14:sldIdLst>
            <p14:sldId id="302"/>
            <p14:sldId id="300"/>
            <p14:sldId id="316"/>
            <p14:sldId id="317"/>
            <p14:sldId id="318"/>
            <p14:sldId id="303"/>
            <p14:sldId id="304"/>
            <p14:sldId id="305"/>
            <p14:sldId id="306"/>
            <p14:sldId id="307"/>
            <p14:sldId id="308"/>
            <p14:sldId id="309"/>
            <p14:sldId id="310"/>
            <p14:sldId id="311"/>
            <p14:sldId id="312"/>
            <p14:sldId id="313"/>
            <p14:sldId id="314"/>
            <p14:sldId id="315"/>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20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tana Jyoshna Amrutha Rikka" userId="f429fc8157217d62" providerId="LiveId" clId="{19F661F4-FCD8-41FA-B159-6917B60653D9}"/>
    <pc:docChg chg="undo custSel addSld delSld modSld sldOrd modMainMaster addSection modSection">
      <pc:chgData name="Nutana Jyoshna Amrutha Rikka" userId="f429fc8157217d62" providerId="LiveId" clId="{19F661F4-FCD8-41FA-B159-6917B60653D9}" dt="2024-09-13T12:31:53.669" v="1043" actId="2696"/>
      <pc:docMkLst>
        <pc:docMk/>
      </pc:docMkLst>
      <pc:sldChg chg="modSp mod">
        <pc:chgData name="Nutana Jyoshna Amrutha Rikka" userId="f429fc8157217d62" providerId="LiveId" clId="{19F661F4-FCD8-41FA-B159-6917B60653D9}" dt="2024-09-13T12:18:54.519" v="1007" actId="20577"/>
        <pc:sldMkLst>
          <pc:docMk/>
          <pc:sldMk cId="193143965" sldId="298"/>
        </pc:sldMkLst>
        <pc:spChg chg="mod">
          <ac:chgData name="Nutana Jyoshna Amrutha Rikka" userId="f429fc8157217d62" providerId="LiveId" clId="{19F661F4-FCD8-41FA-B159-6917B60653D9}" dt="2024-09-13T12:18:54.519" v="1007" actId="20577"/>
          <ac:spMkLst>
            <pc:docMk/>
            <pc:sldMk cId="193143965" sldId="298"/>
            <ac:spMk id="3" creationId="{255E1F2F-E259-4EA8-9FFD-3A10AF541859}"/>
          </ac:spMkLst>
        </pc:spChg>
      </pc:sldChg>
      <pc:sldChg chg="addSp delSp modSp add mod setBg">
        <pc:chgData name="Nutana Jyoshna Amrutha Rikka" userId="f429fc8157217d62" providerId="LiveId" clId="{19F661F4-FCD8-41FA-B159-6917B60653D9}" dt="2024-09-13T11:11:03.550" v="336" actId="2711"/>
        <pc:sldMkLst>
          <pc:docMk/>
          <pc:sldMk cId="2396496467" sldId="299"/>
        </pc:sldMkLst>
        <pc:spChg chg="del mod">
          <ac:chgData name="Nutana Jyoshna Amrutha Rikka" userId="f429fc8157217d62" providerId="LiveId" clId="{19F661F4-FCD8-41FA-B159-6917B60653D9}" dt="2024-09-13T10:53:06.137" v="16" actId="478"/>
          <ac:spMkLst>
            <pc:docMk/>
            <pc:sldMk cId="2396496467" sldId="299"/>
            <ac:spMk id="2" creationId="{9AB2EA78-AEB3-469B-9025-3B17201A457B}"/>
          </ac:spMkLst>
        </pc:spChg>
        <pc:spChg chg="del mod">
          <ac:chgData name="Nutana Jyoshna Amrutha Rikka" userId="f429fc8157217d62" providerId="LiveId" clId="{19F661F4-FCD8-41FA-B159-6917B60653D9}" dt="2024-09-13T10:58:26.576" v="55" actId="478"/>
          <ac:spMkLst>
            <pc:docMk/>
            <pc:sldMk cId="2396496467" sldId="299"/>
            <ac:spMk id="3" creationId="{255E1F2F-E259-4EA8-9FFD-3A10AF541859}"/>
          </ac:spMkLst>
        </pc:spChg>
        <pc:spChg chg="add mod">
          <ac:chgData name="Nutana Jyoshna Amrutha Rikka" userId="f429fc8157217d62" providerId="LiveId" clId="{19F661F4-FCD8-41FA-B159-6917B60653D9}" dt="2024-09-13T11:11:03.550" v="336" actId="2711"/>
          <ac:spMkLst>
            <pc:docMk/>
            <pc:sldMk cId="2396496467" sldId="299"/>
            <ac:spMk id="5" creationId="{46E5FDFC-2917-96FA-8545-3C216613EB95}"/>
          </ac:spMkLst>
        </pc:spChg>
        <pc:spChg chg="add mod">
          <ac:chgData name="Nutana Jyoshna Amrutha Rikka" userId="f429fc8157217d62" providerId="LiveId" clId="{19F661F4-FCD8-41FA-B159-6917B60653D9}" dt="2024-09-13T11:02:32.990" v="134" actId="20577"/>
          <ac:spMkLst>
            <pc:docMk/>
            <pc:sldMk cId="2396496467" sldId="299"/>
            <ac:spMk id="9" creationId="{C5B0A31C-C325-FCEA-29EC-32DD98A97A30}"/>
          </ac:spMkLst>
        </pc:spChg>
        <pc:picChg chg="del">
          <ac:chgData name="Nutana Jyoshna Amrutha Rikka" userId="f429fc8157217d62" providerId="LiveId" clId="{19F661F4-FCD8-41FA-B159-6917B60653D9}" dt="2024-09-13T10:52:42.085" v="14" actId="478"/>
          <ac:picMkLst>
            <pc:docMk/>
            <pc:sldMk cId="2396496467" sldId="299"/>
            <ac:picMk id="6" creationId="{0E5D5463-104D-CB8E-37AB-39EC14926E4C}"/>
          </ac:picMkLst>
        </pc:picChg>
        <pc:picChg chg="add mod">
          <ac:chgData name="Nutana Jyoshna Amrutha Rikka" userId="f429fc8157217d62" providerId="LiveId" clId="{19F661F4-FCD8-41FA-B159-6917B60653D9}" dt="2024-09-13T10:59:23.159" v="67" actId="1076"/>
          <ac:picMkLst>
            <pc:docMk/>
            <pc:sldMk cId="2396496467" sldId="299"/>
            <ac:picMk id="8" creationId="{E3BAF1C3-C8FA-B3BB-D27B-99891E7400E7}"/>
          </ac:picMkLst>
        </pc:picChg>
      </pc:sldChg>
      <pc:sldChg chg="addSp delSp modSp add mod ord">
        <pc:chgData name="Nutana Jyoshna Amrutha Rikka" userId="f429fc8157217d62" providerId="LiveId" clId="{19F661F4-FCD8-41FA-B159-6917B60653D9}" dt="2024-09-13T12:26:56.865" v="1009"/>
        <pc:sldMkLst>
          <pc:docMk/>
          <pc:sldMk cId="149988636" sldId="300"/>
        </pc:sldMkLst>
        <pc:spChg chg="mod">
          <ac:chgData name="Nutana Jyoshna Amrutha Rikka" userId="f429fc8157217d62" providerId="LiveId" clId="{19F661F4-FCD8-41FA-B159-6917B60653D9}" dt="2024-09-13T11:13:41.626" v="353" actId="14100"/>
          <ac:spMkLst>
            <pc:docMk/>
            <pc:sldMk cId="149988636" sldId="300"/>
            <ac:spMk id="5" creationId="{46E5FDFC-2917-96FA-8545-3C216613EB95}"/>
          </ac:spMkLst>
        </pc:spChg>
        <pc:spChg chg="mod">
          <ac:chgData name="Nutana Jyoshna Amrutha Rikka" userId="f429fc8157217d62" providerId="LiveId" clId="{19F661F4-FCD8-41FA-B159-6917B60653D9}" dt="2024-09-13T11:13:54.350" v="355" actId="1076"/>
          <ac:spMkLst>
            <pc:docMk/>
            <pc:sldMk cId="149988636" sldId="300"/>
            <ac:spMk id="9" creationId="{C5B0A31C-C325-FCEA-29EC-32DD98A97A30}"/>
          </ac:spMkLst>
        </pc:spChg>
        <pc:picChg chg="add mod">
          <ac:chgData name="Nutana Jyoshna Amrutha Rikka" userId="f429fc8157217d62" providerId="LiveId" clId="{19F661F4-FCD8-41FA-B159-6917B60653D9}" dt="2024-09-13T11:13:44.187" v="354" actId="1076"/>
          <ac:picMkLst>
            <pc:docMk/>
            <pc:sldMk cId="149988636" sldId="300"/>
            <ac:picMk id="3" creationId="{487AAAA6-C5AF-EEA0-0066-6EE1CC36C6CC}"/>
          </ac:picMkLst>
        </pc:picChg>
        <pc:picChg chg="del mod">
          <ac:chgData name="Nutana Jyoshna Amrutha Rikka" userId="f429fc8157217d62" providerId="LiveId" clId="{19F661F4-FCD8-41FA-B159-6917B60653D9}" dt="2024-09-13T11:12:57.269" v="340" actId="478"/>
          <ac:picMkLst>
            <pc:docMk/>
            <pc:sldMk cId="149988636" sldId="300"/>
            <ac:picMk id="8" creationId="{E3BAF1C3-C8FA-B3BB-D27B-99891E7400E7}"/>
          </ac:picMkLst>
        </pc:picChg>
      </pc:sldChg>
      <pc:sldChg chg="addSp delSp modSp del mod setBg">
        <pc:chgData name="Nutana Jyoshna Amrutha Rikka" userId="f429fc8157217d62" providerId="LiveId" clId="{19F661F4-FCD8-41FA-B159-6917B60653D9}" dt="2024-09-13T10:51:47.783" v="12" actId="47"/>
        <pc:sldMkLst>
          <pc:docMk/>
          <pc:sldMk cId="2933514334" sldId="300"/>
        </pc:sldMkLst>
        <pc:spChg chg="add mod">
          <ac:chgData name="Nutana Jyoshna Amrutha Rikka" userId="f429fc8157217d62" providerId="LiveId" clId="{19F661F4-FCD8-41FA-B159-6917B60653D9}" dt="2024-09-13T10:50:34.602" v="5" actId="478"/>
          <ac:spMkLst>
            <pc:docMk/>
            <pc:sldMk cId="2933514334" sldId="300"/>
            <ac:spMk id="5" creationId="{1B14AD4F-B483-3235-D3C1-6AACDE6C91FB}"/>
          </ac:spMkLst>
        </pc:spChg>
        <pc:graphicFrameChg chg="del modGraphic">
          <ac:chgData name="Nutana Jyoshna Amrutha Rikka" userId="f429fc8157217d62" providerId="LiveId" clId="{19F661F4-FCD8-41FA-B159-6917B60653D9}" dt="2024-09-13T10:50:34.602" v="5" actId="478"/>
          <ac:graphicFrameMkLst>
            <pc:docMk/>
            <pc:sldMk cId="2933514334" sldId="300"/>
            <ac:graphicFrameMk id="4" creationId="{C266CDD0-3E96-40BD-8324-62D1DD86152D}"/>
          </ac:graphicFrameMkLst>
        </pc:graphicFrameChg>
      </pc:sldChg>
      <pc:sldChg chg="add del">
        <pc:chgData name="Nutana Jyoshna Amrutha Rikka" userId="f429fc8157217d62" providerId="LiveId" clId="{19F661F4-FCD8-41FA-B159-6917B60653D9}" dt="2024-09-13T11:14:08.694" v="356" actId="47"/>
        <pc:sldMkLst>
          <pc:docMk/>
          <pc:sldMk cId="630037536" sldId="301"/>
        </pc:sldMkLst>
      </pc:sldChg>
      <pc:sldChg chg="new del">
        <pc:chgData name="Nutana Jyoshna Amrutha Rikka" userId="f429fc8157217d62" providerId="LiveId" clId="{19F661F4-FCD8-41FA-B159-6917B60653D9}" dt="2024-09-13T10:51:46.827" v="11" actId="47"/>
        <pc:sldMkLst>
          <pc:docMk/>
          <pc:sldMk cId="1796807603" sldId="301"/>
        </pc:sldMkLst>
      </pc:sldChg>
      <pc:sldChg chg="addSp delSp modSp add mod">
        <pc:chgData name="Nutana Jyoshna Amrutha Rikka" userId="f429fc8157217d62" providerId="LiveId" clId="{19F661F4-FCD8-41FA-B159-6917B60653D9}" dt="2024-09-13T11:11:35.785" v="339" actId="14100"/>
        <pc:sldMkLst>
          <pc:docMk/>
          <pc:sldMk cId="616919105" sldId="302"/>
        </pc:sldMkLst>
        <pc:spChg chg="add mod">
          <ac:chgData name="Nutana Jyoshna Amrutha Rikka" userId="f429fc8157217d62" providerId="LiveId" clId="{19F661F4-FCD8-41FA-B159-6917B60653D9}" dt="2024-09-13T11:08:01.375" v="321" actId="1076"/>
          <ac:spMkLst>
            <pc:docMk/>
            <pc:sldMk cId="616919105" sldId="302"/>
            <ac:spMk id="2" creationId="{A847F101-0AA7-7D48-1670-B4DFF6F6D86B}"/>
          </ac:spMkLst>
        </pc:spChg>
        <pc:spChg chg="add mod">
          <ac:chgData name="Nutana Jyoshna Amrutha Rikka" userId="f429fc8157217d62" providerId="LiveId" clId="{19F661F4-FCD8-41FA-B159-6917B60653D9}" dt="2024-09-13T11:11:35.785" v="339" actId="14100"/>
          <ac:spMkLst>
            <pc:docMk/>
            <pc:sldMk cId="616919105" sldId="302"/>
            <ac:spMk id="3" creationId="{6142849C-6C25-CFBF-081D-2A13154A8CDC}"/>
          </ac:spMkLst>
        </pc:spChg>
        <pc:spChg chg="mod">
          <ac:chgData name="Nutana Jyoshna Amrutha Rikka" userId="f429fc8157217d62" providerId="LiveId" clId="{19F661F4-FCD8-41FA-B159-6917B60653D9}" dt="2024-09-13T11:11:21.485" v="337" actId="2711"/>
          <ac:spMkLst>
            <pc:docMk/>
            <pc:sldMk cId="616919105" sldId="302"/>
            <ac:spMk id="5" creationId="{46E5FDFC-2917-96FA-8545-3C216613EB95}"/>
          </ac:spMkLst>
        </pc:spChg>
        <pc:spChg chg="mod">
          <ac:chgData name="Nutana Jyoshna Amrutha Rikka" userId="f429fc8157217d62" providerId="LiveId" clId="{19F661F4-FCD8-41FA-B159-6917B60653D9}" dt="2024-09-13T11:07:39.461" v="314" actId="1076"/>
          <ac:spMkLst>
            <pc:docMk/>
            <pc:sldMk cId="616919105" sldId="302"/>
            <ac:spMk id="9" creationId="{C5B0A31C-C325-FCEA-29EC-32DD98A97A30}"/>
          </ac:spMkLst>
        </pc:spChg>
        <pc:picChg chg="add mod">
          <ac:chgData name="Nutana Jyoshna Amrutha Rikka" userId="f429fc8157217d62" providerId="LiveId" clId="{19F661F4-FCD8-41FA-B159-6917B60653D9}" dt="2024-09-13T11:10:19.357" v="334" actId="1440"/>
          <ac:picMkLst>
            <pc:docMk/>
            <pc:sldMk cId="616919105" sldId="302"/>
            <ac:picMk id="6" creationId="{E6D1043E-E48B-7D5E-6917-4ED57D3F514E}"/>
          </ac:picMkLst>
        </pc:picChg>
        <pc:picChg chg="del mod">
          <ac:chgData name="Nutana Jyoshna Amrutha Rikka" userId="f429fc8157217d62" providerId="LiveId" clId="{19F661F4-FCD8-41FA-B159-6917B60653D9}" dt="2024-09-13T11:09:33.810" v="326" actId="478"/>
          <ac:picMkLst>
            <pc:docMk/>
            <pc:sldMk cId="616919105" sldId="302"/>
            <ac:picMk id="8" creationId="{E3BAF1C3-C8FA-B3BB-D27B-99891E7400E7}"/>
          </ac:picMkLst>
        </pc:picChg>
      </pc:sldChg>
      <pc:sldChg chg="addSp delSp modSp add mod">
        <pc:chgData name="Nutana Jyoshna Amrutha Rikka" userId="f429fc8157217d62" providerId="LiveId" clId="{19F661F4-FCD8-41FA-B159-6917B60653D9}" dt="2024-09-13T11:25:58.725" v="473" actId="20577"/>
        <pc:sldMkLst>
          <pc:docMk/>
          <pc:sldMk cId="851534108" sldId="303"/>
        </pc:sldMkLst>
        <pc:spChg chg="mod">
          <ac:chgData name="Nutana Jyoshna Amrutha Rikka" userId="f429fc8157217d62" providerId="LiveId" clId="{19F661F4-FCD8-41FA-B159-6917B60653D9}" dt="2024-09-13T11:25:58.725" v="473" actId="20577"/>
          <ac:spMkLst>
            <pc:docMk/>
            <pc:sldMk cId="851534108" sldId="303"/>
            <ac:spMk id="5" creationId="{46E5FDFC-2917-96FA-8545-3C216613EB95}"/>
          </ac:spMkLst>
        </pc:spChg>
        <pc:spChg chg="mod">
          <ac:chgData name="Nutana Jyoshna Amrutha Rikka" userId="f429fc8157217d62" providerId="LiveId" clId="{19F661F4-FCD8-41FA-B159-6917B60653D9}" dt="2024-09-13T11:22:02.455" v="394" actId="1076"/>
          <ac:spMkLst>
            <pc:docMk/>
            <pc:sldMk cId="851534108" sldId="303"/>
            <ac:spMk id="9" creationId="{C5B0A31C-C325-FCEA-29EC-32DD98A97A30}"/>
          </ac:spMkLst>
        </pc:spChg>
        <pc:graphicFrameChg chg="add mod">
          <ac:chgData name="Nutana Jyoshna Amrutha Rikka" userId="f429fc8157217d62" providerId="LiveId" clId="{19F661F4-FCD8-41FA-B159-6917B60653D9}" dt="2024-09-13T11:20:57.858" v="374" actId="14100"/>
          <ac:graphicFrameMkLst>
            <pc:docMk/>
            <pc:sldMk cId="851534108" sldId="303"/>
            <ac:graphicFrameMk id="6" creationId="{AC310255-24C8-51F2-750A-B8DAFA583846}"/>
          </ac:graphicFrameMkLst>
        </pc:graphicFrameChg>
        <pc:picChg chg="del mod">
          <ac:chgData name="Nutana Jyoshna Amrutha Rikka" userId="f429fc8157217d62" providerId="LiveId" clId="{19F661F4-FCD8-41FA-B159-6917B60653D9}" dt="2024-09-13T11:17:44.373" v="359" actId="478"/>
          <ac:picMkLst>
            <pc:docMk/>
            <pc:sldMk cId="851534108" sldId="303"/>
            <ac:picMk id="3" creationId="{487AAAA6-C5AF-EEA0-0066-6EE1CC36C6CC}"/>
          </ac:picMkLst>
        </pc:picChg>
        <pc:picChg chg="add del mod">
          <ac:chgData name="Nutana Jyoshna Amrutha Rikka" userId="f429fc8157217d62" providerId="LiveId" clId="{19F661F4-FCD8-41FA-B159-6917B60653D9}" dt="2024-09-13T11:21:22.112" v="378" actId="1582"/>
          <ac:picMkLst>
            <pc:docMk/>
            <pc:sldMk cId="851534108" sldId="303"/>
            <ac:picMk id="4" creationId="{7C508055-390A-F31F-174F-44016D311119}"/>
          </ac:picMkLst>
        </pc:picChg>
      </pc:sldChg>
      <pc:sldChg chg="addSp delSp modSp add mod">
        <pc:chgData name="Nutana Jyoshna Amrutha Rikka" userId="f429fc8157217d62" providerId="LiveId" clId="{19F661F4-FCD8-41FA-B159-6917B60653D9}" dt="2024-09-13T11:25:43.505" v="471" actId="20577"/>
        <pc:sldMkLst>
          <pc:docMk/>
          <pc:sldMk cId="290759148" sldId="304"/>
        </pc:sldMkLst>
        <pc:spChg chg="mod">
          <ac:chgData name="Nutana Jyoshna Amrutha Rikka" userId="f429fc8157217d62" providerId="LiveId" clId="{19F661F4-FCD8-41FA-B159-6917B60653D9}" dt="2024-09-13T11:22:15.274" v="403" actId="20577"/>
          <ac:spMkLst>
            <pc:docMk/>
            <pc:sldMk cId="290759148" sldId="304"/>
            <ac:spMk id="5" creationId="{46E5FDFC-2917-96FA-8545-3C216613EB95}"/>
          </ac:spMkLst>
        </pc:spChg>
        <pc:spChg chg="add mod">
          <ac:chgData name="Nutana Jyoshna Amrutha Rikka" userId="f429fc8157217d62" providerId="LiveId" clId="{19F661F4-FCD8-41FA-B159-6917B60653D9}" dt="2024-09-13T11:25:43.505" v="471" actId="20577"/>
          <ac:spMkLst>
            <pc:docMk/>
            <pc:sldMk cId="290759148" sldId="304"/>
            <ac:spMk id="8" creationId="{405E2FE7-4F69-CFF0-C015-E5849A4FEC77}"/>
          </ac:spMkLst>
        </pc:spChg>
        <pc:spChg chg="del mod">
          <ac:chgData name="Nutana Jyoshna Amrutha Rikka" userId="f429fc8157217d62" providerId="LiveId" clId="{19F661F4-FCD8-41FA-B159-6917B60653D9}" dt="2024-09-13T11:24:02.757" v="409" actId="478"/>
          <ac:spMkLst>
            <pc:docMk/>
            <pc:sldMk cId="290759148" sldId="304"/>
            <ac:spMk id="9" creationId="{C5B0A31C-C325-FCEA-29EC-32DD98A97A30}"/>
          </ac:spMkLst>
        </pc:spChg>
        <pc:picChg chg="add mod">
          <ac:chgData name="Nutana Jyoshna Amrutha Rikka" userId="f429fc8157217d62" providerId="LiveId" clId="{19F661F4-FCD8-41FA-B159-6917B60653D9}" dt="2024-09-13T11:23:57.733" v="407" actId="1076"/>
          <ac:picMkLst>
            <pc:docMk/>
            <pc:sldMk cId="290759148" sldId="304"/>
            <ac:picMk id="3" creationId="{070017FC-6E44-A032-EBA5-D73F5BAC1B41}"/>
          </ac:picMkLst>
        </pc:picChg>
        <pc:picChg chg="del mod">
          <ac:chgData name="Nutana Jyoshna Amrutha Rikka" userId="f429fc8157217d62" providerId="LiveId" clId="{19F661F4-FCD8-41FA-B159-6917B60653D9}" dt="2024-09-13T11:23:47.214" v="405" actId="478"/>
          <ac:picMkLst>
            <pc:docMk/>
            <pc:sldMk cId="290759148" sldId="304"/>
            <ac:picMk id="4" creationId="{7C508055-390A-F31F-174F-44016D311119}"/>
          </ac:picMkLst>
        </pc:picChg>
        <pc:picChg chg="add mod">
          <ac:chgData name="Nutana Jyoshna Amrutha Rikka" userId="f429fc8157217d62" providerId="LiveId" clId="{19F661F4-FCD8-41FA-B159-6917B60653D9}" dt="2024-09-13T11:24:27.572" v="414" actId="1076"/>
          <ac:picMkLst>
            <pc:docMk/>
            <pc:sldMk cId="290759148" sldId="304"/>
            <ac:picMk id="7" creationId="{227C4A42-31C8-5F6F-A22D-DBD928D65928}"/>
          </ac:picMkLst>
        </pc:picChg>
      </pc:sldChg>
      <pc:sldChg chg="addSp delSp modSp add mod ord">
        <pc:chgData name="Nutana Jyoshna Amrutha Rikka" userId="f429fc8157217d62" providerId="LiveId" clId="{19F661F4-FCD8-41FA-B159-6917B60653D9}" dt="2024-09-13T11:35:58.317" v="550"/>
        <pc:sldMkLst>
          <pc:docMk/>
          <pc:sldMk cId="3264416505" sldId="305"/>
        </pc:sldMkLst>
        <pc:spChg chg="mod">
          <ac:chgData name="Nutana Jyoshna Amrutha Rikka" userId="f429fc8157217d62" providerId="LiveId" clId="{19F661F4-FCD8-41FA-B159-6917B60653D9}" dt="2024-09-13T11:26:26.584" v="481" actId="14100"/>
          <ac:spMkLst>
            <pc:docMk/>
            <pc:sldMk cId="3264416505" sldId="305"/>
            <ac:spMk id="5" creationId="{46E5FDFC-2917-96FA-8545-3C216613EB95}"/>
          </ac:spMkLst>
        </pc:spChg>
        <pc:spChg chg="mod">
          <ac:chgData name="Nutana Jyoshna Amrutha Rikka" userId="f429fc8157217d62" providerId="LiveId" clId="{19F661F4-FCD8-41FA-B159-6917B60653D9}" dt="2024-09-13T11:29:57.552" v="498" actId="1076"/>
          <ac:spMkLst>
            <pc:docMk/>
            <pc:sldMk cId="3264416505" sldId="305"/>
            <ac:spMk id="9" creationId="{C5B0A31C-C325-FCEA-29EC-32DD98A97A30}"/>
          </ac:spMkLst>
        </pc:spChg>
        <pc:graphicFrameChg chg="add del mod">
          <ac:chgData name="Nutana Jyoshna Amrutha Rikka" userId="f429fc8157217d62" providerId="LiveId" clId="{19F661F4-FCD8-41FA-B159-6917B60653D9}" dt="2024-09-13T11:31:34.273" v="507" actId="478"/>
          <ac:graphicFrameMkLst>
            <pc:docMk/>
            <pc:sldMk cId="3264416505" sldId="305"/>
            <ac:graphicFrameMk id="6" creationId="{4DA612B8-B09B-7C3D-C452-41E9766D1532}"/>
          </ac:graphicFrameMkLst>
        </pc:graphicFrameChg>
        <pc:graphicFrameChg chg="add del mod">
          <ac:chgData name="Nutana Jyoshna Amrutha Rikka" userId="f429fc8157217d62" providerId="LiveId" clId="{19F661F4-FCD8-41FA-B159-6917B60653D9}" dt="2024-09-13T11:32:15.963" v="515" actId="478"/>
          <ac:graphicFrameMkLst>
            <pc:docMk/>
            <pc:sldMk cId="3264416505" sldId="305"/>
            <ac:graphicFrameMk id="10" creationId="{5E9863F1-A566-8884-97E4-E0A6351EC6FB}"/>
          </ac:graphicFrameMkLst>
        </pc:graphicFrameChg>
        <pc:picChg chg="add del mod">
          <ac:chgData name="Nutana Jyoshna Amrutha Rikka" userId="f429fc8157217d62" providerId="LiveId" clId="{19F661F4-FCD8-41FA-B159-6917B60653D9}" dt="2024-09-13T11:30:39.299" v="499" actId="12084"/>
          <ac:picMkLst>
            <pc:docMk/>
            <pc:sldMk cId="3264416505" sldId="305"/>
            <ac:picMk id="3" creationId="{7AA03C5C-E818-713D-3AED-75AD93D1D938}"/>
          </ac:picMkLst>
        </pc:picChg>
        <pc:picChg chg="del">
          <ac:chgData name="Nutana Jyoshna Amrutha Rikka" userId="f429fc8157217d62" providerId="LiveId" clId="{19F661F4-FCD8-41FA-B159-6917B60653D9}" dt="2024-09-13T11:29:16.095" v="486" actId="478"/>
          <ac:picMkLst>
            <pc:docMk/>
            <pc:sldMk cId="3264416505" sldId="305"/>
            <ac:picMk id="4" creationId="{7C508055-390A-F31F-174F-44016D311119}"/>
          </ac:picMkLst>
        </pc:picChg>
        <pc:picChg chg="add del mod">
          <ac:chgData name="Nutana Jyoshna Amrutha Rikka" userId="f429fc8157217d62" providerId="LiveId" clId="{19F661F4-FCD8-41FA-B159-6917B60653D9}" dt="2024-09-13T11:32:04.711" v="513" actId="12084"/>
          <ac:picMkLst>
            <pc:docMk/>
            <pc:sldMk cId="3264416505" sldId="305"/>
            <ac:picMk id="8" creationId="{E80D8D4D-014E-F5C0-6085-95B93D015758}"/>
          </ac:picMkLst>
        </pc:picChg>
        <pc:picChg chg="add mod">
          <ac:chgData name="Nutana Jyoshna Amrutha Rikka" userId="f429fc8157217d62" providerId="LiveId" clId="{19F661F4-FCD8-41FA-B159-6917B60653D9}" dt="2024-09-13T11:33:15.471" v="525" actId="1076"/>
          <ac:picMkLst>
            <pc:docMk/>
            <pc:sldMk cId="3264416505" sldId="305"/>
            <ac:picMk id="12" creationId="{4BE0B871-2D27-9C4B-6E1A-284C1131002A}"/>
          </ac:picMkLst>
        </pc:picChg>
      </pc:sldChg>
      <pc:sldChg chg="addSp delSp modSp add mod ord">
        <pc:chgData name="Nutana Jyoshna Amrutha Rikka" userId="f429fc8157217d62" providerId="LiveId" clId="{19F661F4-FCD8-41FA-B159-6917B60653D9}" dt="2024-09-13T12:27:54.900" v="1011"/>
        <pc:sldMkLst>
          <pc:docMk/>
          <pc:sldMk cId="651354838" sldId="306"/>
        </pc:sldMkLst>
        <pc:spChg chg="mod">
          <ac:chgData name="Nutana Jyoshna Amrutha Rikka" userId="f429fc8157217d62" providerId="LiveId" clId="{19F661F4-FCD8-41FA-B159-6917B60653D9}" dt="2024-09-13T11:35:47.616" v="548" actId="14100"/>
          <ac:spMkLst>
            <pc:docMk/>
            <pc:sldMk cId="651354838" sldId="306"/>
            <ac:spMk id="8" creationId="{405E2FE7-4F69-CFF0-C015-E5849A4FEC77}"/>
          </ac:spMkLst>
        </pc:spChg>
        <pc:picChg chg="del mod">
          <ac:chgData name="Nutana Jyoshna Amrutha Rikka" userId="f429fc8157217d62" providerId="LiveId" clId="{19F661F4-FCD8-41FA-B159-6917B60653D9}" dt="2024-09-13T11:34:12.419" v="528" actId="478"/>
          <ac:picMkLst>
            <pc:docMk/>
            <pc:sldMk cId="651354838" sldId="306"/>
            <ac:picMk id="3" creationId="{070017FC-6E44-A032-EBA5-D73F5BAC1B41}"/>
          </ac:picMkLst>
        </pc:picChg>
        <pc:picChg chg="add mod">
          <ac:chgData name="Nutana Jyoshna Amrutha Rikka" userId="f429fc8157217d62" providerId="LiveId" clId="{19F661F4-FCD8-41FA-B159-6917B60653D9}" dt="2024-09-13T11:35:11.503" v="542" actId="1076"/>
          <ac:picMkLst>
            <pc:docMk/>
            <pc:sldMk cId="651354838" sldId="306"/>
            <ac:picMk id="4" creationId="{9081B83E-4210-4952-4E3D-F29159773ED2}"/>
          </ac:picMkLst>
        </pc:picChg>
        <pc:picChg chg="del">
          <ac:chgData name="Nutana Jyoshna Amrutha Rikka" userId="f429fc8157217d62" providerId="LiveId" clId="{19F661F4-FCD8-41FA-B159-6917B60653D9}" dt="2024-09-13T11:34:32.201" v="535" actId="478"/>
          <ac:picMkLst>
            <pc:docMk/>
            <pc:sldMk cId="651354838" sldId="306"/>
            <ac:picMk id="7" creationId="{227C4A42-31C8-5F6F-A22D-DBD928D65928}"/>
          </ac:picMkLst>
        </pc:picChg>
        <pc:picChg chg="add mod">
          <ac:chgData name="Nutana Jyoshna Amrutha Rikka" userId="f429fc8157217d62" providerId="LiveId" clId="{19F661F4-FCD8-41FA-B159-6917B60653D9}" dt="2024-09-13T11:35:18.970" v="545" actId="1076"/>
          <ac:picMkLst>
            <pc:docMk/>
            <pc:sldMk cId="651354838" sldId="306"/>
            <ac:picMk id="9" creationId="{D1C70DBE-14E4-9747-B681-33230E8BB2CE}"/>
          </ac:picMkLst>
        </pc:picChg>
      </pc:sldChg>
      <pc:sldChg chg="addSp delSp modSp add mod">
        <pc:chgData name="Nutana Jyoshna Amrutha Rikka" userId="f429fc8157217d62" providerId="LiveId" clId="{19F661F4-FCD8-41FA-B159-6917B60653D9}" dt="2024-09-13T11:38:33.064" v="564" actId="1076"/>
        <pc:sldMkLst>
          <pc:docMk/>
          <pc:sldMk cId="4161999803" sldId="307"/>
        </pc:sldMkLst>
        <pc:spChg chg="mod">
          <ac:chgData name="Nutana Jyoshna Amrutha Rikka" userId="f429fc8157217d62" providerId="LiveId" clId="{19F661F4-FCD8-41FA-B159-6917B60653D9}" dt="2024-09-13T11:36:06.172" v="553" actId="20577"/>
          <ac:spMkLst>
            <pc:docMk/>
            <pc:sldMk cId="4161999803" sldId="307"/>
            <ac:spMk id="5" creationId="{46E5FDFC-2917-96FA-8545-3C216613EB95}"/>
          </ac:spMkLst>
        </pc:spChg>
        <pc:spChg chg="mod">
          <ac:chgData name="Nutana Jyoshna Amrutha Rikka" userId="f429fc8157217d62" providerId="LiveId" clId="{19F661F4-FCD8-41FA-B159-6917B60653D9}" dt="2024-09-13T11:38:33.064" v="564" actId="1076"/>
          <ac:spMkLst>
            <pc:docMk/>
            <pc:sldMk cId="4161999803" sldId="307"/>
            <ac:spMk id="9" creationId="{C5B0A31C-C325-FCEA-29EC-32DD98A97A30}"/>
          </ac:spMkLst>
        </pc:spChg>
        <pc:picChg chg="add mod">
          <ac:chgData name="Nutana Jyoshna Amrutha Rikka" userId="f429fc8157217d62" providerId="LiveId" clId="{19F661F4-FCD8-41FA-B159-6917B60653D9}" dt="2024-09-13T11:38:27.909" v="563" actId="1076"/>
          <ac:picMkLst>
            <pc:docMk/>
            <pc:sldMk cId="4161999803" sldId="307"/>
            <ac:picMk id="3" creationId="{B31BA7A4-43AA-FCDA-47C8-2BF5940723F9}"/>
          </ac:picMkLst>
        </pc:picChg>
        <pc:picChg chg="del">
          <ac:chgData name="Nutana Jyoshna Amrutha Rikka" userId="f429fc8157217d62" providerId="LiveId" clId="{19F661F4-FCD8-41FA-B159-6917B60653D9}" dt="2024-09-13T11:37:47.856" v="555" actId="478"/>
          <ac:picMkLst>
            <pc:docMk/>
            <pc:sldMk cId="4161999803" sldId="307"/>
            <ac:picMk id="12" creationId="{4BE0B871-2D27-9C4B-6E1A-284C1131002A}"/>
          </ac:picMkLst>
        </pc:picChg>
      </pc:sldChg>
      <pc:sldChg chg="addSp delSp modSp add mod ord">
        <pc:chgData name="Nutana Jyoshna Amrutha Rikka" userId="f429fc8157217d62" providerId="LiveId" clId="{19F661F4-FCD8-41FA-B159-6917B60653D9}" dt="2024-09-13T11:40:25.313" v="587" actId="14100"/>
        <pc:sldMkLst>
          <pc:docMk/>
          <pc:sldMk cId="3182183562" sldId="308"/>
        </pc:sldMkLst>
        <pc:spChg chg="mod">
          <ac:chgData name="Nutana Jyoshna Amrutha Rikka" userId="f429fc8157217d62" providerId="LiveId" clId="{19F661F4-FCD8-41FA-B159-6917B60653D9}" dt="2024-09-13T11:40:25.313" v="587" actId="14100"/>
          <ac:spMkLst>
            <pc:docMk/>
            <pc:sldMk cId="3182183562" sldId="308"/>
            <ac:spMk id="8" creationId="{405E2FE7-4F69-CFF0-C015-E5849A4FEC77}"/>
          </ac:spMkLst>
        </pc:spChg>
        <pc:picChg chg="add mod">
          <ac:chgData name="Nutana Jyoshna Amrutha Rikka" userId="f429fc8157217d62" providerId="LiveId" clId="{19F661F4-FCD8-41FA-B159-6917B60653D9}" dt="2024-09-13T11:39:25.415" v="576" actId="14100"/>
          <ac:picMkLst>
            <pc:docMk/>
            <pc:sldMk cId="3182183562" sldId="308"/>
            <ac:picMk id="3" creationId="{FC615160-B6B6-6B7F-CFE3-4B7F8E47D934}"/>
          </ac:picMkLst>
        </pc:picChg>
        <pc:picChg chg="del mod">
          <ac:chgData name="Nutana Jyoshna Amrutha Rikka" userId="f429fc8157217d62" providerId="LiveId" clId="{19F661F4-FCD8-41FA-B159-6917B60653D9}" dt="2024-09-13T11:39:11.435" v="571" actId="478"/>
          <ac:picMkLst>
            <pc:docMk/>
            <pc:sldMk cId="3182183562" sldId="308"/>
            <ac:picMk id="4" creationId="{9081B83E-4210-4952-4E3D-F29159773ED2}"/>
          </ac:picMkLst>
        </pc:picChg>
        <pc:picChg chg="add mod">
          <ac:chgData name="Nutana Jyoshna Amrutha Rikka" userId="f429fc8157217d62" providerId="LiveId" clId="{19F661F4-FCD8-41FA-B159-6917B60653D9}" dt="2024-09-13T11:39:58.616" v="581" actId="1076"/>
          <ac:picMkLst>
            <pc:docMk/>
            <pc:sldMk cId="3182183562" sldId="308"/>
            <ac:picMk id="7" creationId="{2DCB572A-2B65-A3F5-CF04-4852C21F7026}"/>
          </ac:picMkLst>
        </pc:picChg>
        <pc:picChg chg="del">
          <ac:chgData name="Nutana Jyoshna Amrutha Rikka" userId="f429fc8157217d62" providerId="LiveId" clId="{19F661F4-FCD8-41FA-B159-6917B60653D9}" dt="2024-09-13T11:39:26.731" v="577" actId="478"/>
          <ac:picMkLst>
            <pc:docMk/>
            <pc:sldMk cId="3182183562" sldId="308"/>
            <ac:picMk id="9" creationId="{D1C70DBE-14E4-9747-B681-33230E8BB2CE}"/>
          </ac:picMkLst>
        </pc:picChg>
      </pc:sldChg>
      <pc:sldChg chg="addSp delSp modSp add mod ord">
        <pc:chgData name="Nutana Jyoshna Amrutha Rikka" userId="f429fc8157217d62" providerId="LiveId" clId="{19F661F4-FCD8-41FA-B159-6917B60653D9}" dt="2024-09-13T11:44:45.617" v="625" actId="14100"/>
        <pc:sldMkLst>
          <pc:docMk/>
          <pc:sldMk cId="515082636" sldId="309"/>
        </pc:sldMkLst>
        <pc:spChg chg="mod">
          <ac:chgData name="Nutana Jyoshna Amrutha Rikka" userId="f429fc8157217d62" providerId="LiveId" clId="{19F661F4-FCD8-41FA-B159-6917B60653D9}" dt="2024-09-13T11:40:42.650" v="592" actId="20577"/>
          <ac:spMkLst>
            <pc:docMk/>
            <pc:sldMk cId="515082636" sldId="309"/>
            <ac:spMk id="5" creationId="{46E5FDFC-2917-96FA-8545-3C216613EB95}"/>
          </ac:spMkLst>
        </pc:spChg>
        <pc:spChg chg="add mod">
          <ac:chgData name="Nutana Jyoshna Amrutha Rikka" userId="f429fc8157217d62" providerId="LiveId" clId="{19F661F4-FCD8-41FA-B159-6917B60653D9}" dt="2024-09-13T11:44:28.542" v="624" actId="2711"/>
          <ac:spMkLst>
            <pc:docMk/>
            <pc:sldMk cId="515082636" sldId="309"/>
            <ac:spMk id="6" creationId="{C9BA8822-B1A4-10AB-0EEC-F11B1025E210}"/>
          </ac:spMkLst>
        </pc:spChg>
        <pc:spChg chg="mod">
          <ac:chgData name="Nutana Jyoshna Amrutha Rikka" userId="f429fc8157217d62" providerId="LiveId" clId="{19F661F4-FCD8-41FA-B159-6917B60653D9}" dt="2024-09-13T11:43:49.461" v="619" actId="1076"/>
          <ac:spMkLst>
            <pc:docMk/>
            <pc:sldMk cId="515082636" sldId="309"/>
            <ac:spMk id="9" creationId="{C5B0A31C-C325-FCEA-29EC-32DD98A97A30}"/>
          </ac:spMkLst>
        </pc:spChg>
        <pc:picChg chg="del">
          <ac:chgData name="Nutana Jyoshna Amrutha Rikka" userId="f429fc8157217d62" providerId="LiveId" clId="{19F661F4-FCD8-41FA-B159-6917B60653D9}" dt="2024-09-13T11:42:25.345" v="596" actId="478"/>
          <ac:picMkLst>
            <pc:docMk/>
            <pc:sldMk cId="515082636" sldId="309"/>
            <ac:picMk id="3" creationId="{B31BA7A4-43AA-FCDA-47C8-2BF5940723F9}"/>
          </ac:picMkLst>
        </pc:picChg>
        <pc:picChg chg="add mod">
          <ac:chgData name="Nutana Jyoshna Amrutha Rikka" userId="f429fc8157217d62" providerId="LiveId" clId="{19F661F4-FCD8-41FA-B159-6917B60653D9}" dt="2024-09-13T11:44:45.617" v="625" actId="14100"/>
          <ac:picMkLst>
            <pc:docMk/>
            <pc:sldMk cId="515082636" sldId="309"/>
            <ac:picMk id="4" creationId="{2174EDFC-98D2-D4AD-B5A3-772EB385B46D}"/>
          </ac:picMkLst>
        </pc:picChg>
      </pc:sldChg>
      <pc:sldChg chg="addSp delSp modSp add mod ord">
        <pc:chgData name="Nutana Jyoshna Amrutha Rikka" userId="f429fc8157217d62" providerId="LiveId" clId="{19F661F4-FCD8-41FA-B159-6917B60653D9}" dt="2024-09-13T11:47:48.974" v="664" actId="20577"/>
        <pc:sldMkLst>
          <pc:docMk/>
          <pc:sldMk cId="2912757653" sldId="310"/>
        </pc:sldMkLst>
        <pc:spChg chg="mod">
          <ac:chgData name="Nutana Jyoshna Amrutha Rikka" userId="f429fc8157217d62" providerId="LiveId" clId="{19F661F4-FCD8-41FA-B159-6917B60653D9}" dt="2024-09-13T11:47:34.708" v="660" actId="14100"/>
          <ac:spMkLst>
            <pc:docMk/>
            <pc:sldMk cId="2912757653" sldId="310"/>
            <ac:spMk id="5" creationId="{46E5FDFC-2917-96FA-8545-3C216613EB95}"/>
          </ac:spMkLst>
        </pc:spChg>
        <pc:spChg chg="mod">
          <ac:chgData name="Nutana Jyoshna Amrutha Rikka" userId="f429fc8157217d62" providerId="LiveId" clId="{19F661F4-FCD8-41FA-B159-6917B60653D9}" dt="2024-09-13T11:47:48.974" v="664" actId="20577"/>
          <ac:spMkLst>
            <pc:docMk/>
            <pc:sldMk cId="2912757653" sldId="310"/>
            <ac:spMk id="8" creationId="{405E2FE7-4F69-CFF0-C015-E5849A4FEC77}"/>
          </ac:spMkLst>
        </pc:spChg>
        <pc:picChg chg="del">
          <ac:chgData name="Nutana Jyoshna Amrutha Rikka" userId="f429fc8157217d62" providerId="LiveId" clId="{19F661F4-FCD8-41FA-B159-6917B60653D9}" dt="2024-09-13T11:45:26.975" v="629" actId="478"/>
          <ac:picMkLst>
            <pc:docMk/>
            <pc:sldMk cId="2912757653" sldId="310"/>
            <ac:picMk id="3" creationId="{FC615160-B6B6-6B7F-CFE3-4B7F8E47D934}"/>
          </ac:picMkLst>
        </pc:picChg>
        <pc:picChg chg="add mod">
          <ac:chgData name="Nutana Jyoshna Amrutha Rikka" userId="f429fc8157217d62" providerId="LiveId" clId="{19F661F4-FCD8-41FA-B159-6917B60653D9}" dt="2024-09-13T11:47:39.128" v="661" actId="1076"/>
          <ac:picMkLst>
            <pc:docMk/>
            <pc:sldMk cId="2912757653" sldId="310"/>
            <ac:picMk id="4" creationId="{92FDB8DC-93F4-3CBB-87FD-7BCC7E8804B5}"/>
          </ac:picMkLst>
        </pc:picChg>
        <pc:picChg chg="del">
          <ac:chgData name="Nutana Jyoshna Amrutha Rikka" userId="f429fc8157217d62" providerId="LiveId" clId="{19F661F4-FCD8-41FA-B159-6917B60653D9}" dt="2024-09-13T11:45:50.225" v="634" actId="478"/>
          <ac:picMkLst>
            <pc:docMk/>
            <pc:sldMk cId="2912757653" sldId="310"/>
            <ac:picMk id="7" creationId="{2DCB572A-2B65-A3F5-CF04-4852C21F7026}"/>
          </ac:picMkLst>
        </pc:picChg>
        <pc:picChg chg="add del mod">
          <ac:chgData name="Nutana Jyoshna Amrutha Rikka" userId="f429fc8157217d62" providerId="LiveId" clId="{19F661F4-FCD8-41FA-B159-6917B60653D9}" dt="2024-09-13T11:46:08.699" v="639" actId="478"/>
          <ac:picMkLst>
            <pc:docMk/>
            <pc:sldMk cId="2912757653" sldId="310"/>
            <ac:picMk id="9" creationId="{6E0FBF38-EBAD-2BA4-49BB-E33FBC4BC56E}"/>
          </ac:picMkLst>
        </pc:picChg>
        <pc:picChg chg="add mod">
          <ac:chgData name="Nutana Jyoshna Amrutha Rikka" userId="f429fc8157217d62" providerId="LiveId" clId="{19F661F4-FCD8-41FA-B159-6917B60653D9}" dt="2024-09-13T11:47:41.471" v="662" actId="1076"/>
          <ac:picMkLst>
            <pc:docMk/>
            <pc:sldMk cId="2912757653" sldId="310"/>
            <ac:picMk id="11" creationId="{26FF85C0-E20E-12EB-C608-80330D58EAB0}"/>
          </ac:picMkLst>
        </pc:picChg>
      </pc:sldChg>
      <pc:sldChg chg="addSp delSp modSp add mod ord">
        <pc:chgData name="Nutana Jyoshna Amrutha Rikka" userId="f429fc8157217d62" providerId="LiveId" clId="{19F661F4-FCD8-41FA-B159-6917B60653D9}" dt="2024-09-13T11:51:03.398" v="690" actId="1076"/>
        <pc:sldMkLst>
          <pc:docMk/>
          <pc:sldMk cId="3714021368" sldId="311"/>
        </pc:sldMkLst>
        <pc:spChg chg="mod">
          <ac:chgData name="Nutana Jyoshna Amrutha Rikka" userId="f429fc8157217d62" providerId="LiveId" clId="{19F661F4-FCD8-41FA-B159-6917B60653D9}" dt="2024-09-13T11:48:10.446" v="669" actId="20577"/>
          <ac:spMkLst>
            <pc:docMk/>
            <pc:sldMk cId="3714021368" sldId="311"/>
            <ac:spMk id="5" creationId="{46E5FDFC-2917-96FA-8545-3C216613EB95}"/>
          </ac:spMkLst>
        </pc:spChg>
        <pc:spChg chg="del mod">
          <ac:chgData name="Nutana Jyoshna Amrutha Rikka" userId="f429fc8157217d62" providerId="LiveId" clId="{19F661F4-FCD8-41FA-B159-6917B60653D9}" dt="2024-09-13T11:48:41.042" v="674"/>
          <ac:spMkLst>
            <pc:docMk/>
            <pc:sldMk cId="3714021368" sldId="311"/>
            <ac:spMk id="6" creationId="{C9BA8822-B1A4-10AB-0EEC-F11B1025E210}"/>
          </ac:spMkLst>
        </pc:spChg>
        <pc:spChg chg="mod">
          <ac:chgData name="Nutana Jyoshna Amrutha Rikka" userId="f429fc8157217d62" providerId="LiveId" clId="{19F661F4-FCD8-41FA-B159-6917B60653D9}" dt="2024-09-13T11:51:03.398" v="690" actId="1076"/>
          <ac:spMkLst>
            <pc:docMk/>
            <pc:sldMk cId="3714021368" sldId="311"/>
            <ac:spMk id="9" creationId="{C5B0A31C-C325-FCEA-29EC-32DD98A97A30}"/>
          </ac:spMkLst>
        </pc:spChg>
        <pc:picChg chg="add mod">
          <ac:chgData name="Nutana Jyoshna Amrutha Rikka" userId="f429fc8157217d62" providerId="LiveId" clId="{19F661F4-FCD8-41FA-B159-6917B60653D9}" dt="2024-09-13T11:50:50.212" v="687" actId="1076"/>
          <ac:picMkLst>
            <pc:docMk/>
            <pc:sldMk cId="3714021368" sldId="311"/>
            <ac:picMk id="3" creationId="{AABF34D3-6378-B8D0-C8FC-65D4B7085918}"/>
          </ac:picMkLst>
        </pc:picChg>
        <pc:picChg chg="del">
          <ac:chgData name="Nutana Jyoshna Amrutha Rikka" userId="f429fc8157217d62" providerId="LiveId" clId="{19F661F4-FCD8-41FA-B159-6917B60653D9}" dt="2024-09-13T11:50:23.086" v="677" actId="478"/>
          <ac:picMkLst>
            <pc:docMk/>
            <pc:sldMk cId="3714021368" sldId="311"/>
            <ac:picMk id="4" creationId="{2174EDFC-98D2-D4AD-B5A3-772EB385B46D}"/>
          </ac:picMkLst>
        </pc:picChg>
      </pc:sldChg>
      <pc:sldChg chg="addSp delSp modSp add mod ord">
        <pc:chgData name="Nutana Jyoshna Amrutha Rikka" userId="f429fc8157217d62" providerId="LiveId" clId="{19F661F4-FCD8-41FA-B159-6917B60653D9}" dt="2024-09-13T11:52:48.378" v="714" actId="1076"/>
        <pc:sldMkLst>
          <pc:docMk/>
          <pc:sldMk cId="394154628" sldId="312"/>
        </pc:sldMkLst>
        <pc:spChg chg="mod">
          <ac:chgData name="Nutana Jyoshna Amrutha Rikka" userId="f429fc8157217d62" providerId="LiveId" clId="{19F661F4-FCD8-41FA-B159-6917B60653D9}" dt="2024-09-13T11:52:48.378" v="714" actId="1076"/>
          <ac:spMkLst>
            <pc:docMk/>
            <pc:sldMk cId="394154628" sldId="312"/>
            <ac:spMk id="5" creationId="{46E5FDFC-2917-96FA-8545-3C216613EB95}"/>
          </ac:spMkLst>
        </pc:spChg>
        <pc:spChg chg="mod">
          <ac:chgData name="Nutana Jyoshna Amrutha Rikka" userId="f429fc8157217d62" providerId="LiveId" clId="{19F661F4-FCD8-41FA-B159-6917B60653D9}" dt="2024-09-13T11:52:30.687" v="711" actId="207"/>
          <ac:spMkLst>
            <pc:docMk/>
            <pc:sldMk cId="394154628" sldId="312"/>
            <ac:spMk id="8" creationId="{405E2FE7-4F69-CFF0-C015-E5849A4FEC77}"/>
          </ac:spMkLst>
        </pc:spChg>
        <pc:picChg chg="add mod">
          <ac:chgData name="Nutana Jyoshna Amrutha Rikka" userId="f429fc8157217d62" providerId="LiveId" clId="{19F661F4-FCD8-41FA-B159-6917B60653D9}" dt="2024-09-13T11:51:44.085" v="704" actId="1076"/>
          <ac:picMkLst>
            <pc:docMk/>
            <pc:sldMk cId="394154628" sldId="312"/>
            <ac:picMk id="3" creationId="{D9DBA0D6-B88A-4796-2D73-848D04C85051}"/>
          </ac:picMkLst>
        </pc:picChg>
        <pc:picChg chg="del mod">
          <ac:chgData name="Nutana Jyoshna Amrutha Rikka" userId="f429fc8157217d62" providerId="LiveId" clId="{19F661F4-FCD8-41FA-B159-6917B60653D9}" dt="2024-09-13T11:51:29.341" v="695" actId="478"/>
          <ac:picMkLst>
            <pc:docMk/>
            <pc:sldMk cId="394154628" sldId="312"/>
            <ac:picMk id="4" creationId="{92FDB8DC-93F4-3CBB-87FD-7BCC7E8804B5}"/>
          </ac:picMkLst>
        </pc:picChg>
        <pc:picChg chg="add mod">
          <ac:chgData name="Nutana Jyoshna Amrutha Rikka" userId="f429fc8157217d62" providerId="LiveId" clId="{19F661F4-FCD8-41FA-B159-6917B60653D9}" dt="2024-09-13T11:52:12.390" v="708" actId="1076"/>
          <ac:picMkLst>
            <pc:docMk/>
            <pc:sldMk cId="394154628" sldId="312"/>
            <ac:picMk id="7" creationId="{F2D0FB73-E8D2-9790-46FD-23E439D24A2D}"/>
          </ac:picMkLst>
        </pc:picChg>
        <pc:picChg chg="del mod">
          <ac:chgData name="Nutana Jyoshna Amrutha Rikka" userId="f429fc8157217d62" providerId="LiveId" clId="{19F661F4-FCD8-41FA-B159-6917B60653D9}" dt="2024-09-13T11:51:36.585" v="699" actId="478"/>
          <ac:picMkLst>
            <pc:docMk/>
            <pc:sldMk cId="394154628" sldId="312"/>
            <ac:picMk id="11" creationId="{26FF85C0-E20E-12EB-C608-80330D58EAB0}"/>
          </ac:picMkLst>
        </pc:picChg>
      </pc:sldChg>
      <pc:sldChg chg="addSp delSp modSp add mod ord">
        <pc:chgData name="Nutana Jyoshna Amrutha Rikka" userId="f429fc8157217d62" providerId="LiveId" clId="{19F661F4-FCD8-41FA-B159-6917B60653D9}" dt="2024-09-13T11:57:03.757" v="733" actId="1440"/>
        <pc:sldMkLst>
          <pc:docMk/>
          <pc:sldMk cId="767108968" sldId="313"/>
        </pc:sldMkLst>
        <pc:spChg chg="mod">
          <ac:chgData name="Nutana Jyoshna Amrutha Rikka" userId="f429fc8157217d62" providerId="LiveId" clId="{19F661F4-FCD8-41FA-B159-6917B60653D9}" dt="2024-09-13T11:53:03.136" v="719" actId="20577"/>
          <ac:spMkLst>
            <pc:docMk/>
            <pc:sldMk cId="767108968" sldId="313"/>
            <ac:spMk id="5" creationId="{46E5FDFC-2917-96FA-8545-3C216613EB95}"/>
          </ac:spMkLst>
        </pc:spChg>
        <pc:spChg chg="mod">
          <ac:chgData name="Nutana Jyoshna Amrutha Rikka" userId="f429fc8157217d62" providerId="LiveId" clId="{19F661F4-FCD8-41FA-B159-6917B60653D9}" dt="2024-09-13T11:56:13.913" v="731" actId="1076"/>
          <ac:spMkLst>
            <pc:docMk/>
            <pc:sldMk cId="767108968" sldId="313"/>
            <ac:spMk id="9" creationId="{C5B0A31C-C325-FCEA-29EC-32DD98A97A30}"/>
          </ac:spMkLst>
        </pc:spChg>
        <pc:picChg chg="del mod">
          <ac:chgData name="Nutana Jyoshna Amrutha Rikka" userId="f429fc8157217d62" providerId="LiveId" clId="{19F661F4-FCD8-41FA-B159-6917B60653D9}" dt="2024-09-13T11:55:34.037" v="722" actId="478"/>
          <ac:picMkLst>
            <pc:docMk/>
            <pc:sldMk cId="767108968" sldId="313"/>
            <ac:picMk id="3" creationId="{AABF34D3-6378-B8D0-C8FC-65D4B7085918}"/>
          </ac:picMkLst>
        </pc:picChg>
        <pc:picChg chg="add mod">
          <ac:chgData name="Nutana Jyoshna Amrutha Rikka" userId="f429fc8157217d62" providerId="LiveId" clId="{19F661F4-FCD8-41FA-B159-6917B60653D9}" dt="2024-09-13T11:57:03.757" v="733" actId="1440"/>
          <ac:picMkLst>
            <pc:docMk/>
            <pc:sldMk cId="767108968" sldId="313"/>
            <ac:picMk id="4" creationId="{A672AB8F-1C9B-2103-FFAD-6635AA9260A1}"/>
          </ac:picMkLst>
        </pc:picChg>
      </pc:sldChg>
      <pc:sldChg chg="addSp delSp modSp add mod ord">
        <pc:chgData name="Nutana Jyoshna Amrutha Rikka" userId="f429fc8157217d62" providerId="LiveId" clId="{19F661F4-FCD8-41FA-B159-6917B60653D9}" dt="2024-09-13T11:59:51.182" v="767" actId="14100"/>
        <pc:sldMkLst>
          <pc:docMk/>
          <pc:sldMk cId="886277561" sldId="314"/>
        </pc:sldMkLst>
        <pc:spChg chg="del mod">
          <ac:chgData name="Nutana Jyoshna Amrutha Rikka" userId="f429fc8157217d62" providerId="LiveId" clId="{19F661F4-FCD8-41FA-B159-6917B60653D9}" dt="2024-09-13T11:59:37.749" v="763" actId="478"/>
          <ac:spMkLst>
            <pc:docMk/>
            <pc:sldMk cId="886277561" sldId="314"/>
            <ac:spMk id="8" creationId="{405E2FE7-4F69-CFF0-C015-E5849A4FEC77}"/>
          </ac:spMkLst>
        </pc:spChg>
        <pc:picChg chg="del">
          <ac:chgData name="Nutana Jyoshna Amrutha Rikka" userId="f429fc8157217d62" providerId="LiveId" clId="{19F661F4-FCD8-41FA-B159-6917B60653D9}" dt="2024-09-13T11:57:42.583" v="737" actId="478"/>
          <ac:picMkLst>
            <pc:docMk/>
            <pc:sldMk cId="886277561" sldId="314"/>
            <ac:picMk id="3" creationId="{D9DBA0D6-B88A-4796-2D73-848D04C85051}"/>
          </ac:picMkLst>
        </pc:picChg>
        <pc:picChg chg="add mod">
          <ac:chgData name="Nutana Jyoshna Amrutha Rikka" userId="f429fc8157217d62" providerId="LiveId" clId="{19F661F4-FCD8-41FA-B159-6917B60653D9}" dt="2024-09-13T11:59:51.182" v="767" actId="14100"/>
          <ac:picMkLst>
            <pc:docMk/>
            <pc:sldMk cId="886277561" sldId="314"/>
            <ac:picMk id="4" creationId="{A743D4AA-2A38-4ABE-60C1-52CE59786BE1}"/>
          </ac:picMkLst>
        </pc:picChg>
        <pc:picChg chg="del">
          <ac:chgData name="Nutana Jyoshna Amrutha Rikka" userId="f429fc8157217d62" providerId="LiveId" clId="{19F661F4-FCD8-41FA-B159-6917B60653D9}" dt="2024-09-13T11:58:17.299" v="741" actId="478"/>
          <ac:picMkLst>
            <pc:docMk/>
            <pc:sldMk cId="886277561" sldId="314"/>
            <ac:picMk id="7" creationId="{F2D0FB73-E8D2-9790-46FD-23E439D24A2D}"/>
          </ac:picMkLst>
        </pc:picChg>
        <pc:picChg chg="add mod">
          <ac:chgData name="Nutana Jyoshna Amrutha Rikka" userId="f429fc8157217d62" providerId="LiveId" clId="{19F661F4-FCD8-41FA-B159-6917B60653D9}" dt="2024-09-13T11:59:46.751" v="766" actId="14100"/>
          <ac:picMkLst>
            <pc:docMk/>
            <pc:sldMk cId="886277561" sldId="314"/>
            <ac:picMk id="9" creationId="{8D271AE8-3F07-3CB9-7BEB-CC97AA30C7D8}"/>
          </ac:picMkLst>
        </pc:picChg>
      </pc:sldChg>
      <pc:sldChg chg="addSp delSp modSp add mod ord">
        <pc:chgData name="Nutana Jyoshna Amrutha Rikka" userId="f429fc8157217d62" providerId="LiveId" clId="{19F661F4-FCD8-41FA-B159-6917B60653D9}" dt="2024-09-13T12:14:16.520" v="944" actId="6549"/>
        <pc:sldMkLst>
          <pc:docMk/>
          <pc:sldMk cId="386487726" sldId="315"/>
        </pc:sldMkLst>
        <pc:spChg chg="add del mod">
          <ac:chgData name="Nutana Jyoshna Amrutha Rikka" userId="f429fc8157217d62" providerId="LiveId" clId="{19F661F4-FCD8-41FA-B159-6917B60653D9}" dt="2024-09-13T12:13:46.387" v="940"/>
          <ac:spMkLst>
            <pc:docMk/>
            <pc:sldMk cId="386487726" sldId="315"/>
            <ac:spMk id="2" creationId="{BD00DA3B-D81A-F5D6-FAA8-2BF4BD9805CF}"/>
          </ac:spMkLst>
        </pc:spChg>
        <pc:spChg chg="add mod">
          <ac:chgData name="Nutana Jyoshna Amrutha Rikka" userId="f429fc8157217d62" providerId="LiveId" clId="{19F661F4-FCD8-41FA-B159-6917B60653D9}" dt="2024-09-13T12:14:16.520" v="944" actId="6549"/>
          <ac:spMkLst>
            <pc:docMk/>
            <pc:sldMk cId="386487726" sldId="315"/>
            <ac:spMk id="3" creationId="{B30B778F-547B-BA5D-61F0-128A77024524}"/>
          </ac:spMkLst>
        </pc:spChg>
        <pc:spChg chg="mod">
          <ac:chgData name="Nutana Jyoshna Amrutha Rikka" userId="f429fc8157217d62" providerId="LiveId" clId="{19F661F4-FCD8-41FA-B159-6917B60653D9}" dt="2024-09-13T12:13:45.317" v="938" actId="20577"/>
          <ac:spMkLst>
            <pc:docMk/>
            <pc:sldMk cId="386487726" sldId="315"/>
            <ac:spMk id="5" creationId="{46E5FDFC-2917-96FA-8545-3C216613EB95}"/>
          </ac:spMkLst>
        </pc:spChg>
        <pc:spChg chg="del mod">
          <ac:chgData name="Nutana Jyoshna Amrutha Rikka" userId="f429fc8157217d62" providerId="LiveId" clId="{19F661F4-FCD8-41FA-B159-6917B60653D9}" dt="2024-09-13T12:12:14.236" v="901" actId="478"/>
          <ac:spMkLst>
            <pc:docMk/>
            <pc:sldMk cId="386487726" sldId="315"/>
            <ac:spMk id="9" creationId="{C5B0A31C-C325-FCEA-29EC-32DD98A97A30}"/>
          </ac:spMkLst>
        </pc:spChg>
        <pc:picChg chg="mod">
          <ac:chgData name="Nutana Jyoshna Amrutha Rikka" userId="f429fc8157217d62" providerId="LiveId" clId="{19F661F4-FCD8-41FA-B159-6917B60653D9}" dt="2024-09-13T12:12:53.545" v="908" actId="1076"/>
          <ac:picMkLst>
            <pc:docMk/>
            <pc:sldMk cId="386487726" sldId="315"/>
            <ac:picMk id="8" creationId="{E3BAF1C3-C8FA-B3BB-D27B-99891E7400E7}"/>
          </ac:picMkLst>
        </pc:picChg>
      </pc:sldChg>
      <pc:sldChg chg="addSp delSp modSp add mod">
        <pc:chgData name="Nutana Jyoshna Amrutha Rikka" userId="f429fc8157217d62" providerId="LiveId" clId="{19F661F4-FCD8-41FA-B159-6917B60653D9}" dt="2024-09-13T12:10:17.348" v="873" actId="20577"/>
        <pc:sldMkLst>
          <pc:docMk/>
          <pc:sldMk cId="1946402720" sldId="316"/>
        </pc:sldMkLst>
        <pc:spChg chg="del">
          <ac:chgData name="Nutana Jyoshna Amrutha Rikka" userId="f429fc8157217d62" providerId="LiveId" clId="{19F661F4-FCD8-41FA-B159-6917B60653D9}" dt="2024-09-13T12:04:45.837" v="786" actId="478"/>
          <ac:spMkLst>
            <pc:docMk/>
            <pc:sldMk cId="1946402720" sldId="316"/>
            <ac:spMk id="2" creationId="{A847F101-0AA7-7D48-1670-B4DFF6F6D86B}"/>
          </ac:spMkLst>
        </pc:spChg>
        <pc:spChg chg="del">
          <ac:chgData name="Nutana Jyoshna Amrutha Rikka" userId="f429fc8157217d62" providerId="LiveId" clId="{19F661F4-FCD8-41FA-B159-6917B60653D9}" dt="2024-09-13T12:04:35.661" v="785" actId="478"/>
          <ac:spMkLst>
            <pc:docMk/>
            <pc:sldMk cId="1946402720" sldId="316"/>
            <ac:spMk id="3" creationId="{6142849C-6C25-CFBF-081D-2A13154A8CDC}"/>
          </ac:spMkLst>
        </pc:spChg>
        <pc:spChg chg="add del mod">
          <ac:chgData name="Nutana Jyoshna Amrutha Rikka" userId="f429fc8157217d62" providerId="LiveId" clId="{19F661F4-FCD8-41FA-B159-6917B60653D9}" dt="2024-09-13T12:06:20.625" v="800" actId="478"/>
          <ac:spMkLst>
            <pc:docMk/>
            <pc:sldMk cId="1946402720" sldId="316"/>
            <ac:spMk id="4" creationId="{CE4F5B3D-057C-BEC1-4F82-4B4F0783D625}"/>
          </ac:spMkLst>
        </pc:spChg>
        <pc:spChg chg="mod">
          <ac:chgData name="Nutana Jyoshna Amrutha Rikka" userId="f429fc8157217d62" providerId="LiveId" clId="{19F661F4-FCD8-41FA-B159-6917B60653D9}" dt="2024-09-13T12:07:48.975" v="843" actId="1076"/>
          <ac:spMkLst>
            <pc:docMk/>
            <pc:sldMk cId="1946402720" sldId="316"/>
            <ac:spMk id="5" creationId="{46E5FDFC-2917-96FA-8545-3C216613EB95}"/>
          </ac:spMkLst>
        </pc:spChg>
        <pc:spChg chg="add">
          <ac:chgData name="Nutana Jyoshna Amrutha Rikka" userId="f429fc8157217d62" providerId="LiveId" clId="{19F661F4-FCD8-41FA-B159-6917B60653D9}" dt="2024-09-13T12:05:38.054" v="795"/>
          <ac:spMkLst>
            <pc:docMk/>
            <pc:sldMk cId="1946402720" sldId="316"/>
            <ac:spMk id="7" creationId="{653E213F-3D5B-3A35-F477-8E5A48C1DFB2}"/>
          </ac:spMkLst>
        </pc:spChg>
        <pc:spChg chg="add">
          <ac:chgData name="Nutana Jyoshna Amrutha Rikka" userId="f429fc8157217d62" providerId="LiveId" clId="{19F661F4-FCD8-41FA-B159-6917B60653D9}" dt="2024-09-13T12:05:47.020" v="796"/>
          <ac:spMkLst>
            <pc:docMk/>
            <pc:sldMk cId="1946402720" sldId="316"/>
            <ac:spMk id="8" creationId="{D0947499-2D0F-C1C1-6E64-75390189415F}"/>
          </ac:spMkLst>
        </pc:spChg>
        <pc:spChg chg="mod">
          <ac:chgData name="Nutana Jyoshna Amrutha Rikka" userId="f429fc8157217d62" providerId="LiveId" clId="{19F661F4-FCD8-41FA-B159-6917B60653D9}" dt="2024-09-13T12:09:57.339" v="863" actId="14100"/>
          <ac:spMkLst>
            <pc:docMk/>
            <pc:sldMk cId="1946402720" sldId="316"/>
            <ac:spMk id="9" creationId="{C5B0A31C-C325-FCEA-29EC-32DD98A97A30}"/>
          </ac:spMkLst>
        </pc:spChg>
        <pc:spChg chg="add del">
          <ac:chgData name="Nutana Jyoshna Amrutha Rikka" userId="f429fc8157217d62" providerId="LiveId" clId="{19F661F4-FCD8-41FA-B159-6917B60653D9}" dt="2024-09-13T12:06:20.625" v="800" actId="478"/>
          <ac:spMkLst>
            <pc:docMk/>
            <pc:sldMk cId="1946402720" sldId="316"/>
            <ac:spMk id="10" creationId="{433FB875-6D5C-7868-3B59-5E4105D1EAAC}"/>
          </ac:spMkLst>
        </pc:spChg>
        <pc:spChg chg="add del mod">
          <ac:chgData name="Nutana Jyoshna Amrutha Rikka" userId="f429fc8157217d62" providerId="LiveId" clId="{19F661F4-FCD8-41FA-B159-6917B60653D9}" dt="2024-09-13T12:09:18.852" v="855" actId="478"/>
          <ac:spMkLst>
            <pc:docMk/>
            <pc:sldMk cId="1946402720" sldId="316"/>
            <ac:spMk id="11" creationId="{CBBF3D64-0B03-53AD-559D-7E7FEDE355D5}"/>
          </ac:spMkLst>
        </pc:spChg>
        <pc:spChg chg="add mod">
          <ac:chgData name="Nutana Jyoshna Amrutha Rikka" userId="f429fc8157217d62" providerId="LiveId" clId="{19F661F4-FCD8-41FA-B159-6917B60653D9}" dt="2024-09-13T12:07:56.650" v="847"/>
          <ac:spMkLst>
            <pc:docMk/>
            <pc:sldMk cId="1946402720" sldId="316"/>
            <ac:spMk id="12" creationId="{B488AA9E-A6E6-331E-77B2-7FE90662E7E5}"/>
          </ac:spMkLst>
        </pc:spChg>
        <pc:spChg chg="add mod">
          <ac:chgData name="Nutana Jyoshna Amrutha Rikka" userId="f429fc8157217d62" providerId="LiveId" clId="{19F661F4-FCD8-41FA-B159-6917B60653D9}" dt="2024-09-13T12:10:17.348" v="873" actId="20577"/>
          <ac:spMkLst>
            <pc:docMk/>
            <pc:sldMk cId="1946402720" sldId="316"/>
            <ac:spMk id="13" creationId="{71EE43F1-B885-6A09-3258-D761F4E0C54D}"/>
          </ac:spMkLst>
        </pc:spChg>
        <pc:picChg chg="mod">
          <ac:chgData name="Nutana Jyoshna Amrutha Rikka" userId="f429fc8157217d62" providerId="LiveId" clId="{19F661F4-FCD8-41FA-B159-6917B60653D9}" dt="2024-09-13T12:04:23.221" v="783" actId="1076"/>
          <ac:picMkLst>
            <pc:docMk/>
            <pc:sldMk cId="1946402720" sldId="316"/>
            <ac:picMk id="6" creationId="{E6D1043E-E48B-7D5E-6917-4ED57D3F514E}"/>
          </ac:picMkLst>
        </pc:picChg>
      </pc:sldChg>
      <pc:sldChg chg="delSp modSp add mod">
        <pc:chgData name="Nutana Jyoshna Amrutha Rikka" userId="f429fc8157217d62" providerId="LiveId" clId="{19F661F4-FCD8-41FA-B159-6917B60653D9}" dt="2024-09-13T12:11:04.883" v="895" actId="478"/>
        <pc:sldMkLst>
          <pc:docMk/>
          <pc:sldMk cId="1410858379" sldId="317"/>
        </pc:sldMkLst>
        <pc:spChg chg="del mod">
          <ac:chgData name="Nutana Jyoshna Amrutha Rikka" userId="f429fc8157217d62" providerId="LiveId" clId="{19F661F4-FCD8-41FA-B159-6917B60653D9}" dt="2024-09-13T12:11:04.883" v="895" actId="478"/>
          <ac:spMkLst>
            <pc:docMk/>
            <pc:sldMk cId="1410858379" sldId="317"/>
            <ac:spMk id="5" creationId="{46E5FDFC-2917-96FA-8545-3C216613EB95}"/>
          </ac:spMkLst>
        </pc:spChg>
        <pc:spChg chg="mod">
          <ac:chgData name="Nutana Jyoshna Amrutha Rikka" userId="f429fc8157217d62" providerId="LiveId" clId="{19F661F4-FCD8-41FA-B159-6917B60653D9}" dt="2024-09-13T12:10:38.787" v="893" actId="20577"/>
          <ac:spMkLst>
            <pc:docMk/>
            <pc:sldMk cId="1410858379" sldId="317"/>
            <ac:spMk id="9" creationId="{C5B0A31C-C325-FCEA-29EC-32DD98A97A30}"/>
          </ac:spMkLst>
        </pc:spChg>
        <pc:spChg chg="del mod">
          <ac:chgData name="Nutana Jyoshna Amrutha Rikka" userId="f429fc8157217d62" providerId="LiveId" clId="{19F661F4-FCD8-41FA-B159-6917B60653D9}" dt="2024-09-13T12:08:55.572" v="853"/>
          <ac:spMkLst>
            <pc:docMk/>
            <pc:sldMk cId="1410858379" sldId="317"/>
            <ac:spMk id="11" creationId="{CBBF3D64-0B03-53AD-559D-7E7FEDE355D5}"/>
          </ac:spMkLst>
        </pc:spChg>
      </pc:sldChg>
      <pc:sldChg chg="modSp add mod">
        <pc:chgData name="Nutana Jyoshna Amrutha Rikka" userId="f429fc8157217d62" providerId="LiveId" clId="{19F661F4-FCD8-41FA-B159-6917B60653D9}" dt="2024-09-13T12:11:20.307" v="898" actId="14100"/>
        <pc:sldMkLst>
          <pc:docMk/>
          <pc:sldMk cId="1430949520" sldId="318"/>
        </pc:sldMkLst>
        <pc:spChg chg="mod">
          <ac:chgData name="Nutana Jyoshna Amrutha Rikka" userId="f429fc8157217d62" providerId="LiveId" clId="{19F661F4-FCD8-41FA-B159-6917B60653D9}" dt="2024-09-13T12:11:20.307" v="898" actId="14100"/>
          <ac:spMkLst>
            <pc:docMk/>
            <pc:sldMk cId="1430949520" sldId="318"/>
            <ac:spMk id="9" creationId="{C5B0A31C-C325-FCEA-29EC-32DD98A97A30}"/>
          </ac:spMkLst>
        </pc:spChg>
      </pc:sldChg>
      <pc:sldChg chg="addSp delSp modSp add mod">
        <pc:chgData name="Nutana Jyoshna Amrutha Rikka" userId="f429fc8157217d62" providerId="LiveId" clId="{19F661F4-FCD8-41FA-B159-6917B60653D9}" dt="2024-09-13T12:18:16.662" v="981" actId="1076"/>
        <pc:sldMkLst>
          <pc:docMk/>
          <pc:sldMk cId="1266785330" sldId="319"/>
        </pc:sldMkLst>
        <pc:spChg chg="mod">
          <ac:chgData name="Nutana Jyoshna Amrutha Rikka" userId="f429fc8157217d62" providerId="LiveId" clId="{19F661F4-FCD8-41FA-B159-6917B60653D9}" dt="2024-09-13T12:18:16.662" v="981" actId="1076"/>
          <ac:spMkLst>
            <pc:docMk/>
            <pc:sldMk cId="1266785330" sldId="319"/>
            <ac:spMk id="3" creationId="{B30B778F-547B-BA5D-61F0-128A77024524}"/>
          </ac:spMkLst>
        </pc:spChg>
        <pc:spChg chg="mod">
          <ac:chgData name="Nutana Jyoshna Amrutha Rikka" userId="f429fc8157217d62" providerId="LiveId" clId="{19F661F4-FCD8-41FA-B159-6917B60653D9}" dt="2024-09-13T12:14:40.033" v="954" actId="20577"/>
          <ac:spMkLst>
            <pc:docMk/>
            <pc:sldMk cId="1266785330" sldId="319"/>
            <ac:spMk id="5" creationId="{46E5FDFC-2917-96FA-8545-3C216613EB95}"/>
          </ac:spMkLst>
        </pc:spChg>
        <pc:picChg chg="add mod">
          <ac:chgData name="Nutana Jyoshna Amrutha Rikka" userId="f429fc8157217d62" providerId="LiveId" clId="{19F661F4-FCD8-41FA-B159-6917B60653D9}" dt="2024-09-13T12:18:11.378" v="980" actId="1076"/>
          <ac:picMkLst>
            <pc:docMk/>
            <pc:sldMk cId="1266785330" sldId="319"/>
            <ac:picMk id="4" creationId="{018B423D-B9B8-915F-97CE-BC1E2CA990AE}"/>
          </ac:picMkLst>
        </pc:picChg>
        <pc:picChg chg="del mod">
          <ac:chgData name="Nutana Jyoshna Amrutha Rikka" userId="f429fc8157217d62" providerId="LiveId" clId="{19F661F4-FCD8-41FA-B159-6917B60653D9}" dt="2024-09-13T12:16:51.487" v="963" actId="478"/>
          <ac:picMkLst>
            <pc:docMk/>
            <pc:sldMk cId="1266785330" sldId="319"/>
            <ac:picMk id="8" creationId="{E3BAF1C3-C8FA-B3BB-D27B-99891E7400E7}"/>
          </ac:picMkLst>
        </pc:picChg>
      </pc:sldChg>
      <pc:sldChg chg="new del">
        <pc:chgData name="Nutana Jyoshna Amrutha Rikka" userId="f429fc8157217d62" providerId="LiveId" clId="{19F661F4-FCD8-41FA-B159-6917B60653D9}" dt="2024-09-13T12:15:06.129" v="959" actId="680"/>
        <pc:sldMkLst>
          <pc:docMk/>
          <pc:sldMk cId="1888657641" sldId="320"/>
        </pc:sldMkLst>
      </pc:sldChg>
      <pc:sldChg chg="addSp delSp modSp add del mod">
        <pc:chgData name="Nutana Jyoshna Amrutha Rikka" userId="f429fc8157217d62" providerId="LiveId" clId="{19F661F4-FCD8-41FA-B159-6917B60653D9}" dt="2024-09-13T12:31:53.669" v="1043" actId="2696"/>
        <pc:sldMkLst>
          <pc:docMk/>
          <pc:sldMk cId="2157170968" sldId="320"/>
        </pc:sldMkLst>
        <pc:spChg chg="del">
          <ac:chgData name="Nutana Jyoshna Amrutha Rikka" userId="f429fc8157217d62" providerId="LiveId" clId="{19F661F4-FCD8-41FA-B159-6917B60653D9}" dt="2024-09-13T12:31:21.757" v="1039" actId="478"/>
          <ac:spMkLst>
            <pc:docMk/>
            <pc:sldMk cId="2157170968" sldId="320"/>
            <ac:spMk id="3" creationId="{B30B778F-547B-BA5D-61F0-128A77024524}"/>
          </ac:spMkLst>
        </pc:spChg>
        <pc:spChg chg="mod">
          <ac:chgData name="Nutana Jyoshna Amrutha Rikka" userId="f429fc8157217d62" providerId="LiveId" clId="{19F661F4-FCD8-41FA-B159-6917B60653D9}" dt="2024-09-13T12:30:18.526" v="1034" actId="20577"/>
          <ac:spMkLst>
            <pc:docMk/>
            <pc:sldMk cId="2157170968" sldId="320"/>
            <ac:spMk id="5" creationId="{46E5FDFC-2917-96FA-8545-3C216613EB95}"/>
          </ac:spMkLst>
        </pc:spChg>
        <pc:picChg chg="del">
          <ac:chgData name="Nutana Jyoshna Amrutha Rikka" userId="f429fc8157217d62" providerId="LiveId" clId="{19F661F4-FCD8-41FA-B159-6917B60653D9}" dt="2024-09-13T12:31:09.840" v="1035" actId="478"/>
          <ac:picMkLst>
            <pc:docMk/>
            <pc:sldMk cId="2157170968" sldId="320"/>
            <ac:picMk id="4" creationId="{018B423D-B9B8-915F-97CE-BC1E2CA990AE}"/>
          </ac:picMkLst>
        </pc:picChg>
        <pc:picChg chg="add mod">
          <ac:chgData name="Nutana Jyoshna Amrutha Rikka" userId="f429fc8157217d62" providerId="LiveId" clId="{19F661F4-FCD8-41FA-B159-6917B60653D9}" dt="2024-09-13T12:31:34.809" v="1042" actId="14100"/>
          <ac:picMkLst>
            <pc:docMk/>
            <pc:sldMk cId="2157170968" sldId="320"/>
            <ac:picMk id="6" creationId="{A0B22216-8120-C236-CB28-7E73EFD2A433}"/>
          </ac:picMkLst>
        </pc:picChg>
      </pc:sldChg>
      <pc:sldMasterChg chg="setBg modSldLayout">
        <pc:chgData name="Nutana Jyoshna Amrutha Rikka" userId="f429fc8157217d62" providerId="LiveId" clId="{19F661F4-FCD8-41FA-B159-6917B60653D9}" dt="2024-09-13T11:00:52.845" v="105"/>
        <pc:sldMasterMkLst>
          <pc:docMk/>
          <pc:sldMasterMk cId="354603096" sldId="2147483660"/>
        </pc:sldMasterMkLst>
        <pc:sldLayoutChg chg="setBg">
          <pc:chgData name="Nutana Jyoshna Amrutha Rikka" userId="f429fc8157217d62" providerId="LiveId" clId="{19F661F4-FCD8-41FA-B159-6917B60653D9}" dt="2024-09-13T11:00:52.845" v="105"/>
          <pc:sldLayoutMkLst>
            <pc:docMk/>
            <pc:sldMasterMk cId="354603096" sldId="2147483660"/>
            <pc:sldLayoutMk cId="2623437509" sldId="2147483661"/>
          </pc:sldLayoutMkLst>
        </pc:sldLayoutChg>
        <pc:sldLayoutChg chg="setBg">
          <pc:chgData name="Nutana Jyoshna Amrutha Rikka" userId="f429fc8157217d62" providerId="LiveId" clId="{19F661F4-FCD8-41FA-B159-6917B60653D9}" dt="2024-09-13T11:00:52.845" v="105"/>
          <pc:sldLayoutMkLst>
            <pc:docMk/>
            <pc:sldMasterMk cId="354603096" sldId="2147483660"/>
            <pc:sldLayoutMk cId="2540465968" sldId="2147483662"/>
          </pc:sldLayoutMkLst>
        </pc:sldLayoutChg>
        <pc:sldLayoutChg chg="setBg">
          <pc:chgData name="Nutana Jyoshna Amrutha Rikka" userId="f429fc8157217d62" providerId="LiveId" clId="{19F661F4-FCD8-41FA-B159-6917B60653D9}" dt="2024-09-13T11:00:52.845" v="105"/>
          <pc:sldLayoutMkLst>
            <pc:docMk/>
            <pc:sldMasterMk cId="354603096" sldId="2147483660"/>
            <pc:sldLayoutMk cId="762783540" sldId="2147483663"/>
          </pc:sldLayoutMkLst>
        </pc:sldLayoutChg>
        <pc:sldLayoutChg chg="setBg">
          <pc:chgData name="Nutana Jyoshna Amrutha Rikka" userId="f429fc8157217d62" providerId="LiveId" clId="{19F661F4-FCD8-41FA-B159-6917B60653D9}" dt="2024-09-13T11:00:52.845" v="105"/>
          <pc:sldLayoutMkLst>
            <pc:docMk/>
            <pc:sldMasterMk cId="354603096" sldId="2147483660"/>
            <pc:sldLayoutMk cId="588359594" sldId="2147483664"/>
          </pc:sldLayoutMkLst>
        </pc:sldLayoutChg>
        <pc:sldLayoutChg chg="setBg">
          <pc:chgData name="Nutana Jyoshna Amrutha Rikka" userId="f429fc8157217d62" providerId="LiveId" clId="{19F661F4-FCD8-41FA-B159-6917B60653D9}" dt="2024-09-13T11:00:52.845" v="105"/>
          <pc:sldLayoutMkLst>
            <pc:docMk/>
            <pc:sldMasterMk cId="354603096" sldId="2147483660"/>
            <pc:sldLayoutMk cId="1963925727" sldId="2147483665"/>
          </pc:sldLayoutMkLst>
        </pc:sldLayoutChg>
        <pc:sldLayoutChg chg="setBg">
          <pc:chgData name="Nutana Jyoshna Amrutha Rikka" userId="f429fc8157217d62" providerId="LiveId" clId="{19F661F4-FCD8-41FA-B159-6917B60653D9}" dt="2024-09-13T11:00:52.845" v="105"/>
          <pc:sldLayoutMkLst>
            <pc:docMk/>
            <pc:sldMasterMk cId="354603096" sldId="2147483660"/>
            <pc:sldLayoutMk cId="4268543396" sldId="2147483666"/>
          </pc:sldLayoutMkLst>
        </pc:sldLayoutChg>
        <pc:sldLayoutChg chg="setBg">
          <pc:chgData name="Nutana Jyoshna Amrutha Rikka" userId="f429fc8157217d62" providerId="LiveId" clId="{19F661F4-FCD8-41FA-B159-6917B60653D9}" dt="2024-09-13T11:00:52.845" v="105"/>
          <pc:sldLayoutMkLst>
            <pc:docMk/>
            <pc:sldMasterMk cId="354603096" sldId="2147483660"/>
            <pc:sldLayoutMk cId="133393754" sldId="2147483667"/>
          </pc:sldLayoutMkLst>
        </pc:sldLayoutChg>
        <pc:sldLayoutChg chg="setBg">
          <pc:chgData name="Nutana Jyoshna Amrutha Rikka" userId="f429fc8157217d62" providerId="LiveId" clId="{19F661F4-FCD8-41FA-B159-6917B60653D9}" dt="2024-09-13T11:00:52.845" v="105"/>
          <pc:sldLayoutMkLst>
            <pc:docMk/>
            <pc:sldMasterMk cId="354603096" sldId="2147483660"/>
            <pc:sldLayoutMk cId="3771184421" sldId="2147483668"/>
          </pc:sldLayoutMkLst>
        </pc:sldLayoutChg>
        <pc:sldLayoutChg chg="setBg">
          <pc:chgData name="Nutana Jyoshna Amrutha Rikka" userId="f429fc8157217d62" providerId="LiveId" clId="{19F661F4-FCD8-41FA-B159-6917B60653D9}" dt="2024-09-13T11:00:52.845" v="105"/>
          <pc:sldLayoutMkLst>
            <pc:docMk/>
            <pc:sldMasterMk cId="354603096" sldId="2147483660"/>
            <pc:sldLayoutMk cId="1201613766" sldId="214748366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B202D">
            <a:alpha val="0"/>
          </a:srgb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hemeOverride" Target="../theme/themeOverride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hemeOverride" Target="../theme/themeOverride1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hemeOverride" Target="../theme/themeOverride1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hemeOverride" Target="../theme/themeOverride1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hemeOverride" Target="../theme/themeOverride19.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6000" dirty="0">
                <a:solidFill>
                  <a:schemeClr val="tx1"/>
                </a:solidFill>
              </a:rPr>
              <a:t>Zomato Sales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Data analysis using python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erson riding a scooter&#10;&#10;Description automatically generated">
            <a:extLst>
              <a:ext uri="{FF2B5EF4-FFF2-40B4-BE49-F238E27FC236}">
                <a16:creationId xmlns:a16="http://schemas.microsoft.com/office/drawing/2014/main" id="{0E5D5463-104D-CB8E-37AB-39EC14926E4C}"/>
              </a:ext>
            </a:extLst>
          </p:cNvPr>
          <p:cNvPicPr>
            <a:picLocks noChangeAspect="1"/>
          </p:cNvPicPr>
          <p:nvPr/>
        </p:nvPicPr>
        <p:blipFill>
          <a:blip r:embed="rId3"/>
          <a:stretch>
            <a:fillRect/>
          </a:stretch>
        </p:blipFill>
        <p:spPr>
          <a:xfrm>
            <a:off x="643467" y="1096233"/>
            <a:ext cx="7500648" cy="4665534"/>
          </a:xfrm>
          <a:prstGeom prst="rect">
            <a:avLst/>
          </a:prstGeom>
        </p:spPr>
      </p:pic>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7" y="553469"/>
            <a:ext cx="8600285" cy="997929"/>
          </a:xfrm>
        </p:spPr>
        <p:txBody>
          <a:bodyPr>
            <a:normAutofit fontScale="90000"/>
          </a:bodyPr>
          <a:lstStyle/>
          <a:p>
            <a:r>
              <a:rPr lang="en-US" dirty="0">
                <a:solidFill>
                  <a:srgbClr val="FF0000"/>
                </a:solidFill>
                <a:latin typeface="Brush Script MT" panose="03060802040406070304" pitchFamily="66" charset="0"/>
              </a:rPr>
              <a:t>Problem Statements-2</a:t>
            </a:r>
          </a:p>
        </p:txBody>
      </p:sp>
      <p:sp>
        <p:nvSpPr>
          <p:cNvPr id="9" name="TextBox 8">
            <a:extLst>
              <a:ext uri="{FF2B5EF4-FFF2-40B4-BE49-F238E27FC236}">
                <a16:creationId xmlns:a16="http://schemas.microsoft.com/office/drawing/2014/main" id="{C5B0A31C-C325-FCEA-29EC-32DD98A97A30}"/>
              </a:ext>
            </a:extLst>
          </p:cNvPr>
          <p:cNvSpPr txBox="1"/>
          <p:nvPr/>
        </p:nvSpPr>
        <p:spPr>
          <a:xfrm>
            <a:off x="220540" y="2208104"/>
            <a:ext cx="5521805" cy="2800767"/>
          </a:xfrm>
          <a:prstGeom prst="rect">
            <a:avLst/>
          </a:prstGeom>
          <a:noFill/>
        </p:spPr>
        <p:txBody>
          <a:bodyPr wrap="square" rtlCol="0">
            <a:spAutoFit/>
          </a:bodyPr>
          <a:lstStyle/>
          <a:p>
            <a:r>
              <a:rPr lang="en-US" sz="4400" dirty="0"/>
              <a:t>2.How many votes has each type of restaurant received from customers?</a:t>
            </a:r>
          </a:p>
        </p:txBody>
      </p:sp>
      <p:pic>
        <p:nvPicPr>
          <p:cNvPr id="12" name="Picture 11" descr="A person in a chef's hat&#10;&#10;Description automatically generated">
            <a:extLst>
              <a:ext uri="{FF2B5EF4-FFF2-40B4-BE49-F238E27FC236}">
                <a16:creationId xmlns:a16="http://schemas.microsoft.com/office/drawing/2014/main" id="{4BE0B871-2D27-9C4B-6E1A-284C1131002A}"/>
              </a:ext>
            </a:extLst>
          </p:cNvPr>
          <p:cNvPicPr>
            <a:picLocks noChangeAspect="1"/>
          </p:cNvPicPr>
          <p:nvPr/>
        </p:nvPicPr>
        <p:blipFill>
          <a:blip r:embed="rId3"/>
          <a:stretch>
            <a:fillRect/>
          </a:stretch>
        </p:blipFill>
        <p:spPr>
          <a:xfrm>
            <a:off x="6141436" y="1760619"/>
            <a:ext cx="5145251" cy="3858939"/>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26441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8" y="553469"/>
            <a:ext cx="6733378" cy="997929"/>
          </a:xfrm>
        </p:spPr>
        <p:txBody>
          <a:bodyPr>
            <a:normAutofit fontScale="90000"/>
          </a:bodyPr>
          <a:lstStyle/>
          <a:p>
            <a:r>
              <a:rPr lang="en-US" dirty="0">
                <a:solidFill>
                  <a:srgbClr val="FF0000"/>
                </a:solidFill>
                <a:latin typeface="Brush Script MT" panose="03060802040406070304" pitchFamily="66" charset="0"/>
              </a:rPr>
              <a:t>Solution</a:t>
            </a:r>
          </a:p>
        </p:txBody>
      </p:sp>
      <p:sp>
        <p:nvSpPr>
          <p:cNvPr id="8" name="TextBox 7">
            <a:extLst>
              <a:ext uri="{FF2B5EF4-FFF2-40B4-BE49-F238E27FC236}">
                <a16:creationId xmlns:a16="http://schemas.microsoft.com/office/drawing/2014/main" id="{405E2FE7-4F69-CFF0-C015-E5849A4FEC77}"/>
              </a:ext>
            </a:extLst>
          </p:cNvPr>
          <p:cNvSpPr txBox="1"/>
          <p:nvPr/>
        </p:nvSpPr>
        <p:spPr>
          <a:xfrm>
            <a:off x="3272" y="5092776"/>
            <a:ext cx="11468291" cy="584775"/>
          </a:xfrm>
          <a:prstGeom prst="rect">
            <a:avLst/>
          </a:prstGeom>
          <a:noFill/>
        </p:spPr>
        <p:txBody>
          <a:bodyPr wrap="square" rtlCol="0">
            <a:spAutoFit/>
          </a:bodyPr>
          <a:lstStyle/>
          <a:p>
            <a:r>
              <a:rPr lang="en-US" sz="3200" b="0" i="0" dirty="0">
                <a:solidFill>
                  <a:srgbClr val="FF0000"/>
                </a:solidFill>
                <a:effectLst/>
                <a:latin typeface="system-ui"/>
              </a:rPr>
              <a:t>Conclusion: Dining Restaurant type has max number of votes</a:t>
            </a:r>
            <a:endParaRPr lang="en-US" sz="3200" dirty="0">
              <a:solidFill>
                <a:srgbClr val="FF0000"/>
              </a:solidFill>
            </a:endParaRPr>
          </a:p>
        </p:txBody>
      </p:sp>
      <p:pic>
        <p:nvPicPr>
          <p:cNvPr id="4" name="Picture 3">
            <a:extLst>
              <a:ext uri="{FF2B5EF4-FFF2-40B4-BE49-F238E27FC236}">
                <a16:creationId xmlns:a16="http://schemas.microsoft.com/office/drawing/2014/main" id="{9081B83E-4210-4952-4E3D-F29159773ED2}"/>
              </a:ext>
            </a:extLst>
          </p:cNvPr>
          <p:cNvPicPr>
            <a:picLocks noChangeAspect="1"/>
          </p:cNvPicPr>
          <p:nvPr/>
        </p:nvPicPr>
        <p:blipFill>
          <a:blip r:embed="rId3"/>
          <a:stretch>
            <a:fillRect/>
          </a:stretch>
        </p:blipFill>
        <p:spPr>
          <a:xfrm>
            <a:off x="189730" y="1479846"/>
            <a:ext cx="7730722" cy="3318699"/>
          </a:xfrm>
          <a:prstGeom prst="rect">
            <a:avLst/>
          </a:prstGeom>
        </p:spPr>
      </p:pic>
      <p:pic>
        <p:nvPicPr>
          <p:cNvPr id="9" name="Picture 8">
            <a:extLst>
              <a:ext uri="{FF2B5EF4-FFF2-40B4-BE49-F238E27FC236}">
                <a16:creationId xmlns:a16="http://schemas.microsoft.com/office/drawing/2014/main" id="{D1C70DBE-14E4-9747-B681-33230E8BB2CE}"/>
              </a:ext>
            </a:extLst>
          </p:cNvPr>
          <p:cNvPicPr>
            <a:picLocks noChangeAspect="1"/>
          </p:cNvPicPr>
          <p:nvPr/>
        </p:nvPicPr>
        <p:blipFill>
          <a:blip r:embed="rId4"/>
          <a:stretch>
            <a:fillRect/>
          </a:stretch>
        </p:blipFill>
        <p:spPr>
          <a:xfrm>
            <a:off x="7987063" y="1711675"/>
            <a:ext cx="3953324" cy="2972538"/>
          </a:xfrm>
          <a:prstGeom prst="rect">
            <a:avLst/>
          </a:prstGeom>
        </p:spPr>
      </p:pic>
    </p:spTree>
    <p:extLst>
      <p:ext uri="{BB962C8B-B14F-4D97-AF65-F5344CB8AC3E}">
        <p14:creationId xmlns:p14="http://schemas.microsoft.com/office/powerpoint/2010/main" val="65135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7" y="553469"/>
            <a:ext cx="8600285" cy="997929"/>
          </a:xfrm>
        </p:spPr>
        <p:txBody>
          <a:bodyPr>
            <a:normAutofit fontScale="90000"/>
          </a:bodyPr>
          <a:lstStyle/>
          <a:p>
            <a:r>
              <a:rPr lang="en-US" dirty="0">
                <a:solidFill>
                  <a:srgbClr val="FF0000"/>
                </a:solidFill>
                <a:latin typeface="Brush Script MT" panose="03060802040406070304" pitchFamily="66" charset="0"/>
              </a:rPr>
              <a:t>Problem Statements-3</a:t>
            </a:r>
          </a:p>
        </p:txBody>
      </p:sp>
      <p:sp>
        <p:nvSpPr>
          <p:cNvPr id="9" name="TextBox 8">
            <a:extLst>
              <a:ext uri="{FF2B5EF4-FFF2-40B4-BE49-F238E27FC236}">
                <a16:creationId xmlns:a16="http://schemas.microsoft.com/office/drawing/2014/main" id="{C5B0A31C-C325-FCEA-29EC-32DD98A97A30}"/>
              </a:ext>
            </a:extLst>
          </p:cNvPr>
          <p:cNvSpPr txBox="1"/>
          <p:nvPr/>
        </p:nvSpPr>
        <p:spPr>
          <a:xfrm>
            <a:off x="6203946" y="1923024"/>
            <a:ext cx="5521805" cy="2800767"/>
          </a:xfrm>
          <a:prstGeom prst="rect">
            <a:avLst/>
          </a:prstGeom>
          <a:noFill/>
        </p:spPr>
        <p:txBody>
          <a:bodyPr wrap="square" rtlCol="0">
            <a:spAutoFit/>
          </a:bodyPr>
          <a:lstStyle/>
          <a:p>
            <a:r>
              <a:rPr lang="en-US" sz="4400" dirty="0"/>
              <a:t>3.What are the ratings that the majority of restaurants have received?</a:t>
            </a:r>
          </a:p>
        </p:txBody>
      </p:sp>
      <p:pic>
        <p:nvPicPr>
          <p:cNvPr id="3" name="Picture 2" descr="A cartoon of a chef holding a tray&#10;&#10;Description automatically generated">
            <a:extLst>
              <a:ext uri="{FF2B5EF4-FFF2-40B4-BE49-F238E27FC236}">
                <a16:creationId xmlns:a16="http://schemas.microsoft.com/office/drawing/2014/main" id="{B31BA7A4-43AA-FCDA-47C8-2BF5940723F9}"/>
              </a:ext>
            </a:extLst>
          </p:cNvPr>
          <p:cNvPicPr>
            <a:picLocks noChangeAspect="1"/>
          </p:cNvPicPr>
          <p:nvPr/>
        </p:nvPicPr>
        <p:blipFill>
          <a:blip r:embed="rId3"/>
          <a:stretch>
            <a:fillRect/>
          </a:stretch>
        </p:blipFill>
        <p:spPr>
          <a:xfrm>
            <a:off x="272571" y="1793296"/>
            <a:ext cx="5658805" cy="3981795"/>
          </a:xfrm>
          <a:prstGeom prst="rect">
            <a:avLst/>
          </a:prstGeom>
        </p:spPr>
      </p:pic>
    </p:spTree>
    <p:extLst>
      <p:ext uri="{BB962C8B-B14F-4D97-AF65-F5344CB8AC3E}">
        <p14:creationId xmlns:p14="http://schemas.microsoft.com/office/powerpoint/2010/main" val="416199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8" y="553469"/>
            <a:ext cx="6733378" cy="997929"/>
          </a:xfrm>
        </p:spPr>
        <p:txBody>
          <a:bodyPr>
            <a:normAutofit fontScale="90000"/>
          </a:bodyPr>
          <a:lstStyle/>
          <a:p>
            <a:r>
              <a:rPr lang="en-US" dirty="0">
                <a:solidFill>
                  <a:srgbClr val="FF0000"/>
                </a:solidFill>
                <a:latin typeface="Brush Script MT" panose="03060802040406070304" pitchFamily="66" charset="0"/>
              </a:rPr>
              <a:t>Solution</a:t>
            </a:r>
          </a:p>
        </p:txBody>
      </p:sp>
      <p:sp>
        <p:nvSpPr>
          <p:cNvPr id="8" name="TextBox 7">
            <a:extLst>
              <a:ext uri="{FF2B5EF4-FFF2-40B4-BE49-F238E27FC236}">
                <a16:creationId xmlns:a16="http://schemas.microsoft.com/office/drawing/2014/main" id="{405E2FE7-4F69-CFF0-C015-E5849A4FEC77}"/>
              </a:ext>
            </a:extLst>
          </p:cNvPr>
          <p:cNvSpPr txBox="1"/>
          <p:nvPr/>
        </p:nvSpPr>
        <p:spPr>
          <a:xfrm>
            <a:off x="382385" y="5092776"/>
            <a:ext cx="11089178" cy="1077218"/>
          </a:xfrm>
          <a:prstGeom prst="rect">
            <a:avLst/>
          </a:prstGeom>
          <a:noFill/>
        </p:spPr>
        <p:txBody>
          <a:bodyPr wrap="square" rtlCol="0">
            <a:spAutoFit/>
          </a:bodyPr>
          <a:lstStyle/>
          <a:p>
            <a:r>
              <a:rPr lang="en-US" sz="3200" b="0" i="0" dirty="0">
                <a:solidFill>
                  <a:srgbClr val="FF0000"/>
                </a:solidFill>
                <a:effectLst/>
                <a:latin typeface="system-ui"/>
              </a:rPr>
              <a:t>Conclusion: The Majority of restaurants receive ratings from 3.5 to 4.0</a:t>
            </a:r>
            <a:endParaRPr lang="en-US" sz="3200" dirty="0">
              <a:solidFill>
                <a:srgbClr val="FF0000"/>
              </a:solidFill>
            </a:endParaRPr>
          </a:p>
        </p:txBody>
      </p:sp>
      <p:pic>
        <p:nvPicPr>
          <p:cNvPr id="3" name="Picture 2">
            <a:extLst>
              <a:ext uri="{FF2B5EF4-FFF2-40B4-BE49-F238E27FC236}">
                <a16:creationId xmlns:a16="http://schemas.microsoft.com/office/drawing/2014/main" id="{FC615160-B6B6-6B7F-CFE3-4B7F8E47D934}"/>
              </a:ext>
            </a:extLst>
          </p:cNvPr>
          <p:cNvPicPr>
            <a:picLocks noChangeAspect="1"/>
          </p:cNvPicPr>
          <p:nvPr/>
        </p:nvPicPr>
        <p:blipFill>
          <a:blip r:embed="rId3"/>
          <a:stretch>
            <a:fillRect/>
          </a:stretch>
        </p:blipFill>
        <p:spPr>
          <a:xfrm>
            <a:off x="464906" y="2190045"/>
            <a:ext cx="5420506" cy="2494167"/>
          </a:xfrm>
          <a:prstGeom prst="rect">
            <a:avLst/>
          </a:prstGeom>
        </p:spPr>
      </p:pic>
      <p:pic>
        <p:nvPicPr>
          <p:cNvPr id="7" name="Picture 6">
            <a:extLst>
              <a:ext uri="{FF2B5EF4-FFF2-40B4-BE49-F238E27FC236}">
                <a16:creationId xmlns:a16="http://schemas.microsoft.com/office/drawing/2014/main" id="{2DCB572A-2B65-A3F5-CF04-4852C21F7026}"/>
              </a:ext>
            </a:extLst>
          </p:cNvPr>
          <p:cNvPicPr>
            <a:picLocks noChangeAspect="1"/>
          </p:cNvPicPr>
          <p:nvPr/>
        </p:nvPicPr>
        <p:blipFill>
          <a:blip r:embed="rId4"/>
          <a:stretch>
            <a:fillRect/>
          </a:stretch>
        </p:blipFill>
        <p:spPr>
          <a:xfrm>
            <a:off x="6094364" y="553469"/>
            <a:ext cx="5710227" cy="4366165"/>
          </a:xfrm>
          <a:prstGeom prst="rect">
            <a:avLst/>
          </a:prstGeom>
        </p:spPr>
      </p:pic>
    </p:spTree>
    <p:extLst>
      <p:ext uri="{BB962C8B-B14F-4D97-AF65-F5344CB8AC3E}">
        <p14:creationId xmlns:p14="http://schemas.microsoft.com/office/powerpoint/2010/main" val="318218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7" y="553469"/>
            <a:ext cx="8600285" cy="997929"/>
          </a:xfrm>
        </p:spPr>
        <p:txBody>
          <a:bodyPr>
            <a:normAutofit fontScale="90000"/>
          </a:bodyPr>
          <a:lstStyle/>
          <a:p>
            <a:r>
              <a:rPr lang="en-US" dirty="0">
                <a:solidFill>
                  <a:srgbClr val="FF0000"/>
                </a:solidFill>
                <a:latin typeface="Brush Script MT" panose="03060802040406070304" pitchFamily="66" charset="0"/>
              </a:rPr>
              <a:t>Problem Statements-4</a:t>
            </a:r>
          </a:p>
        </p:txBody>
      </p:sp>
      <p:sp>
        <p:nvSpPr>
          <p:cNvPr id="9" name="TextBox 8">
            <a:extLst>
              <a:ext uri="{FF2B5EF4-FFF2-40B4-BE49-F238E27FC236}">
                <a16:creationId xmlns:a16="http://schemas.microsoft.com/office/drawing/2014/main" id="{C5B0A31C-C325-FCEA-29EC-32DD98A97A30}"/>
              </a:ext>
            </a:extLst>
          </p:cNvPr>
          <p:cNvSpPr txBox="1"/>
          <p:nvPr/>
        </p:nvSpPr>
        <p:spPr>
          <a:xfrm>
            <a:off x="626437" y="4584018"/>
            <a:ext cx="5521805" cy="1323439"/>
          </a:xfrm>
          <a:prstGeom prst="rect">
            <a:avLst/>
          </a:prstGeom>
          <a:noFill/>
        </p:spPr>
        <p:txBody>
          <a:bodyPr wrap="square" rtlCol="0">
            <a:spAutoFit/>
          </a:bodyPr>
          <a:lstStyle/>
          <a:p>
            <a:r>
              <a:rPr lang="en-US" sz="4000" dirty="0"/>
              <a:t>What is their average spending on each order?</a:t>
            </a:r>
          </a:p>
        </p:txBody>
      </p:sp>
      <p:pic>
        <p:nvPicPr>
          <p:cNvPr id="4" name="Picture 3" descr="A cartoon of two people eating hot dogs&#10;&#10;Description automatically generated">
            <a:extLst>
              <a:ext uri="{FF2B5EF4-FFF2-40B4-BE49-F238E27FC236}">
                <a16:creationId xmlns:a16="http://schemas.microsoft.com/office/drawing/2014/main" id="{2174EDFC-98D2-D4AD-B5A3-772EB385B46D}"/>
              </a:ext>
            </a:extLst>
          </p:cNvPr>
          <p:cNvPicPr>
            <a:picLocks noChangeAspect="1"/>
          </p:cNvPicPr>
          <p:nvPr/>
        </p:nvPicPr>
        <p:blipFill>
          <a:blip r:embed="rId3"/>
          <a:stretch>
            <a:fillRect/>
          </a:stretch>
        </p:blipFill>
        <p:spPr>
          <a:xfrm>
            <a:off x="981765" y="1626897"/>
            <a:ext cx="5662259" cy="2881622"/>
          </a:xfrm>
          <a:prstGeom prst="rect">
            <a:avLst/>
          </a:prstGeom>
        </p:spPr>
      </p:pic>
      <p:sp>
        <p:nvSpPr>
          <p:cNvPr id="6" name="TextBox 5">
            <a:extLst>
              <a:ext uri="{FF2B5EF4-FFF2-40B4-BE49-F238E27FC236}">
                <a16:creationId xmlns:a16="http://schemas.microsoft.com/office/drawing/2014/main" id="{C9BA8822-B1A4-10AB-0EEC-F11B1025E210}"/>
              </a:ext>
            </a:extLst>
          </p:cNvPr>
          <p:cNvSpPr txBox="1"/>
          <p:nvPr/>
        </p:nvSpPr>
        <p:spPr>
          <a:xfrm>
            <a:off x="6899563" y="1812174"/>
            <a:ext cx="4904509" cy="3170099"/>
          </a:xfrm>
          <a:prstGeom prst="rect">
            <a:avLst/>
          </a:prstGeom>
          <a:noFill/>
        </p:spPr>
        <p:txBody>
          <a:bodyPr wrap="square" rtlCol="0">
            <a:spAutoFit/>
          </a:bodyPr>
          <a:lstStyle/>
          <a:p>
            <a:pPr algn="ctr"/>
            <a:r>
              <a:rPr lang="en-US" sz="4000" dirty="0">
                <a:solidFill>
                  <a:srgbClr val="FF0000"/>
                </a:solidFill>
                <a:latin typeface="Comic Sans MS" panose="030F0702030302020204" pitchFamily="66" charset="0"/>
              </a:rPr>
              <a:t>Zomato has observed that most couples order most of their food online.</a:t>
            </a:r>
          </a:p>
        </p:txBody>
      </p:sp>
    </p:spTree>
    <p:extLst>
      <p:ext uri="{BB962C8B-B14F-4D97-AF65-F5344CB8AC3E}">
        <p14:creationId xmlns:p14="http://schemas.microsoft.com/office/powerpoint/2010/main" val="51508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8" y="-191919"/>
            <a:ext cx="6733378" cy="1339075"/>
          </a:xfrm>
        </p:spPr>
        <p:txBody>
          <a:bodyPr>
            <a:normAutofit/>
          </a:bodyPr>
          <a:lstStyle/>
          <a:p>
            <a:r>
              <a:rPr lang="en-US" dirty="0">
                <a:solidFill>
                  <a:srgbClr val="FF0000"/>
                </a:solidFill>
                <a:latin typeface="Brush Script MT" panose="03060802040406070304" pitchFamily="66" charset="0"/>
              </a:rPr>
              <a:t>Solution</a:t>
            </a:r>
          </a:p>
        </p:txBody>
      </p:sp>
      <p:sp>
        <p:nvSpPr>
          <p:cNvPr id="8" name="TextBox 7">
            <a:extLst>
              <a:ext uri="{FF2B5EF4-FFF2-40B4-BE49-F238E27FC236}">
                <a16:creationId xmlns:a16="http://schemas.microsoft.com/office/drawing/2014/main" id="{405E2FE7-4F69-CFF0-C015-E5849A4FEC77}"/>
              </a:ext>
            </a:extLst>
          </p:cNvPr>
          <p:cNvSpPr txBox="1"/>
          <p:nvPr/>
        </p:nvSpPr>
        <p:spPr>
          <a:xfrm>
            <a:off x="173885" y="5241030"/>
            <a:ext cx="11840957" cy="954107"/>
          </a:xfrm>
          <a:prstGeom prst="rect">
            <a:avLst/>
          </a:prstGeom>
          <a:noFill/>
        </p:spPr>
        <p:txBody>
          <a:bodyPr wrap="square" rtlCol="0">
            <a:spAutoFit/>
          </a:bodyPr>
          <a:lstStyle/>
          <a:p>
            <a:r>
              <a:rPr lang="en-US" sz="2800" b="0" i="0" dirty="0">
                <a:solidFill>
                  <a:srgbClr val="FF0000"/>
                </a:solidFill>
                <a:effectLst/>
                <a:latin typeface="system-ui"/>
              </a:rPr>
              <a:t>Conclusion: The majority of couples prefer restaurants with an approximate cost of 300 rupees</a:t>
            </a:r>
            <a:endParaRPr lang="en-US" sz="2800" dirty="0">
              <a:solidFill>
                <a:srgbClr val="FF0000"/>
              </a:solidFill>
            </a:endParaRPr>
          </a:p>
        </p:txBody>
      </p:sp>
      <p:pic>
        <p:nvPicPr>
          <p:cNvPr id="4" name="Picture 3">
            <a:extLst>
              <a:ext uri="{FF2B5EF4-FFF2-40B4-BE49-F238E27FC236}">
                <a16:creationId xmlns:a16="http://schemas.microsoft.com/office/drawing/2014/main" id="{92FDB8DC-93F4-3CBB-87FD-7BCC7E8804B5}"/>
              </a:ext>
            </a:extLst>
          </p:cNvPr>
          <p:cNvPicPr>
            <a:picLocks noChangeAspect="1"/>
          </p:cNvPicPr>
          <p:nvPr/>
        </p:nvPicPr>
        <p:blipFill>
          <a:blip r:embed="rId3"/>
          <a:stretch>
            <a:fillRect/>
          </a:stretch>
        </p:blipFill>
        <p:spPr>
          <a:xfrm>
            <a:off x="497103" y="1033132"/>
            <a:ext cx="9752489" cy="1743318"/>
          </a:xfrm>
          <a:prstGeom prst="rect">
            <a:avLst/>
          </a:prstGeom>
        </p:spPr>
      </p:pic>
      <p:pic>
        <p:nvPicPr>
          <p:cNvPr id="11" name="Picture 10">
            <a:extLst>
              <a:ext uri="{FF2B5EF4-FFF2-40B4-BE49-F238E27FC236}">
                <a16:creationId xmlns:a16="http://schemas.microsoft.com/office/drawing/2014/main" id="{26FF85C0-E20E-12EB-C608-80330D58EAB0}"/>
              </a:ext>
            </a:extLst>
          </p:cNvPr>
          <p:cNvPicPr>
            <a:picLocks noChangeAspect="1"/>
          </p:cNvPicPr>
          <p:nvPr/>
        </p:nvPicPr>
        <p:blipFill>
          <a:blip r:embed="rId4"/>
          <a:stretch>
            <a:fillRect/>
          </a:stretch>
        </p:blipFill>
        <p:spPr>
          <a:xfrm>
            <a:off x="497103" y="2911405"/>
            <a:ext cx="11089178" cy="2340292"/>
          </a:xfrm>
          <a:prstGeom prst="rect">
            <a:avLst/>
          </a:prstGeom>
        </p:spPr>
      </p:pic>
    </p:spTree>
    <p:extLst>
      <p:ext uri="{BB962C8B-B14F-4D97-AF65-F5344CB8AC3E}">
        <p14:creationId xmlns:p14="http://schemas.microsoft.com/office/powerpoint/2010/main" val="291275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7" y="553469"/>
            <a:ext cx="8600285" cy="997929"/>
          </a:xfrm>
        </p:spPr>
        <p:txBody>
          <a:bodyPr>
            <a:normAutofit fontScale="90000"/>
          </a:bodyPr>
          <a:lstStyle/>
          <a:p>
            <a:r>
              <a:rPr lang="en-US" dirty="0">
                <a:solidFill>
                  <a:srgbClr val="FF0000"/>
                </a:solidFill>
                <a:latin typeface="Brush Script MT" panose="03060802040406070304" pitchFamily="66" charset="0"/>
              </a:rPr>
              <a:t>Problem Statements-5</a:t>
            </a:r>
          </a:p>
        </p:txBody>
      </p:sp>
      <p:sp>
        <p:nvSpPr>
          <p:cNvPr id="9" name="TextBox 8">
            <a:extLst>
              <a:ext uri="{FF2B5EF4-FFF2-40B4-BE49-F238E27FC236}">
                <a16:creationId xmlns:a16="http://schemas.microsoft.com/office/drawing/2014/main" id="{C5B0A31C-C325-FCEA-29EC-32DD98A97A30}"/>
              </a:ext>
            </a:extLst>
          </p:cNvPr>
          <p:cNvSpPr txBox="1"/>
          <p:nvPr/>
        </p:nvSpPr>
        <p:spPr>
          <a:xfrm>
            <a:off x="764680" y="1987745"/>
            <a:ext cx="4677457" cy="3170099"/>
          </a:xfrm>
          <a:prstGeom prst="rect">
            <a:avLst/>
          </a:prstGeom>
          <a:noFill/>
        </p:spPr>
        <p:txBody>
          <a:bodyPr wrap="square" rtlCol="0">
            <a:spAutoFit/>
          </a:bodyPr>
          <a:lstStyle/>
          <a:p>
            <a:r>
              <a:rPr lang="en-US" sz="4000" dirty="0"/>
              <a:t>5. Which mode(online or Offline) has received the maximum rating?</a:t>
            </a:r>
          </a:p>
        </p:txBody>
      </p:sp>
      <p:pic>
        <p:nvPicPr>
          <p:cNvPr id="3" name="Picture 2" descr="A row of red stars&#10;&#10;Description automatically generated">
            <a:extLst>
              <a:ext uri="{FF2B5EF4-FFF2-40B4-BE49-F238E27FC236}">
                <a16:creationId xmlns:a16="http://schemas.microsoft.com/office/drawing/2014/main" id="{AABF34D3-6378-B8D0-C8FC-65D4B7085918}"/>
              </a:ext>
            </a:extLst>
          </p:cNvPr>
          <p:cNvPicPr>
            <a:picLocks noChangeAspect="1"/>
          </p:cNvPicPr>
          <p:nvPr/>
        </p:nvPicPr>
        <p:blipFill>
          <a:blip r:embed="rId3"/>
          <a:stretch>
            <a:fillRect/>
          </a:stretch>
        </p:blipFill>
        <p:spPr>
          <a:xfrm>
            <a:off x="6064796" y="1726733"/>
            <a:ext cx="5220254" cy="3692125"/>
          </a:xfrm>
          <a:prstGeom prst="rect">
            <a:avLst/>
          </a:prstGeom>
        </p:spPr>
      </p:pic>
    </p:spTree>
    <p:extLst>
      <p:ext uri="{BB962C8B-B14F-4D97-AF65-F5344CB8AC3E}">
        <p14:creationId xmlns:p14="http://schemas.microsoft.com/office/powerpoint/2010/main" val="3714021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379879" y="634832"/>
            <a:ext cx="6733378" cy="624181"/>
          </a:xfrm>
        </p:spPr>
        <p:txBody>
          <a:bodyPr>
            <a:normAutofit fontScale="90000"/>
          </a:bodyPr>
          <a:lstStyle/>
          <a:p>
            <a:r>
              <a:rPr lang="en-US" dirty="0">
                <a:solidFill>
                  <a:srgbClr val="FF0000"/>
                </a:solidFill>
                <a:latin typeface="Brush Script MT" panose="03060802040406070304" pitchFamily="66" charset="0"/>
              </a:rPr>
              <a:t>Solution</a:t>
            </a:r>
          </a:p>
        </p:txBody>
      </p:sp>
      <p:sp>
        <p:nvSpPr>
          <p:cNvPr id="8" name="TextBox 7">
            <a:extLst>
              <a:ext uri="{FF2B5EF4-FFF2-40B4-BE49-F238E27FC236}">
                <a16:creationId xmlns:a16="http://schemas.microsoft.com/office/drawing/2014/main" id="{405E2FE7-4F69-CFF0-C015-E5849A4FEC77}"/>
              </a:ext>
            </a:extLst>
          </p:cNvPr>
          <p:cNvSpPr txBox="1"/>
          <p:nvPr/>
        </p:nvSpPr>
        <p:spPr>
          <a:xfrm>
            <a:off x="173885" y="5241030"/>
            <a:ext cx="11840957" cy="523220"/>
          </a:xfrm>
          <a:prstGeom prst="rect">
            <a:avLst/>
          </a:prstGeom>
          <a:noFill/>
        </p:spPr>
        <p:txBody>
          <a:bodyPr wrap="square" rtlCol="0">
            <a:spAutoFit/>
          </a:bodyPr>
          <a:lstStyle/>
          <a:p>
            <a:r>
              <a:rPr lang="en-US" sz="2800" b="0" i="0" dirty="0">
                <a:solidFill>
                  <a:srgbClr val="FF0000"/>
                </a:solidFill>
                <a:effectLst/>
                <a:latin typeface="system-ui"/>
              </a:rPr>
              <a:t>Conclusion: Offline order received lower rating as compared to Online orders</a:t>
            </a:r>
            <a:endParaRPr lang="en-US" sz="2800" dirty="0">
              <a:solidFill>
                <a:srgbClr val="FF0000"/>
              </a:solidFill>
            </a:endParaRPr>
          </a:p>
        </p:txBody>
      </p:sp>
      <p:pic>
        <p:nvPicPr>
          <p:cNvPr id="3" name="Picture 2">
            <a:extLst>
              <a:ext uri="{FF2B5EF4-FFF2-40B4-BE49-F238E27FC236}">
                <a16:creationId xmlns:a16="http://schemas.microsoft.com/office/drawing/2014/main" id="{D9DBA0D6-B88A-4796-2D73-848D04C85051}"/>
              </a:ext>
            </a:extLst>
          </p:cNvPr>
          <p:cNvPicPr>
            <a:picLocks noChangeAspect="1"/>
          </p:cNvPicPr>
          <p:nvPr/>
        </p:nvPicPr>
        <p:blipFill>
          <a:blip r:embed="rId3"/>
          <a:stretch>
            <a:fillRect/>
          </a:stretch>
        </p:blipFill>
        <p:spPr>
          <a:xfrm>
            <a:off x="379879" y="1446663"/>
            <a:ext cx="5714484" cy="3294627"/>
          </a:xfrm>
          <a:prstGeom prst="rect">
            <a:avLst/>
          </a:prstGeom>
        </p:spPr>
      </p:pic>
      <p:pic>
        <p:nvPicPr>
          <p:cNvPr id="7" name="Picture 6">
            <a:extLst>
              <a:ext uri="{FF2B5EF4-FFF2-40B4-BE49-F238E27FC236}">
                <a16:creationId xmlns:a16="http://schemas.microsoft.com/office/drawing/2014/main" id="{F2D0FB73-E8D2-9790-46FD-23E439D24A2D}"/>
              </a:ext>
            </a:extLst>
          </p:cNvPr>
          <p:cNvPicPr>
            <a:picLocks noChangeAspect="1"/>
          </p:cNvPicPr>
          <p:nvPr/>
        </p:nvPicPr>
        <p:blipFill>
          <a:blip r:embed="rId4"/>
          <a:stretch>
            <a:fillRect/>
          </a:stretch>
        </p:blipFill>
        <p:spPr>
          <a:xfrm>
            <a:off x="6994842" y="872763"/>
            <a:ext cx="4071291" cy="4118397"/>
          </a:xfrm>
          <a:prstGeom prst="rect">
            <a:avLst/>
          </a:prstGeom>
        </p:spPr>
      </p:pic>
    </p:spTree>
    <p:extLst>
      <p:ext uri="{BB962C8B-B14F-4D97-AF65-F5344CB8AC3E}">
        <p14:creationId xmlns:p14="http://schemas.microsoft.com/office/powerpoint/2010/main" val="39415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7" y="553469"/>
            <a:ext cx="8600285" cy="997929"/>
          </a:xfrm>
        </p:spPr>
        <p:txBody>
          <a:bodyPr>
            <a:normAutofit fontScale="90000"/>
          </a:bodyPr>
          <a:lstStyle/>
          <a:p>
            <a:r>
              <a:rPr lang="en-US" dirty="0">
                <a:solidFill>
                  <a:srgbClr val="FF0000"/>
                </a:solidFill>
                <a:latin typeface="Brush Script MT" panose="03060802040406070304" pitchFamily="66" charset="0"/>
              </a:rPr>
              <a:t>Problem Statements-6</a:t>
            </a:r>
          </a:p>
        </p:txBody>
      </p:sp>
      <p:sp>
        <p:nvSpPr>
          <p:cNvPr id="9" name="TextBox 8">
            <a:extLst>
              <a:ext uri="{FF2B5EF4-FFF2-40B4-BE49-F238E27FC236}">
                <a16:creationId xmlns:a16="http://schemas.microsoft.com/office/drawing/2014/main" id="{C5B0A31C-C325-FCEA-29EC-32DD98A97A30}"/>
              </a:ext>
            </a:extLst>
          </p:cNvPr>
          <p:cNvSpPr txBox="1"/>
          <p:nvPr/>
        </p:nvSpPr>
        <p:spPr>
          <a:xfrm>
            <a:off x="6293229" y="1766130"/>
            <a:ext cx="4938311" cy="3416320"/>
          </a:xfrm>
          <a:prstGeom prst="rect">
            <a:avLst/>
          </a:prstGeom>
          <a:noFill/>
        </p:spPr>
        <p:txBody>
          <a:bodyPr wrap="square" rtlCol="0">
            <a:spAutoFit/>
          </a:bodyPr>
          <a:lstStyle/>
          <a:p>
            <a:r>
              <a:rPr lang="en-US" sz="3600" dirty="0"/>
              <a:t>6. Which type of restaurant received most offline orders. So that Zomato can provide customers with some good offers?</a:t>
            </a:r>
          </a:p>
        </p:txBody>
      </p:sp>
      <p:pic>
        <p:nvPicPr>
          <p:cNvPr id="4" name="Picture 3" descr="A person on a scooter&#10;&#10;Description automatically generated">
            <a:extLst>
              <a:ext uri="{FF2B5EF4-FFF2-40B4-BE49-F238E27FC236}">
                <a16:creationId xmlns:a16="http://schemas.microsoft.com/office/drawing/2014/main" id="{A672AB8F-1C9B-2103-FFAD-6635AA9260A1}"/>
              </a:ext>
            </a:extLst>
          </p:cNvPr>
          <p:cNvPicPr>
            <a:picLocks noChangeAspect="1"/>
          </p:cNvPicPr>
          <p:nvPr/>
        </p:nvPicPr>
        <p:blipFill>
          <a:blip r:embed="rId3"/>
          <a:stretch>
            <a:fillRect/>
          </a:stretch>
        </p:blipFill>
        <p:spPr>
          <a:xfrm>
            <a:off x="869514" y="2047334"/>
            <a:ext cx="4716087" cy="387132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767108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379879" y="634832"/>
            <a:ext cx="6733378" cy="624181"/>
          </a:xfrm>
        </p:spPr>
        <p:txBody>
          <a:bodyPr>
            <a:normAutofit fontScale="90000"/>
          </a:bodyPr>
          <a:lstStyle/>
          <a:p>
            <a:r>
              <a:rPr lang="en-US" dirty="0">
                <a:solidFill>
                  <a:srgbClr val="FF0000"/>
                </a:solidFill>
                <a:latin typeface="Brush Script MT" panose="03060802040406070304" pitchFamily="66" charset="0"/>
              </a:rPr>
              <a:t>Solution</a:t>
            </a:r>
          </a:p>
        </p:txBody>
      </p:sp>
      <p:pic>
        <p:nvPicPr>
          <p:cNvPr id="4" name="Picture 3">
            <a:extLst>
              <a:ext uri="{FF2B5EF4-FFF2-40B4-BE49-F238E27FC236}">
                <a16:creationId xmlns:a16="http://schemas.microsoft.com/office/drawing/2014/main" id="{A743D4AA-2A38-4ABE-60C1-52CE59786BE1}"/>
              </a:ext>
            </a:extLst>
          </p:cNvPr>
          <p:cNvPicPr>
            <a:picLocks noChangeAspect="1"/>
          </p:cNvPicPr>
          <p:nvPr/>
        </p:nvPicPr>
        <p:blipFill>
          <a:blip r:embed="rId3"/>
          <a:stretch>
            <a:fillRect/>
          </a:stretch>
        </p:blipFill>
        <p:spPr>
          <a:xfrm>
            <a:off x="379880" y="1020875"/>
            <a:ext cx="11349378" cy="2196150"/>
          </a:xfrm>
          <a:prstGeom prst="rect">
            <a:avLst/>
          </a:prstGeom>
        </p:spPr>
      </p:pic>
      <p:pic>
        <p:nvPicPr>
          <p:cNvPr id="9" name="Picture 8">
            <a:extLst>
              <a:ext uri="{FF2B5EF4-FFF2-40B4-BE49-F238E27FC236}">
                <a16:creationId xmlns:a16="http://schemas.microsoft.com/office/drawing/2014/main" id="{8D271AE8-3F07-3CB9-7BEB-CC97AA30C7D8}"/>
              </a:ext>
            </a:extLst>
          </p:cNvPr>
          <p:cNvPicPr>
            <a:picLocks noChangeAspect="1"/>
          </p:cNvPicPr>
          <p:nvPr/>
        </p:nvPicPr>
        <p:blipFill>
          <a:blip r:embed="rId4"/>
          <a:stretch>
            <a:fillRect/>
          </a:stretch>
        </p:blipFill>
        <p:spPr>
          <a:xfrm>
            <a:off x="526280" y="3404464"/>
            <a:ext cx="11022253" cy="2995361"/>
          </a:xfrm>
          <a:prstGeom prst="rect">
            <a:avLst/>
          </a:prstGeom>
        </p:spPr>
      </p:pic>
    </p:spTree>
    <p:extLst>
      <p:ext uri="{BB962C8B-B14F-4D97-AF65-F5344CB8AC3E}">
        <p14:creationId xmlns:p14="http://schemas.microsoft.com/office/powerpoint/2010/main" val="88627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7" y="553469"/>
            <a:ext cx="10796084" cy="997929"/>
          </a:xfrm>
        </p:spPr>
        <p:txBody>
          <a:bodyPr>
            <a:normAutofit fontScale="90000"/>
          </a:bodyPr>
          <a:lstStyle/>
          <a:p>
            <a:r>
              <a:rPr lang="en-US" dirty="0">
                <a:solidFill>
                  <a:srgbClr val="FF0000"/>
                </a:solidFill>
                <a:latin typeface="Brush Script MT" panose="03060802040406070304" pitchFamily="66" charset="0"/>
              </a:rPr>
              <a:t>Introduction</a:t>
            </a:r>
          </a:p>
        </p:txBody>
      </p:sp>
      <p:pic>
        <p:nvPicPr>
          <p:cNvPr id="8" name="Picture 7" descr="A person riding a red scooter&#10;&#10;Description automatically generated">
            <a:extLst>
              <a:ext uri="{FF2B5EF4-FFF2-40B4-BE49-F238E27FC236}">
                <a16:creationId xmlns:a16="http://schemas.microsoft.com/office/drawing/2014/main" id="{E3BAF1C3-C8FA-B3BB-D27B-99891E7400E7}"/>
              </a:ext>
            </a:extLst>
          </p:cNvPr>
          <p:cNvPicPr>
            <a:picLocks noChangeAspect="1"/>
          </p:cNvPicPr>
          <p:nvPr/>
        </p:nvPicPr>
        <p:blipFill>
          <a:blip r:embed="rId3"/>
          <a:stretch>
            <a:fillRect/>
          </a:stretch>
        </p:blipFill>
        <p:spPr>
          <a:xfrm>
            <a:off x="7666068" y="1160980"/>
            <a:ext cx="4006416" cy="4355752"/>
          </a:xfrm>
          <a:prstGeom prst="rect">
            <a:avLst/>
          </a:prstGeom>
        </p:spPr>
      </p:pic>
      <p:sp>
        <p:nvSpPr>
          <p:cNvPr id="9" name="TextBox 8">
            <a:extLst>
              <a:ext uri="{FF2B5EF4-FFF2-40B4-BE49-F238E27FC236}">
                <a16:creationId xmlns:a16="http://schemas.microsoft.com/office/drawing/2014/main" id="{C5B0A31C-C325-FCEA-29EC-32DD98A97A30}"/>
              </a:ext>
            </a:extLst>
          </p:cNvPr>
          <p:cNvSpPr txBox="1"/>
          <p:nvPr/>
        </p:nvSpPr>
        <p:spPr>
          <a:xfrm>
            <a:off x="519516" y="1825905"/>
            <a:ext cx="6883070" cy="3970318"/>
          </a:xfrm>
          <a:prstGeom prst="rect">
            <a:avLst/>
          </a:prstGeom>
          <a:noFill/>
        </p:spPr>
        <p:txBody>
          <a:bodyPr wrap="square" rtlCol="0">
            <a:spAutoFit/>
          </a:bodyPr>
          <a:lstStyle/>
          <a:p>
            <a:r>
              <a:rPr lang="en-US" dirty="0"/>
              <a:t>Zomato is a popular online platform that connects users with a wide variety of restaurants, providing details such as menu options, customer reviews, ratings, and more. As a global leader in the food service industry, Zomato's vast dataset offers valuable insights into restaurant types, customer behavior, and trends across different regions. By analyzing this data, businesses can make data-driven decisions to improve customer satisfaction, optimize their service offerings, and enhance overall performance.</a:t>
            </a:r>
          </a:p>
          <a:p>
            <a:endParaRPr lang="en-US" dirty="0"/>
          </a:p>
          <a:p>
            <a:r>
              <a:rPr lang="en-US" dirty="0"/>
              <a:t>In this project, we explore a Zomato dataset containing information about various restaurant types, customer votes, and other key factors. The goal is to analyze this data and extract meaningful insights that can be used to address business questions, identify trends, and support decision-making processes.</a:t>
            </a:r>
          </a:p>
        </p:txBody>
      </p:sp>
    </p:spTree>
    <p:extLst>
      <p:ext uri="{BB962C8B-B14F-4D97-AF65-F5344CB8AC3E}">
        <p14:creationId xmlns:p14="http://schemas.microsoft.com/office/powerpoint/2010/main" val="239649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7" y="553469"/>
            <a:ext cx="10796084" cy="997929"/>
          </a:xfrm>
        </p:spPr>
        <p:txBody>
          <a:bodyPr>
            <a:normAutofit fontScale="90000"/>
          </a:bodyPr>
          <a:lstStyle/>
          <a:p>
            <a:r>
              <a:rPr lang="en-US" dirty="0">
                <a:solidFill>
                  <a:srgbClr val="FF0000"/>
                </a:solidFill>
                <a:latin typeface="Brush Script MT" panose="03060802040406070304" pitchFamily="66" charset="0"/>
              </a:rPr>
              <a:t>Project Conclusion</a:t>
            </a:r>
          </a:p>
        </p:txBody>
      </p:sp>
      <p:pic>
        <p:nvPicPr>
          <p:cNvPr id="8" name="Picture 7" descr="A person riding a red scooter&#10;&#10;Description automatically generated">
            <a:extLst>
              <a:ext uri="{FF2B5EF4-FFF2-40B4-BE49-F238E27FC236}">
                <a16:creationId xmlns:a16="http://schemas.microsoft.com/office/drawing/2014/main" id="{E3BAF1C3-C8FA-B3BB-D27B-99891E7400E7}"/>
              </a:ext>
            </a:extLst>
          </p:cNvPr>
          <p:cNvPicPr>
            <a:picLocks noChangeAspect="1"/>
          </p:cNvPicPr>
          <p:nvPr/>
        </p:nvPicPr>
        <p:blipFill>
          <a:blip r:embed="rId3"/>
          <a:stretch>
            <a:fillRect/>
          </a:stretch>
        </p:blipFill>
        <p:spPr>
          <a:xfrm>
            <a:off x="7980283" y="1052433"/>
            <a:ext cx="4006416" cy="4355752"/>
          </a:xfrm>
          <a:prstGeom prst="rect">
            <a:avLst/>
          </a:prstGeom>
        </p:spPr>
      </p:pic>
      <p:sp>
        <p:nvSpPr>
          <p:cNvPr id="3" name="TextBox 2">
            <a:extLst>
              <a:ext uri="{FF2B5EF4-FFF2-40B4-BE49-F238E27FC236}">
                <a16:creationId xmlns:a16="http://schemas.microsoft.com/office/drawing/2014/main" id="{B30B778F-547B-BA5D-61F0-128A77024524}"/>
              </a:ext>
            </a:extLst>
          </p:cNvPr>
          <p:cNvSpPr txBox="1"/>
          <p:nvPr/>
        </p:nvSpPr>
        <p:spPr>
          <a:xfrm>
            <a:off x="643467" y="1770611"/>
            <a:ext cx="8109835" cy="4247317"/>
          </a:xfrm>
          <a:prstGeom prst="rect">
            <a:avLst/>
          </a:prstGeom>
          <a:noFill/>
        </p:spPr>
        <p:txBody>
          <a:bodyPr wrap="square" rtlCol="0">
            <a:spAutoFit/>
          </a:bodyPr>
          <a:lstStyle/>
          <a:p>
            <a:pPr>
              <a:buFont typeface="Arial" panose="020B0604020202020204" pitchFamily="34" charset="0"/>
              <a:buChar char="•"/>
            </a:pPr>
            <a:r>
              <a:rPr lang="en-US" b="1" dirty="0"/>
              <a:t>Pandas</a:t>
            </a:r>
            <a:r>
              <a:rPr lang="en-US" dirty="0"/>
              <a:t> was used for efficient data handling and manipulation, allowing me to group the data by restaurant type and calculate total votes, helping me understand customer preferences.</a:t>
            </a:r>
          </a:p>
          <a:p>
            <a:pPr>
              <a:buFont typeface="Arial" panose="020B0604020202020204" pitchFamily="34" charset="0"/>
              <a:buChar char="•"/>
            </a:pPr>
            <a:r>
              <a:rPr lang="en-US" b="1" dirty="0"/>
              <a:t>NumPy</a:t>
            </a:r>
            <a:r>
              <a:rPr lang="en-US" dirty="0"/>
              <a:t> provided the numerical foundation for performing mathematical operations and enhancing data processing speed.</a:t>
            </a:r>
          </a:p>
          <a:p>
            <a:pPr>
              <a:buFont typeface="Arial" panose="020B0604020202020204" pitchFamily="34" charset="0"/>
              <a:buChar char="•"/>
            </a:pPr>
            <a:r>
              <a:rPr lang="en-US" b="1" dirty="0"/>
              <a:t>Matplotlib</a:t>
            </a:r>
            <a:r>
              <a:rPr lang="en-US" dirty="0"/>
              <a:t> helped me create a variety of static visualizations, such as line charts, making it easier to communicate key insights to stakeholders.</a:t>
            </a:r>
          </a:p>
          <a:p>
            <a:pPr>
              <a:buFont typeface="Arial" panose="020B0604020202020204" pitchFamily="34" charset="0"/>
              <a:buChar char="•"/>
            </a:pPr>
            <a:r>
              <a:rPr lang="en-US" b="1" dirty="0"/>
              <a:t>Seaborn</a:t>
            </a:r>
            <a:r>
              <a:rPr lang="en-US" dirty="0"/>
              <a:t> added aesthetic value to the visualizations by creating more detailed and visually appealing charts.</a:t>
            </a:r>
          </a:p>
          <a:p>
            <a:r>
              <a:rPr lang="en-US" dirty="0"/>
              <a:t>These libraries were instrumental in transforming raw data into meaningful insights, allowing me to gain hands-on experience with Python's data analysis ecosystem. The knowledge and skills I gained through this project have significantly enhanced my data analysis abilities, and I look forward to applying them in future endeavors.</a:t>
            </a:r>
          </a:p>
          <a:p>
            <a:endParaRPr lang="en-US" dirty="0"/>
          </a:p>
        </p:txBody>
      </p:sp>
    </p:spTree>
    <p:extLst>
      <p:ext uri="{BB962C8B-B14F-4D97-AF65-F5344CB8AC3E}">
        <p14:creationId xmlns:p14="http://schemas.microsoft.com/office/powerpoint/2010/main" val="386487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7" y="553469"/>
            <a:ext cx="10796084" cy="997929"/>
          </a:xfrm>
        </p:spPr>
        <p:txBody>
          <a:bodyPr>
            <a:normAutofit fontScale="90000"/>
          </a:bodyPr>
          <a:lstStyle/>
          <a:p>
            <a:r>
              <a:rPr lang="en-US" dirty="0">
                <a:solidFill>
                  <a:srgbClr val="FF0000"/>
                </a:solidFill>
                <a:latin typeface="Brush Script MT" panose="03060802040406070304" pitchFamily="66" charset="0"/>
              </a:rPr>
              <a:t>Thankyou</a:t>
            </a:r>
          </a:p>
        </p:txBody>
      </p:sp>
      <p:sp>
        <p:nvSpPr>
          <p:cNvPr id="3" name="TextBox 2">
            <a:extLst>
              <a:ext uri="{FF2B5EF4-FFF2-40B4-BE49-F238E27FC236}">
                <a16:creationId xmlns:a16="http://schemas.microsoft.com/office/drawing/2014/main" id="{B30B778F-547B-BA5D-61F0-128A77024524}"/>
              </a:ext>
            </a:extLst>
          </p:cNvPr>
          <p:cNvSpPr txBox="1"/>
          <p:nvPr/>
        </p:nvSpPr>
        <p:spPr>
          <a:xfrm>
            <a:off x="5008940" y="1616258"/>
            <a:ext cx="6637191" cy="4093428"/>
          </a:xfrm>
          <a:prstGeom prst="rect">
            <a:avLst/>
          </a:prstGeom>
          <a:noFill/>
        </p:spPr>
        <p:txBody>
          <a:bodyPr wrap="square" rtlCol="0">
            <a:spAutoFit/>
          </a:bodyPr>
          <a:lstStyle/>
          <a:p>
            <a:r>
              <a:rPr lang="en-US" sz="2000" dirty="0"/>
              <a:t>I would like to extend my sincere thanks to </a:t>
            </a:r>
            <a:r>
              <a:rPr lang="en-US" sz="2000" b="1" dirty="0"/>
              <a:t>The </a:t>
            </a:r>
            <a:r>
              <a:rPr lang="en-US" sz="2000" b="1" dirty="0" err="1"/>
              <a:t>iScale</a:t>
            </a:r>
            <a:r>
              <a:rPr lang="en-US" sz="2000" b="1" dirty="0"/>
              <a:t> YouTube channel</a:t>
            </a:r>
            <a:r>
              <a:rPr lang="en-US" sz="2000" dirty="0"/>
              <a:t> for providing invaluable guidance and the free Zomato dataset, which made this project possible. Through their support, I was able to explore the intricacies of data analysis using Python, deepening my understanding of data manipulation, exploration, and visualization techniques.</a:t>
            </a:r>
          </a:p>
          <a:p>
            <a:r>
              <a:rPr lang="en-US" sz="2000" dirty="0"/>
              <a:t>In this project, I analyzed the Zomato dataset, which includes various restaurant attributes such as restaurant types, votes, and more. By leveraging the powerful Python libraries mentioned earlier, I was able to extract meaningful insights and present them through visually compelling charts and graphs.</a:t>
            </a:r>
          </a:p>
        </p:txBody>
      </p:sp>
      <p:pic>
        <p:nvPicPr>
          <p:cNvPr id="4" name="Picture 3" descr="A red and white logo&#10;&#10;Description automatically generated">
            <a:extLst>
              <a:ext uri="{FF2B5EF4-FFF2-40B4-BE49-F238E27FC236}">
                <a16:creationId xmlns:a16="http://schemas.microsoft.com/office/drawing/2014/main" id="{018B423D-B9B8-915F-97CE-BC1E2CA990AE}"/>
              </a:ext>
            </a:extLst>
          </p:cNvPr>
          <p:cNvPicPr>
            <a:picLocks noChangeAspect="1"/>
          </p:cNvPicPr>
          <p:nvPr/>
        </p:nvPicPr>
        <p:blipFill>
          <a:blip r:embed="rId3"/>
          <a:stretch>
            <a:fillRect/>
          </a:stretch>
        </p:blipFill>
        <p:spPr>
          <a:xfrm>
            <a:off x="222779" y="1616258"/>
            <a:ext cx="4463628" cy="3977935"/>
          </a:xfrm>
          <a:prstGeom prst="rect">
            <a:avLst/>
          </a:prstGeom>
        </p:spPr>
      </p:pic>
    </p:spTree>
    <p:extLst>
      <p:ext uri="{BB962C8B-B14F-4D97-AF65-F5344CB8AC3E}">
        <p14:creationId xmlns:p14="http://schemas.microsoft.com/office/powerpoint/2010/main" val="126678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7" y="553469"/>
            <a:ext cx="10796084" cy="997929"/>
          </a:xfrm>
        </p:spPr>
        <p:txBody>
          <a:bodyPr>
            <a:noAutofit/>
          </a:bodyPr>
          <a:lstStyle/>
          <a:p>
            <a:r>
              <a:rPr lang="en-US" sz="4800" dirty="0">
                <a:solidFill>
                  <a:srgbClr val="FF0000"/>
                </a:solidFill>
                <a:latin typeface="Brush Script MT" panose="03060802040406070304" pitchFamily="66" charset="0"/>
              </a:rPr>
              <a:t>Tools Used</a:t>
            </a:r>
          </a:p>
        </p:txBody>
      </p:sp>
      <p:sp>
        <p:nvSpPr>
          <p:cNvPr id="9" name="TextBox 8">
            <a:extLst>
              <a:ext uri="{FF2B5EF4-FFF2-40B4-BE49-F238E27FC236}">
                <a16:creationId xmlns:a16="http://schemas.microsoft.com/office/drawing/2014/main" id="{C5B0A31C-C325-FCEA-29EC-32DD98A97A30}"/>
              </a:ext>
            </a:extLst>
          </p:cNvPr>
          <p:cNvSpPr txBox="1"/>
          <p:nvPr/>
        </p:nvSpPr>
        <p:spPr>
          <a:xfrm>
            <a:off x="659729" y="1560907"/>
            <a:ext cx="6883070" cy="138499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Excel</a:t>
            </a:r>
          </a:p>
          <a:p>
            <a:pPr marL="285750" indent="-285750">
              <a:buFont typeface="Wingdings" panose="05000000000000000000" pitchFamily="2" charset="2"/>
              <a:buChar char="Ø"/>
            </a:pPr>
            <a:r>
              <a:rPr lang="en-US" sz="2800" dirty="0"/>
              <a:t>Python</a:t>
            </a:r>
          </a:p>
          <a:p>
            <a:pPr marL="285750" indent="-285750">
              <a:buFont typeface="Wingdings" panose="05000000000000000000" pitchFamily="2" charset="2"/>
              <a:buChar char="Ø"/>
            </a:pPr>
            <a:r>
              <a:rPr lang="en-US" sz="2800" dirty="0"/>
              <a:t>Data Visualization</a:t>
            </a:r>
          </a:p>
        </p:txBody>
      </p:sp>
      <p:sp>
        <p:nvSpPr>
          <p:cNvPr id="2" name="TextBox 1">
            <a:extLst>
              <a:ext uri="{FF2B5EF4-FFF2-40B4-BE49-F238E27FC236}">
                <a16:creationId xmlns:a16="http://schemas.microsoft.com/office/drawing/2014/main" id="{A847F101-0AA7-7D48-1670-B4DFF6F6D86B}"/>
              </a:ext>
            </a:extLst>
          </p:cNvPr>
          <p:cNvSpPr txBox="1"/>
          <p:nvPr/>
        </p:nvSpPr>
        <p:spPr>
          <a:xfrm>
            <a:off x="586171" y="4181615"/>
            <a:ext cx="6883070" cy="181588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Pandas</a:t>
            </a:r>
          </a:p>
          <a:p>
            <a:pPr marL="285750" indent="-285750">
              <a:buFont typeface="Wingdings" panose="05000000000000000000" pitchFamily="2" charset="2"/>
              <a:buChar char="Ø"/>
            </a:pPr>
            <a:r>
              <a:rPr lang="en-US" sz="2800" dirty="0" err="1"/>
              <a:t>Numpy</a:t>
            </a:r>
            <a:endParaRPr lang="en-US" sz="2800" dirty="0"/>
          </a:p>
          <a:p>
            <a:pPr marL="285750" indent="-285750">
              <a:buFont typeface="Wingdings" panose="05000000000000000000" pitchFamily="2" charset="2"/>
              <a:buChar char="Ø"/>
            </a:pPr>
            <a:r>
              <a:rPr lang="en-US" sz="2800" dirty="0"/>
              <a:t>Matplotlib</a:t>
            </a:r>
          </a:p>
          <a:p>
            <a:pPr marL="285750" indent="-285750">
              <a:buFont typeface="Wingdings" panose="05000000000000000000" pitchFamily="2" charset="2"/>
              <a:buChar char="Ø"/>
            </a:pPr>
            <a:r>
              <a:rPr lang="en-US" sz="2800" dirty="0" err="1"/>
              <a:t>SeaBorn</a:t>
            </a:r>
            <a:endParaRPr lang="en-US" sz="2800" dirty="0"/>
          </a:p>
        </p:txBody>
      </p:sp>
      <p:sp>
        <p:nvSpPr>
          <p:cNvPr id="3" name="Title 4">
            <a:extLst>
              <a:ext uri="{FF2B5EF4-FFF2-40B4-BE49-F238E27FC236}">
                <a16:creationId xmlns:a16="http://schemas.microsoft.com/office/drawing/2014/main" id="{6142849C-6C25-CFBF-081D-2A13154A8CDC}"/>
              </a:ext>
            </a:extLst>
          </p:cNvPr>
          <p:cNvSpPr txBox="1">
            <a:spLocks/>
          </p:cNvSpPr>
          <p:nvPr/>
        </p:nvSpPr>
        <p:spPr>
          <a:xfrm>
            <a:off x="659729" y="3316064"/>
            <a:ext cx="3028693" cy="84703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5400" dirty="0">
                <a:solidFill>
                  <a:srgbClr val="FF0000"/>
                </a:solidFill>
                <a:latin typeface="Brush Script MT" panose="03060802040406070304" pitchFamily="66" charset="0"/>
              </a:rPr>
              <a:t>Libraries</a:t>
            </a:r>
          </a:p>
        </p:txBody>
      </p:sp>
      <p:pic>
        <p:nvPicPr>
          <p:cNvPr id="6" name="Picture 5" descr="A tool box full of tools&#10;&#10;Description automatically generated">
            <a:extLst>
              <a:ext uri="{FF2B5EF4-FFF2-40B4-BE49-F238E27FC236}">
                <a16:creationId xmlns:a16="http://schemas.microsoft.com/office/drawing/2014/main" id="{E6D1043E-E48B-7D5E-6917-4ED57D3F514E}"/>
              </a:ext>
            </a:extLst>
          </p:cNvPr>
          <p:cNvPicPr>
            <a:picLocks noChangeAspect="1"/>
          </p:cNvPicPr>
          <p:nvPr/>
        </p:nvPicPr>
        <p:blipFill>
          <a:blip r:embed="rId3"/>
          <a:stretch>
            <a:fillRect/>
          </a:stretch>
        </p:blipFill>
        <p:spPr>
          <a:xfrm>
            <a:off x="4889444" y="1458938"/>
            <a:ext cx="5946905" cy="3823011"/>
          </a:xfrm>
          <a:prstGeom prst="rect">
            <a:avLst/>
          </a:prstGeom>
          <a:ln>
            <a:noFill/>
          </a:ln>
          <a:effectLst>
            <a:softEdge rad="112500"/>
          </a:effectLst>
        </p:spPr>
      </p:pic>
    </p:spTree>
    <p:extLst>
      <p:ext uri="{BB962C8B-B14F-4D97-AF65-F5344CB8AC3E}">
        <p14:creationId xmlns:p14="http://schemas.microsoft.com/office/powerpoint/2010/main" val="61691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8" y="553469"/>
            <a:ext cx="6733378" cy="997929"/>
          </a:xfrm>
        </p:spPr>
        <p:txBody>
          <a:bodyPr>
            <a:normAutofit fontScale="90000"/>
          </a:bodyPr>
          <a:lstStyle/>
          <a:p>
            <a:r>
              <a:rPr lang="en-US" dirty="0">
                <a:solidFill>
                  <a:srgbClr val="FF0000"/>
                </a:solidFill>
                <a:latin typeface="Brush Script MT" panose="03060802040406070304" pitchFamily="66" charset="0"/>
              </a:rPr>
              <a:t>Problem Statements</a:t>
            </a:r>
          </a:p>
        </p:txBody>
      </p:sp>
      <p:sp>
        <p:nvSpPr>
          <p:cNvPr id="9" name="TextBox 8">
            <a:extLst>
              <a:ext uri="{FF2B5EF4-FFF2-40B4-BE49-F238E27FC236}">
                <a16:creationId xmlns:a16="http://schemas.microsoft.com/office/drawing/2014/main" id="{C5B0A31C-C325-FCEA-29EC-32DD98A97A30}"/>
              </a:ext>
            </a:extLst>
          </p:cNvPr>
          <p:cNvSpPr txBox="1"/>
          <p:nvPr/>
        </p:nvSpPr>
        <p:spPr>
          <a:xfrm>
            <a:off x="766029" y="2189196"/>
            <a:ext cx="7435318" cy="2062103"/>
          </a:xfrm>
          <a:prstGeom prst="rect">
            <a:avLst/>
          </a:prstGeom>
          <a:noFill/>
        </p:spPr>
        <p:txBody>
          <a:bodyPr wrap="square" rtlCol="0">
            <a:spAutoFit/>
          </a:bodyPr>
          <a:lstStyle/>
          <a:p>
            <a:r>
              <a:rPr lang="en-US" sz="3200" dirty="0"/>
              <a:t>Our analysis focuses on understanding customer voting patterns based on different restaurant types. We aim to answer the following questions……..</a:t>
            </a:r>
          </a:p>
        </p:txBody>
      </p:sp>
      <p:pic>
        <p:nvPicPr>
          <p:cNvPr id="3" name="Picture 2" descr="A cartoon character leaning on a question mark&#10;&#10;Description automatically generated">
            <a:extLst>
              <a:ext uri="{FF2B5EF4-FFF2-40B4-BE49-F238E27FC236}">
                <a16:creationId xmlns:a16="http://schemas.microsoft.com/office/drawing/2014/main" id="{487AAAA6-C5AF-EEA0-0066-6EE1CC36C6CC}"/>
              </a:ext>
            </a:extLst>
          </p:cNvPr>
          <p:cNvPicPr>
            <a:picLocks noChangeAspect="1"/>
          </p:cNvPicPr>
          <p:nvPr/>
        </p:nvPicPr>
        <p:blipFill>
          <a:blip r:embed="rId3"/>
          <a:stretch>
            <a:fillRect/>
          </a:stretch>
        </p:blipFill>
        <p:spPr>
          <a:xfrm>
            <a:off x="7708313" y="553469"/>
            <a:ext cx="4044513" cy="5260283"/>
          </a:xfrm>
          <a:prstGeom prst="rect">
            <a:avLst/>
          </a:prstGeom>
        </p:spPr>
      </p:pic>
    </p:spTree>
    <p:extLst>
      <p:ext uri="{BB962C8B-B14F-4D97-AF65-F5344CB8AC3E}">
        <p14:creationId xmlns:p14="http://schemas.microsoft.com/office/powerpoint/2010/main" val="14998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59728" y="562003"/>
            <a:ext cx="10796084" cy="997929"/>
          </a:xfrm>
        </p:spPr>
        <p:txBody>
          <a:bodyPr>
            <a:noAutofit/>
          </a:bodyPr>
          <a:lstStyle/>
          <a:p>
            <a:r>
              <a:rPr lang="en-US" sz="4500" dirty="0">
                <a:solidFill>
                  <a:srgbClr val="FF0000"/>
                </a:solidFill>
                <a:latin typeface="Brush Script MT" panose="03060802040406070304" pitchFamily="66" charset="0"/>
              </a:rPr>
              <a:t>Introduction: Python Libraries for Data Analysis</a:t>
            </a:r>
          </a:p>
        </p:txBody>
      </p:sp>
      <p:sp>
        <p:nvSpPr>
          <p:cNvPr id="9" name="TextBox 8">
            <a:extLst>
              <a:ext uri="{FF2B5EF4-FFF2-40B4-BE49-F238E27FC236}">
                <a16:creationId xmlns:a16="http://schemas.microsoft.com/office/drawing/2014/main" id="{C5B0A31C-C325-FCEA-29EC-32DD98A97A30}"/>
              </a:ext>
            </a:extLst>
          </p:cNvPr>
          <p:cNvSpPr txBox="1"/>
          <p:nvPr/>
        </p:nvSpPr>
        <p:spPr>
          <a:xfrm>
            <a:off x="215660" y="1560907"/>
            <a:ext cx="11696477" cy="1938992"/>
          </a:xfrm>
          <a:prstGeom prst="rect">
            <a:avLst/>
          </a:prstGeom>
          <a:noFill/>
        </p:spPr>
        <p:txBody>
          <a:bodyPr wrap="square" rtlCol="0">
            <a:spAutoFit/>
          </a:bodyPr>
          <a:lstStyle/>
          <a:p>
            <a:r>
              <a:rPr lang="en-US" sz="2400" dirty="0"/>
              <a:t>Python has become a leading programming language for data analysis due to its simplicity and the wide range of powerful libraries it offers. These libraries provide tools for handling, analyzing, and visualizing large datasets efficiently. In this project, we utilize several essential Python libraries to perform data analysis on the Zomato dataset, each serving a unique purpose in the data processing and visualization pipeline.</a:t>
            </a:r>
          </a:p>
        </p:txBody>
      </p:sp>
      <p:pic>
        <p:nvPicPr>
          <p:cNvPr id="6" name="Picture 5" descr="A tool box full of tools&#10;&#10;Description automatically generated">
            <a:extLst>
              <a:ext uri="{FF2B5EF4-FFF2-40B4-BE49-F238E27FC236}">
                <a16:creationId xmlns:a16="http://schemas.microsoft.com/office/drawing/2014/main" id="{E6D1043E-E48B-7D5E-6917-4ED57D3F514E}"/>
              </a:ext>
            </a:extLst>
          </p:cNvPr>
          <p:cNvPicPr>
            <a:picLocks noChangeAspect="1"/>
          </p:cNvPicPr>
          <p:nvPr/>
        </p:nvPicPr>
        <p:blipFill>
          <a:blip r:embed="rId3"/>
          <a:stretch>
            <a:fillRect/>
          </a:stretch>
        </p:blipFill>
        <p:spPr>
          <a:xfrm>
            <a:off x="9792318" y="0"/>
            <a:ext cx="2290699" cy="1472592"/>
          </a:xfrm>
          <a:prstGeom prst="rect">
            <a:avLst/>
          </a:prstGeom>
          <a:ln>
            <a:noFill/>
          </a:ln>
          <a:effectLst>
            <a:softEdge rad="112500"/>
          </a:effectLst>
        </p:spPr>
      </p:pic>
      <p:sp>
        <p:nvSpPr>
          <p:cNvPr id="13" name="TextBox 12">
            <a:extLst>
              <a:ext uri="{FF2B5EF4-FFF2-40B4-BE49-F238E27FC236}">
                <a16:creationId xmlns:a16="http://schemas.microsoft.com/office/drawing/2014/main" id="{71EE43F1-B885-6A09-3258-D761F4E0C54D}"/>
              </a:ext>
            </a:extLst>
          </p:cNvPr>
          <p:cNvSpPr txBox="1"/>
          <p:nvPr/>
        </p:nvSpPr>
        <p:spPr>
          <a:xfrm>
            <a:off x="279864" y="3429000"/>
            <a:ext cx="11632274" cy="2554545"/>
          </a:xfrm>
          <a:prstGeom prst="rect">
            <a:avLst/>
          </a:prstGeom>
          <a:noFill/>
        </p:spPr>
        <p:txBody>
          <a:bodyPr wrap="square" rtlCol="0">
            <a:spAutoFit/>
          </a:bodyPr>
          <a:lstStyle/>
          <a:p>
            <a:r>
              <a:rPr lang="en-US" sz="2000" b="1" dirty="0"/>
              <a:t>Pandas</a:t>
            </a:r>
            <a:br>
              <a:rPr lang="en-US" sz="2000" dirty="0"/>
            </a:br>
            <a:r>
              <a:rPr lang="en-US" sz="2000" b="1" dirty="0" err="1"/>
              <a:t>Pandas</a:t>
            </a:r>
            <a:r>
              <a:rPr lang="en-US" sz="2000" dirty="0"/>
              <a:t> is the cornerstone of data manipulation in Python. It provides two key data structures: Series and </a:t>
            </a:r>
            <a:r>
              <a:rPr lang="en-US" sz="2000" dirty="0" err="1"/>
              <a:t>DataFrames</a:t>
            </a:r>
            <a:r>
              <a:rPr lang="en-US" sz="2000" dirty="0"/>
              <a:t>, which allow users to store, manipulate, and analyze structured data.</a:t>
            </a:r>
          </a:p>
          <a:p>
            <a:br>
              <a:rPr lang="en-US" sz="2000" dirty="0"/>
            </a:br>
            <a:r>
              <a:rPr lang="en-US" sz="2000" b="1" dirty="0" err="1"/>
              <a:t>NumPy</a:t>
            </a:r>
            <a:r>
              <a:rPr lang="en-US" sz="2000" dirty="0"/>
              <a:t> stands for Numerical Python and is used for numerical computations. It provides support for large multi-dimensional arrays and matrices, along with a collection of mathematical functions to operate on these arrays. While Pandas is often preferred for data manipulation, NumPy underlies many operations and enhances performance.</a:t>
            </a:r>
          </a:p>
        </p:txBody>
      </p:sp>
    </p:spTree>
    <p:extLst>
      <p:ext uri="{BB962C8B-B14F-4D97-AF65-F5344CB8AC3E}">
        <p14:creationId xmlns:p14="http://schemas.microsoft.com/office/powerpoint/2010/main" val="194640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C5B0A31C-C325-FCEA-29EC-32DD98A97A30}"/>
              </a:ext>
            </a:extLst>
          </p:cNvPr>
          <p:cNvSpPr txBox="1"/>
          <p:nvPr/>
        </p:nvSpPr>
        <p:spPr>
          <a:xfrm>
            <a:off x="659728" y="1560907"/>
            <a:ext cx="11252409" cy="3416320"/>
          </a:xfrm>
          <a:prstGeom prst="rect">
            <a:avLst/>
          </a:prstGeom>
          <a:noFill/>
        </p:spPr>
        <p:txBody>
          <a:bodyPr wrap="square" rtlCol="0">
            <a:spAutoFit/>
          </a:bodyPr>
          <a:lstStyle/>
          <a:p>
            <a:r>
              <a:rPr lang="en-US" sz="2400" b="1" dirty="0"/>
              <a:t>Matplotlib</a:t>
            </a:r>
            <a:r>
              <a:rPr lang="en-US" sz="2400" dirty="0"/>
              <a:t> is a versatile library for creating static, animated, and interactive visualizations. It is widely used for producing line plots, bar charts, scatter plots, and more. Its flexibility allows for precise customization of visual elements, making it a preferred choice for creating publication-quality figures.</a:t>
            </a:r>
          </a:p>
          <a:p>
            <a:br>
              <a:rPr lang="en-US" sz="2400" dirty="0"/>
            </a:br>
            <a:r>
              <a:rPr lang="en-US" sz="2400" b="1" dirty="0" err="1"/>
              <a:t>Seaborn</a:t>
            </a:r>
            <a:r>
              <a:rPr lang="en-US" sz="2400" dirty="0"/>
              <a:t> is built on top of Matplotlib and provides a higher-level interface for creating more aesthetically pleasing and informative statistical graphics. Seaborn specializes in making complex visualizations easy to implement and beautiful by default, including heatmaps, violin plots, and pair plots.</a:t>
            </a:r>
          </a:p>
        </p:txBody>
      </p:sp>
      <p:pic>
        <p:nvPicPr>
          <p:cNvPr id="6" name="Picture 5" descr="A tool box full of tools&#10;&#10;Description automatically generated">
            <a:extLst>
              <a:ext uri="{FF2B5EF4-FFF2-40B4-BE49-F238E27FC236}">
                <a16:creationId xmlns:a16="http://schemas.microsoft.com/office/drawing/2014/main" id="{E6D1043E-E48B-7D5E-6917-4ED57D3F514E}"/>
              </a:ext>
            </a:extLst>
          </p:cNvPr>
          <p:cNvPicPr>
            <a:picLocks noChangeAspect="1"/>
          </p:cNvPicPr>
          <p:nvPr/>
        </p:nvPicPr>
        <p:blipFill>
          <a:blip r:embed="rId3"/>
          <a:stretch>
            <a:fillRect/>
          </a:stretch>
        </p:blipFill>
        <p:spPr>
          <a:xfrm>
            <a:off x="9792318" y="0"/>
            <a:ext cx="2290699" cy="1472592"/>
          </a:xfrm>
          <a:prstGeom prst="rect">
            <a:avLst/>
          </a:prstGeom>
          <a:ln>
            <a:noFill/>
          </a:ln>
          <a:effectLst>
            <a:softEdge rad="112500"/>
          </a:effectLst>
        </p:spPr>
      </p:pic>
    </p:spTree>
    <p:extLst>
      <p:ext uri="{BB962C8B-B14F-4D97-AF65-F5344CB8AC3E}">
        <p14:creationId xmlns:p14="http://schemas.microsoft.com/office/powerpoint/2010/main" val="141085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C5B0A31C-C325-FCEA-29EC-32DD98A97A30}"/>
              </a:ext>
            </a:extLst>
          </p:cNvPr>
          <p:cNvSpPr txBox="1"/>
          <p:nvPr/>
        </p:nvSpPr>
        <p:spPr>
          <a:xfrm>
            <a:off x="659728" y="1560907"/>
            <a:ext cx="9822621" cy="3046988"/>
          </a:xfrm>
          <a:prstGeom prst="rect">
            <a:avLst/>
          </a:prstGeom>
          <a:noFill/>
        </p:spPr>
        <p:txBody>
          <a:bodyPr wrap="square" rtlCol="0">
            <a:spAutoFit/>
          </a:bodyPr>
          <a:lstStyle/>
          <a:p>
            <a:r>
              <a:rPr lang="en-US" sz="2400" b="1" dirty="0"/>
              <a:t>Conclusion</a:t>
            </a:r>
          </a:p>
          <a:p>
            <a:r>
              <a:rPr lang="en-US" sz="2400" dirty="0"/>
              <a:t>Each of these libraries plays a crucial role in the data analysis process, enabling us to clean, manipulate, and visualize data effectively. By leveraging Pandas, NumPy, Matplotlib, Seaborn, SciPy, and </a:t>
            </a:r>
            <a:r>
              <a:rPr lang="en-US" sz="2400" dirty="0" err="1"/>
              <a:t>Plotly</a:t>
            </a:r>
            <a:r>
              <a:rPr lang="en-US" sz="2400" dirty="0"/>
              <a:t>, we can extract meaningful insights from complex datasets, such as the Zomato dataset, and present the results in a clear and impactful manner. These tools collectively form the foundation for efficient and robust data analysis in Python.</a:t>
            </a:r>
          </a:p>
        </p:txBody>
      </p:sp>
      <p:pic>
        <p:nvPicPr>
          <p:cNvPr id="6" name="Picture 5" descr="A tool box full of tools&#10;&#10;Description automatically generated">
            <a:extLst>
              <a:ext uri="{FF2B5EF4-FFF2-40B4-BE49-F238E27FC236}">
                <a16:creationId xmlns:a16="http://schemas.microsoft.com/office/drawing/2014/main" id="{E6D1043E-E48B-7D5E-6917-4ED57D3F514E}"/>
              </a:ext>
            </a:extLst>
          </p:cNvPr>
          <p:cNvPicPr>
            <a:picLocks noChangeAspect="1"/>
          </p:cNvPicPr>
          <p:nvPr/>
        </p:nvPicPr>
        <p:blipFill>
          <a:blip r:embed="rId3"/>
          <a:stretch>
            <a:fillRect/>
          </a:stretch>
        </p:blipFill>
        <p:spPr>
          <a:xfrm>
            <a:off x="9792318" y="0"/>
            <a:ext cx="2290699" cy="1472592"/>
          </a:xfrm>
          <a:prstGeom prst="rect">
            <a:avLst/>
          </a:prstGeom>
          <a:ln>
            <a:noFill/>
          </a:ln>
          <a:effectLst>
            <a:softEdge rad="112500"/>
          </a:effectLst>
        </p:spPr>
      </p:pic>
    </p:spTree>
    <p:extLst>
      <p:ext uri="{BB962C8B-B14F-4D97-AF65-F5344CB8AC3E}">
        <p14:creationId xmlns:p14="http://schemas.microsoft.com/office/powerpoint/2010/main" val="143094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8" y="553469"/>
            <a:ext cx="6733378" cy="997929"/>
          </a:xfrm>
        </p:spPr>
        <p:txBody>
          <a:bodyPr>
            <a:normAutofit fontScale="90000"/>
          </a:bodyPr>
          <a:lstStyle/>
          <a:p>
            <a:r>
              <a:rPr lang="en-US" dirty="0">
                <a:solidFill>
                  <a:srgbClr val="FF0000"/>
                </a:solidFill>
                <a:latin typeface="Brush Script MT" panose="03060802040406070304" pitchFamily="66" charset="0"/>
              </a:rPr>
              <a:t>Problem Statements-1</a:t>
            </a:r>
          </a:p>
        </p:txBody>
      </p:sp>
      <p:sp>
        <p:nvSpPr>
          <p:cNvPr id="9" name="TextBox 8">
            <a:extLst>
              <a:ext uri="{FF2B5EF4-FFF2-40B4-BE49-F238E27FC236}">
                <a16:creationId xmlns:a16="http://schemas.microsoft.com/office/drawing/2014/main" id="{C5B0A31C-C325-FCEA-29EC-32DD98A97A30}"/>
              </a:ext>
            </a:extLst>
          </p:cNvPr>
          <p:cNvSpPr txBox="1"/>
          <p:nvPr/>
        </p:nvSpPr>
        <p:spPr>
          <a:xfrm>
            <a:off x="7005882" y="1030644"/>
            <a:ext cx="4756934" cy="3477875"/>
          </a:xfrm>
          <a:prstGeom prst="rect">
            <a:avLst/>
          </a:prstGeom>
          <a:noFill/>
        </p:spPr>
        <p:txBody>
          <a:bodyPr wrap="square" rtlCol="0">
            <a:spAutoFit/>
          </a:bodyPr>
          <a:lstStyle/>
          <a:p>
            <a:r>
              <a:rPr lang="en-US" sz="4400" dirty="0"/>
              <a:t>1. What type of restaurant do the majority of customers order from?</a:t>
            </a:r>
          </a:p>
        </p:txBody>
      </p:sp>
      <p:pic>
        <p:nvPicPr>
          <p:cNvPr id="4" name="Picture 3" descr="A couple of people in a fast food restaurant&#10;&#10;Description automatically generated">
            <a:extLst>
              <a:ext uri="{FF2B5EF4-FFF2-40B4-BE49-F238E27FC236}">
                <a16:creationId xmlns:a16="http://schemas.microsoft.com/office/drawing/2014/main" id="{7C508055-390A-F31F-174F-44016D311119}"/>
              </a:ext>
            </a:extLst>
          </p:cNvPr>
          <p:cNvPicPr>
            <a:picLocks noChangeAspect="1"/>
          </p:cNvPicPr>
          <p:nvPr/>
        </p:nvPicPr>
        <p:blipFill>
          <a:blip r:embed="rId3"/>
          <a:stretch>
            <a:fillRect/>
          </a:stretch>
        </p:blipFill>
        <p:spPr>
          <a:xfrm>
            <a:off x="640194" y="1643129"/>
            <a:ext cx="5939778" cy="4241312"/>
          </a:xfrm>
          <a:prstGeom prst="rect">
            <a:avLst/>
          </a:prstGeom>
          <a:ln w="57150">
            <a:solidFill>
              <a:srgbClr val="FF0000"/>
            </a:solidFill>
          </a:ln>
          <a:effectLst>
            <a:softEdge rad="112500"/>
          </a:effectLst>
        </p:spPr>
      </p:pic>
    </p:spTree>
    <p:extLst>
      <p:ext uri="{BB962C8B-B14F-4D97-AF65-F5344CB8AC3E}">
        <p14:creationId xmlns:p14="http://schemas.microsoft.com/office/powerpoint/2010/main" val="85153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6E5FDFC-2917-96FA-8545-3C216613EB95}"/>
              </a:ext>
            </a:extLst>
          </p:cNvPr>
          <p:cNvSpPr>
            <a:spLocks noGrp="1"/>
          </p:cNvSpPr>
          <p:nvPr>
            <p:ph type="ctrTitle"/>
          </p:nvPr>
        </p:nvSpPr>
        <p:spPr>
          <a:xfrm>
            <a:off x="643468" y="553469"/>
            <a:ext cx="6733378" cy="997929"/>
          </a:xfrm>
        </p:spPr>
        <p:txBody>
          <a:bodyPr>
            <a:normAutofit fontScale="90000"/>
          </a:bodyPr>
          <a:lstStyle/>
          <a:p>
            <a:r>
              <a:rPr lang="en-US" dirty="0">
                <a:solidFill>
                  <a:srgbClr val="FF0000"/>
                </a:solidFill>
                <a:latin typeface="Brush Script MT" panose="03060802040406070304" pitchFamily="66" charset="0"/>
              </a:rPr>
              <a:t>Solution</a:t>
            </a:r>
          </a:p>
        </p:txBody>
      </p:sp>
      <p:pic>
        <p:nvPicPr>
          <p:cNvPr id="3" name="Picture 2">
            <a:extLst>
              <a:ext uri="{FF2B5EF4-FFF2-40B4-BE49-F238E27FC236}">
                <a16:creationId xmlns:a16="http://schemas.microsoft.com/office/drawing/2014/main" id="{070017FC-6E44-A032-EBA5-D73F5BAC1B41}"/>
              </a:ext>
            </a:extLst>
          </p:cNvPr>
          <p:cNvPicPr>
            <a:picLocks noChangeAspect="1"/>
          </p:cNvPicPr>
          <p:nvPr/>
        </p:nvPicPr>
        <p:blipFill>
          <a:blip r:embed="rId3"/>
          <a:stretch>
            <a:fillRect/>
          </a:stretch>
        </p:blipFill>
        <p:spPr>
          <a:xfrm>
            <a:off x="828231" y="2539352"/>
            <a:ext cx="5115639" cy="981212"/>
          </a:xfrm>
          <a:prstGeom prst="rect">
            <a:avLst/>
          </a:prstGeom>
        </p:spPr>
      </p:pic>
      <p:pic>
        <p:nvPicPr>
          <p:cNvPr id="7" name="Picture 6">
            <a:extLst>
              <a:ext uri="{FF2B5EF4-FFF2-40B4-BE49-F238E27FC236}">
                <a16:creationId xmlns:a16="http://schemas.microsoft.com/office/drawing/2014/main" id="{227C4A42-31C8-5F6F-A22D-DBD928D65928}"/>
              </a:ext>
            </a:extLst>
          </p:cNvPr>
          <p:cNvPicPr>
            <a:picLocks noChangeAspect="1"/>
          </p:cNvPicPr>
          <p:nvPr/>
        </p:nvPicPr>
        <p:blipFill>
          <a:blip r:embed="rId4"/>
          <a:stretch>
            <a:fillRect/>
          </a:stretch>
        </p:blipFill>
        <p:spPr>
          <a:xfrm>
            <a:off x="6536713" y="817241"/>
            <a:ext cx="4827056" cy="3691278"/>
          </a:xfrm>
          <a:prstGeom prst="rect">
            <a:avLst/>
          </a:prstGeom>
        </p:spPr>
      </p:pic>
      <p:sp>
        <p:nvSpPr>
          <p:cNvPr id="8" name="TextBox 7">
            <a:extLst>
              <a:ext uri="{FF2B5EF4-FFF2-40B4-BE49-F238E27FC236}">
                <a16:creationId xmlns:a16="http://schemas.microsoft.com/office/drawing/2014/main" id="{405E2FE7-4F69-CFF0-C015-E5849A4FEC77}"/>
              </a:ext>
            </a:extLst>
          </p:cNvPr>
          <p:cNvSpPr txBox="1"/>
          <p:nvPr/>
        </p:nvSpPr>
        <p:spPr>
          <a:xfrm>
            <a:off x="1030778" y="4754880"/>
            <a:ext cx="10149840" cy="1077218"/>
          </a:xfrm>
          <a:prstGeom prst="rect">
            <a:avLst/>
          </a:prstGeom>
          <a:noFill/>
        </p:spPr>
        <p:txBody>
          <a:bodyPr wrap="square" rtlCol="0">
            <a:spAutoFit/>
          </a:bodyPr>
          <a:lstStyle/>
          <a:p>
            <a:r>
              <a:rPr lang="en-US" sz="3200" b="0" i="0" dirty="0">
                <a:solidFill>
                  <a:srgbClr val="FF0000"/>
                </a:solidFill>
                <a:effectLst/>
                <a:latin typeface="system-ui"/>
              </a:rPr>
              <a:t>Conclusion: Majority of the  customers prefer Dining Type of Restaurants</a:t>
            </a:r>
            <a:endParaRPr lang="en-US" sz="3200" dirty="0">
              <a:solidFill>
                <a:srgbClr val="FF0000"/>
              </a:solidFill>
            </a:endParaRPr>
          </a:p>
        </p:txBody>
      </p:sp>
    </p:spTree>
    <p:extLst>
      <p:ext uri="{BB962C8B-B14F-4D97-AF65-F5344CB8AC3E}">
        <p14:creationId xmlns:p14="http://schemas.microsoft.com/office/powerpoint/2010/main" val="290759148"/>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purl.org/dc/terms/"/>
    <ds:schemaRef ds:uri="http://purl.org/dc/elements/1.1/"/>
    <ds:schemaRef ds:uri="16c05727-aa75-4e4a-9b5f-8a80a1165891"/>
    <ds:schemaRef ds:uri="http://schemas.microsoft.com/office/2006/documentManagement/types"/>
    <ds:schemaRef ds:uri="http://schemas.microsoft.com/office/infopath/2007/PartnerControls"/>
    <ds:schemaRef ds:uri="http://schemas.microsoft.com/sharepoint/v3"/>
    <ds:schemaRef ds:uri="http://www.w3.org/XML/1998/namespace"/>
    <ds:schemaRef ds:uri="230e9df3-be65-4c73-a93b-d1236ebd677e"/>
    <ds:schemaRef ds:uri="http://schemas.openxmlformats.org/package/2006/metadata/core-properties"/>
    <ds:schemaRef ds:uri="71af3243-3dd4-4a8d-8c0d-dd76da1f02a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{9E9EB49E-1256-4FC4-A466-5D16FF943735}tf22712842_win32</Template>
  <TotalTime>140</TotalTime>
  <Words>960</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Bookman Old Style</vt:lpstr>
      <vt:lpstr>Brush Script MT</vt:lpstr>
      <vt:lpstr>Calibri</vt:lpstr>
      <vt:lpstr>Comic Sans MS</vt:lpstr>
      <vt:lpstr>Franklin Gothic Book</vt:lpstr>
      <vt:lpstr>system-ui</vt:lpstr>
      <vt:lpstr>Wingdings</vt:lpstr>
      <vt:lpstr>Custom</vt:lpstr>
      <vt:lpstr>Zomato Sales Analysis</vt:lpstr>
      <vt:lpstr>Introduction</vt:lpstr>
      <vt:lpstr>Tools Used</vt:lpstr>
      <vt:lpstr>Problem Statements</vt:lpstr>
      <vt:lpstr>Introduction: Python Libraries for Data Analysis</vt:lpstr>
      <vt:lpstr>PowerPoint Presentation</vt:lpstr>
      <vt:lpstr>PowerPoint Presentation</vt:lpstr>
      <vt:lpstr>Problem Statements-1</vt:lpstr>
      <vt:lpstr>Solution</vt:lpstr>
      <vt:lpstr>Problem Statements-2</vt:lpstr>
      <vt:lpstr>Solution</vt:lpstr>
      <vt:lpstr>Problem Statements-3</vt:lpstr>
      <vt:lpstr>Solution</vt:lpstr>
      <vt:lpstr>Problem Statements-4</vt:lpstr>
      <vt:lpstr>Solution</vt:lpstr>
      <vt:lpstr>Problem Statements-5</vt:lpstr>
      <vt:lpstr>Solution</vt:lpstr>
      <vt:lpstr>Problem Statements-6</vt:lpstr>
      <vt:lpstr>Solution</vt:lpstr>
      <vt:lpstr>Project 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Nutana Jyoshna Amrutha Rikka</dc:creator>
  <cp:lastModifiedBy>Nutana Jyoshna Amrutha Rikka</cp:lastModifiedBy>
  <cp:revision>1</cp:revision>
  <dcterms:created xsi:type="dcterms:W3CDTF">2024-09-13T10:43:35Z</dcterms:created>
  <dcterms:modified xsi:type="dcterms:W3CDTF">2024-09-13T13:03:56Z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