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88" r:id="rId12"/>
    <p:sldId id="267" r:id="rId13"/>
    <p:sldId id="268" r:id="rId14"/>
    <p:sldId id="278" r:id="rId15"/>
    <p:sldId id="281" r:id="rId16"/>
    <p:sldId id="282" r:id="rId17"/>
    <p:sldId id="285" r:id="rId18"/>
    <p:sldId id="286" r:id="rId19"/>
    <p:sldId id="279" r:id="rId20"/>
    <p:sldId id="280" r:id="rId21"/>
    <p:sldId id="283" r:id="rId22"/>
    <p:sldId id="287" r:id="rId23"/>
    <p:sldId id="269" r:id="rId24"/>
    <p:sldId id="270" r:id="rId25"/>
    <p:sldId id="289" r:id="rId26"/>
    <p:sldId id="290" r:id="rId27"/>
    <p:sldId id="291" r:id="rId28"/>
    <p:sldId id="292" r:id="rId29"/>
    <p:sldId id="293" r:id="rId30"/>
    <p:sldId id="271" r:id="rId31"/>
    <p:sldId id="272" r:id="rId32"/>
    <p:sldId id="273" r:id="rId33"/>
    <p:sldId id="274" r:id="rId34"/>
    <p:sldId id="275" r:id="rId35"/>
    <p:sldId id="276" r:id="rId36"/>
    <p:sldId id="277" r:id="rId37"/>
  </p:sldIdLst>
  <p:sldSz cx="8785225" cy="5256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A4A3A4"/>
          </p15:clr>
        </p15:guide>
        <p15:guide id="2" pos="2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4671" autoAdjust="0"/>
  </p:normalViewPr>
  <p:slideViewPr>
    <p:cSldViewPr>
      <p:cViewPr varScale="1">
        <p:scale>
          <a:sx n="91" d="100"/>
          <a:sy n="91" d="100"/>
        </p:scale>
        <p:origin x="978" y="78"/>
      </p:cViewPr>
      <p:guideLst>
        <p:guide orient="horz" pos="1656"/>
        <p:guide pos="2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03D10-7F5E-4FE6-8B11-C5F4484721E3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5F176-1412-46FF-B4F1-B0256BE6F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87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E9DC1-8FB7-41FF-9F50-7EF2E6EBE329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685800"/>
            <a:ext cx="5730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1C54-5ED4-44E6-9A67-249D71638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93" y="1632837"/>
            <a:ext cx="7467441" cy="11266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785" y="2978521"/>
            <a:ext cx="6149657" cy="13432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288" y="210494"/>
            <a:ext cx="1976676" cy="4484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262" y="210494"/>
            <a:ext cx="5783607" cy="4484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4" y="5"/>
            <a:ext cx="3489378" cy="52562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489384" y="5313"/>
            <a:ext cx="2742307" cy="409451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43" y="4477323"/>
            <a:ext cx="1466538" cy="38997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66098" y="2340422"/>
            <a:ext cx="2932938" cy="177745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5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0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6" y="586569"/>
            <a:ext cx="5676864" cy="1765654"/>
          </a:xfrm>
        </p:spPr>
        <p:txBody>
          <a:bodyPr/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24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" y="5313"/>
            <a:ext cx="1189821" cy="4477072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67269" y="789470"/>
            <a:ext cx="5861011" cy="3692915"/>
          </a:xfrm>
          <a:prstGeom prst="rect">
            <a:avLst/>
          </a:prstGeom>
        </p:spPr>
        <p:txBody>
          <a:bodyPr wrap="square" tIns="0"/>
          <a:lstStyle>
            <a:lvl1pPr marL="0" algn="l" defTabSz="1024103" rtl="0" eaLnBrk="1" latinLnBrk="0" hangingPunct="1">
              <a:spcAft>
                <a:spcPts val="4032"/>
              </a:spcAft>
              <a:defRPr lang="de-DE" sz="15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3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marL="0" marR="0" lvl="0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3" y="588758"/>
            <a:ext cx="2201216" cy="3363593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3-Sep-18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90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8785225" cy="5256213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1060" y="1956027"/>
            <a:ext cx="3007997" cy="2526356"/>
          </a:xfrm>
        </p:spPr>
        <p:txBody>
          <a:bodyPr lIns="105278" tIns="157918" rIns="0" anchor="t"/>
          <a:lstStyle>
            <a:lvl1pPr>
              <a:defRPr lang="de-DE" sz="14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366100" y="395343"/>
            <a:ext cx="5490337" cy="1945078"/>
          </a:xfrm>
          <a:prstGeom prst="rect">
            <a:avLst/>
          </a:prstGeom>
        </p:spPr>
        <p:txBody>
          <a:bodyPr tIns="0" bIns="131598" anchor="b">
            <a:normAutofit/>
          </a:bodyPr>
          <a:lstStyle>
            <a:lvl1pPr marL="0" algn="l" defTabSz="891335" rtl="0" eaLnBrk="1" latinLnBrk="0" hangingPunct="1">
              <a:defRPr lang="de-DE" sz="2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270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74" y="3377605"/>
            <a:ext cx="7467441" cy="10439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974" y="2227808"/>
            <a:ext cx="7467441" cy="1149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263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824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176565"/>
            <a:ext cx="3881667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62" y="1666901"/>
            <a:ext cx="3881667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778" y="1176565"/>
            <a:ext cx="3883191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778" y="1666901"/>
            <a:ext cx="3883191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65" y="209274"/>
            <a:ext cx="2890279" cy="8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780" y="209279"/>
            <a:ext cx="4911185" cy="4486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265" y="1099915"/>
            <a:ext cx="2890279" cy="35953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67" y="3679350"/>
            <a:ext cx="5271135" cy="4343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1967" y="469652"/>
            <a:ext cx="5271135" cy="31537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1967" y="4113720"/>
            <a:ext cx="5271135" cy="616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262" y="210493"/>
            <a:ext cx="7906703" cy="87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226451"/>
            <a:ext cx="7906703" cy="346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262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1619" y="4871732"/>
            <a:ext cx="2781988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078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-1" y="5"/>
            <a:ext cx="6221413" cy="52562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201613" y="4107633"/>
            <a:ext cx="2676115" cy="1012308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Amrutha Mohan (T10313)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 (SAS)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2018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219634" y="292012"/>
            <a:ext cx="6001778" cy="2002601"/>
          </a:xfrm>
        </p:spPr>
        <p:txBody>
          <a:bodyPr>
            <a:noAutofit/>
          </a:bodyPr>
          <a:lstStyle/>
          <a:p>
            <a:r>
              <a:rPr lang="en-GB" sz="5200" dirty="0">
                <a:latin typeface="Allianz Serif" pitchFamily="50" charset="0"/>
              </a:rPr>
              <a:t>AILP – Allianz Initial Learning P</a:t>
            </a:r>
            <a:r>
              <a:rPr lang="en-GB" sz="5200" dirty="0" smtClean="0">
                <a:latin typeface="Allianz Serif" pitchFamily="50" charset="0"/>
              </a:rPr>
              <a:t>rogram</a:t>
            </a:r>
            <a:endParaRPr lang="en-GB" sz="5200" dirty="0">
              <a:latin typeface="Allianz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7" y="734774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: Apache Tomcat 9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4211" y="2914133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IDE : Oracle SQL Developer 4.0.3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9673" y="79930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: Eclipse Neon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U:\AILP Batch4\Images\tomca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" y="1104106"/>
            <a:ext cx="2857502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U:\AILP Batch4\Images\whats-new-in-eclipse-oxygen-devoxx-france-2017-12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2" y="1168639"/>
            <a:ext cx="2735261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U:\AILP Batch4\Images\oracle sql developer startup 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7" y="3313906"/>
            <a:ext cx="3071819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U:\AILP Batch4\Images\se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2" y="723105"/>
            <a:ext cx="1758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U:\AILP Batch4\Images\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8" r="22144"/>
          <a:stretch/>
        </p:blipFill>
        <p:spPr bwMode="auto">
          <a:xfrm>
            <a:off x="4392612" y="3213098"/>
            <a:ext cx="1243013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:\AILP Batch4\Images\js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6135"/>
          <a:stretch/>
        </p:blipFill>
        <p:spPr bwMode="auto">
          <a:xfrm>
            <a:off x="120649" y="1027906"/>
            <a:ext cx="1985963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AILP Batch4\Images\jst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1" r="5637" b="42307"/>
          <a:stretch/>
        </p:blipFill>
        <p:spPr bwMode="auto">
          <a:xfrm>
            <a:off x="354012" y="3409152"/>
            <a:ext cx="2185988" cy="13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AILP Batch4\Images\ajax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12287" r="6786" b="3798"/>
          <a:stretch/>
        </p:blipFill>
        <p:spPr bwMode="auto">
          <a:xfrm>
            <a:off x="4468812" y="799306"/>
            <a:ext cx="1928814" cy="17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U:\AILP Batch4\Images\cs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2" y="2856706"/>
            <a:ext cx="2056607" cy="17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AILP Batch4\Images\html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r="11806"/>
          <a:stretch/>
        </p:blipFill>
        <p:spPr bwMode="auto">
          <a:xfrm>
            <a:off x="2868612" y="3027360"/>
            <a:ext cx="135572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U:\AILP Batch4\Images\javascript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5281" r="25411" b="23943"/>
          <a:stretch/>
        </p:blipFill>
        <p:spPr bwMode="auto">
          <a:xfrm>
            <a:off x="6526212" y="921539"/>
            <a:ext cx="1328737" cy="17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3" y="615118"/>
            <a:ext cx="39624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05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Project Screenshots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74012" y="4871732"/>
            <a:ext cx="3719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46482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Gamification\Screenshots\Cropped\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355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22813" y="8889"/>
            <a:ext cx="31242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\\s81dsp01data01\ACIS-Udrive\Users\t10313\Gamification\Screenshots\Cropped\admin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3575"/>
            <a:ext cx="8785224" cy="471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2050" name="Picture 2" descr="\\s81dsp01data01\ACIS-Udrive\Users\t10313\Gamification\Screenshots\Cropped\admin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6388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an Employee &amp; Line Manager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6388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Search, Edit &amp; Delete Employee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3074" name="Picture 2" descr="\\s81dsp01data01\ACIS-Udrive\Users\t10313\Gamification\Screenshots\Cropped\adminUp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Excel Sheet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2303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7" y="-3637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\\s81dsp01data01\ACIS-Udrive\Users\t10313\Gamification\Screenshots\Cropped\admin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31049"/>
            <a:ext cx="8781942" cy="472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5" name="Picture 4" descr="\\s81dsp01data01\ACIS-Udrive\Users\t10313\Gamification\Screenshots\Cropped\user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5" y="5312"/>
            <a:ext cx="811208" cy="50367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-26988" y="113506"/>
            <a:ext cx="2365657" cy="637696"/>
          </a:xfrm>
        </p:spPr>
        <p:txBody>
          <a:bodyPr>
            <a:noAutofit/>
          </a:bodyPr>
          <a:lstStyle/>
          <a:p>
            <a:r>
              <a:rPr lang="en-GB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GB" sz="3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821612" y="4871732"/>
            <a:ext cx="5243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30630"/>
              </p:ext>
            </p:extLst>
          </p:nvPr>
        </p:nvGraphicFramePr>
        <p:xfrm>
          <a:off x="1116012" y="1070710"/>
          <a:ext cx="7239000" cy="365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3833"/>
                <a:gridCol w="2815167"/>
              </a:tblGrid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ABOUT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ALLIANZ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IT DATA TEAM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KEY LEARNINGS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SAS TECHNOLOGY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– WEB DEVELOPMENT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CLAIMS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APPLICATIONS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TOOLS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PARTICIPATIONS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SCREENSHOTS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5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Profile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\\s81dsp01data01\ACIS-Udrive\Users\t10313\Gamification\Screenshots\Cropped\user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Scoreboard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\\s81dsp01data01\ACIS-Udrive\Users\t10313\Gamification\Screenshots\Cropped\userSco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7170" name="Picture 2" descr="\\s81dsp01data01\ACIS-Udrive\Users\t10313\Gamification\Screenshots\Cropped\userSco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19583"/>
            <a:ext cx="8781942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Relative to Others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2" y="615117"/>
            <a:ext cx="4191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06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IT Data Team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40012" y="126411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MIS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7212" y="244045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EBI IT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3880" y="3675796"/>
            <a:ext cx="1735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</a:t>
            </a:r>
          </a:p>
        </p:txBody>
      </p:sp>
      <p:sp>
        <p:nvSpPr>
          <p:cNvPr id="3" name="Plus 2"/>
          <p:cNvSpPr/>
          <p:nvPr/>
        </p:nvSpPr>
        <p:spPr>
          <a:xfrm>
            <a:off x="3706812" y="1825595"/>
            <a:ext cx="365919" cy="3633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3752452" y="3094741"/>
            <a:ext cx="274638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4012" y="1180306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 and Data reporting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all organizational data and keep histories.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reports on operations for every level of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Decision 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 : Increase the Value and Profit of business.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3706812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Chart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9" name="Picture 5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4995" r="28704" b="62653"/>
          <a:stretch/>
        </p:blipFill>
        <p:spPr bwMode="auto">
          <a:xfrm>
            <a:off x="4848224" y="113506"/>
            <a:ext cx="534195" cy="64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3" t="60141" r="28148" b="7506"/>
          <a:stretch/>
        </p:blipFill>
        <p:spPr bwMode="auto">
          <a:xfrm>
            <a:off x="4848224" y="907035"/>
            <a:ext cx="534988" cy="64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U:\AILP Batch4\org\org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829" r="15952" b="7937"/>
          <a:stretch/>
        </p:blipFill>
        <p:spPr bwMode="auto">
          <a:xfrm>
            <a:off x="4836980" y="1696204"/>
            <a:ext cx="534988" cy="64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U:\AILP Batch4\org\or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60347" r="20720" b="6446"/>
          <a:stretch/>
        </p:blipFill>
        <p:spPr bwMode="auto">
          <a:xfrm>
            <a:off x="4831013" y="2497245"/>
            <a:ext cx="534988" cy="64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7" t="38863" r="38796" b="42180"/>
          <a:stretch/>
        </p:blipFill>
        <p:spPr bwMode="auto">
          <a:xfrm>
            <a:off x="5997081" y="3270980"/>
            <a:ext cx="534988" cy="64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8" t="2349" r="38195" b="76798"/>
          <a:stretch/>
        </p:blipFill>
        <p:spPr bwMode="auto">
          <a:xfrm>
            <a:off x="4848224" y="3270981"/>
            <a:ext cx="534988" cy="64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t="66570" r="7693" b="4993"/>
          <a:stretch/>
        </p:blipFill>
        <p:spPr bwMode="auto">
          <a:xfrm>
            <a:off x="5535612" y="1447733"/>
            <a:ext cx="2057400" cy="9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5034822" y="754635"/>
            <a:ext cx="139304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5034822" y="1535214"/>
            <a:ext cx="139304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5034822" y="2344845"/>
            <a:ext cx="139304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5028855" y="3138374"/>
            <a:ext cx="139304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5028855" y="3929623"/>
            <a:ext cx="139304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012" y="723106"/>
            <a:ext cx="158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U:\AILP Batch4\Images\data warehou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2" y="1275616"/>
            <a:ext cx="8212900" cy="398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4012" y="723106"/>
            <a:ext cx="158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412" y="615117"/>
            <a:ext cx="24384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01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Allianz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3657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07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    SAS Technology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012" y="615117"/>
            <a:ext cx="23622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08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Claims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09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Participations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36</a:t>
            </a:fld>
            <a:endParaRPr lang="en-GB" dirty="0"/>
          </a:p>
        </p:txBody>
      </p:sp>
      <p:pic>
        <p:nvPicPr>
          <p:cNvPr id="2050" name="Picture 2" descr="\\s81dsp01data01\ACIS-Udrive\Users\t10313\AILP Batch4\Images\thank yo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785224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195" name="Picture 3" descr="\\s81dsp01data01\ACIS-Udrive\Users\t10313\AILP Batch4\Images\cloud-security-allianz-webinar-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5225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6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02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Key Learnings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8212"/>
              </p:ext>
            </p:extLst>
          </p:nvPr>
        </p:nvGraphicFramePr>
        <p:xfrm>
          <a:off x="277812" y="799306"/>
          <a:ext cx="4191000" cy="42755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91000"/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Java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JSP, JSTL</a:t>
                      </a: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</a:t>
                      </a: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Basics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DB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PL/SQL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79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Basics of Insurance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81291"/>
              </p:ext>
            </p:extLst>
          </p:nvPr>
        </p:nvGraphicFramePr>
        <p:xfrm>
          <a:off x="5002212" y="799306"/>
          <a:ext cx="34290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ACDM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212" y="615118"/>
            <a:ext cx="44958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03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Project – Web Development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4038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04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Applications              	&amp; Tools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253</Words>
  <Application>Microsoft Office PowerPoint</Application>
  <PresentationFormat>Custom</PresentationFormat>
  <Paragraphs>107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Allianz Serif</vt:lpstr>
      <vt:lpstr>Arial</vt:lpstr>
      <vt:lpstr>Calibri</vt:lpstr>
      <vt:lpstr>Times New Roman</vt:lpstr>
      <vt:lpstr>Wingdings</vt:lpstr>
      <vt:lpstr>Office Theme</vt:lpstr>
      <vt:lpstr>AILP – Allianz Initial Learning Program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AILP – Allianz Initial Learning program</dc:title>
  <dc:creator>Mohan Amrutha</dc:creator>
  <cp:lastModifiedBy>Amrutha</cp:lastModifiedBy>
  <cp:revision>62</cp:revision>
  <dcterms:created xsi:type="dcterms:W3CDTF">2006-08-16T00:00:00Z</dcterms:created>
  <dcterms:modified xsi:type="dcterms:W3CDTF">2018-09-03T18:04:44Z</dcterms:modified>
</cp:coreProperties>
</file>