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78" r:id="rId15"/>
    <p:sldId id="281" r:id="rId16"/>
    <p:sldId id="285" r:id="rId17"/>
    <p:sldId id="286" r:id="rId18"/>
    <p:sldId id="279" r:id="rId19"/>
    <p:sldId id="280" r:id="rId20"/>
    <p:sldId id="283" r:id="rId21"/>
    <p:sldId id="287" r:id="rId22"/>
    <p:sldId id="269" r:id="rId23"/>
    <p:sldId id="270" r:id="rId24"/>
    <p:sldId id="290" r:id="rId25"/>
    <p:sldId id="302" r:id="rId26"/>
    <p:sldId id="291" r:id="rId27"/>
    <p:sldId id="292" r:id="rId28"/>
    <p:sldId id="293" r:id="rId29"/>
    <p:sldId id="303" r:id="rId30"/>
    <p:sldId id="271" r:id="rId31"/>
    <p:sldId id="272" r:id="rId32"/>
    <p:sldId id="294" r:id="rId33"/>
    <p:sldId id="296" r:id="rId34"/>
    <p:sldId id="301" r:id="rId35"/>
    <p:sldId id="300" r:id="rId36"/>
    <p:sldId id="295" r:id="rId37"/>
    <p:sldId id="273" r:id="rId38"/>
    <p:sldId id="274" r:id="rId39"/>
    <p:sldId id="275" r:id="rId40"/>
    <p:sldId id="276" r:id="rId41"/>
    <p:sldId id="277" r:id="rId42"/>
  </p:sldIdLst>
  <p:sldSz cx="8785225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56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71" autoAdjust="0"/>
  </p:normalViewPr>
  <p:slideViewPr>
    <p:cSldViewPr>
      <p:cViewPr>
        <p:scale>
          <a:sx n="68" d="100"/>
          <a:sy n="68" d="100"/>
        </p:scale>
        <p:origin x="-1614" y="-564"/>
      </p:cViewPr>
      <p:guideLst>
        <p:guide orient="horz" pos="1656"/>
        <p:guide pos="2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3D10-7F5E-4FE6-8B11-C5F4484721E3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176-1412-46FF-B4F1-B0256BE6F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7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9DC1-8FB7-41FF-9F50-7EF2E6EBE32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685800"/>
            <a:ext cx="5730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1C54-5ED4-44E6-9A67-249D71638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93" y="1632837"/>
            <a:ext cx="7467441" cy="112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785" y="2978521"/>
            <a:ext cx="6149657" cy="1343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288" y="210494"/>
            <a:ext cx="1976676" cy="4484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262" y="210494"/>
            <a:ext cx="5783607" cy="4484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4" y="5"/>
            <a:ext cx="3489378" cy="52562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489384" y="5313"/>
            <a:ext cx="2742307" cy="409451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4477323"/>
            <a:ext cx="1466538" cy="3899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6098" y="2340422"/>
            <a:ext cx="2932938" cy="177745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5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0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6" y="586569"/>
            <a:ext cx="5676864" cy="1765654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" y="5313"/>
            <a:ext cx="1189821" cy="447707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67269" y="789470"/>
            <a:ext cx="5861011" cy="3692915"/>
          </a:xfrm>
          <a:prstGeom prst="rect">
            <a:avLst/>
          </a:prstGeom>
        </p:spPr>
        <p:txBody>
          <a:bodyPr wrap="square" tIns="0"/>
          <a:lstStyle>
            <a:lvl1pPr marL="0" algn="l" defTabSz="1024103" rtl="0" eaLnBrk="1" latinLnBrk="0" hangingPunct="1">
              <a:spcAft>
                <a:spcPts val="4032"/>
              </a:spcAft>
              <a:defRPr lang="de-DE" sz="15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marL="0" marR="0" lvl="0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3" y="588758"/>
            <a:ext cx="2201216" cy="3363593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6-Sep-18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8785225" cy="5256213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060" y="1956027"/>
            <a:ext cx="3007997" cy="2526356"/>
          </a:xfrm>
        </p:spPr>
        <p:txBody>
          <a:bodyPr lIns="105278" tIns="157918" rIns="0" anchor="t"/>
          <a:lstStyle>
            <a:lvl1pPr>
              <a:defRPr lang="de-DE" sz="14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366100" y="395343"/>
            <a:ext cx="5490337" cy="1945078"/>
          </a:xfrm>
          <a:prstGeom prst="rect">
            <a:avLst/>
          </a:prstGeom>
        </p:spPr>
        <p:txBody>
          <a:bodyPr tIns="0" bIns="131598" anchor="b">
            <a:normAutofit/>
          </a:bodyPr>
          <a:lstStyle>
            <a:lvl1pPr marL="0" algn="l" defTabSz="891335" rtl="0" eaLnBrk="1" latinLnBrk="0" hangingPunct="1">
              <a:defRPr lang="de-DE" sz="2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27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74" y="3377605"/>
            <a:ext cx="7467441" cy="10439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974" y="2227808"/>
            <a:ext cx="7467441" cy="1149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263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824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176565"/>
            <a:ext cx="3881667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62" y="1666901"/>
            <a:ext cx="3881667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778" y="1176565"/>
            <a:ext cx="3883191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778" y="1666901"/>
            <a:ext cx="3883191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65" y="209274"/>
            <a:ext cx="2890279" cy="8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80" y="209279"/>
            <a:ext cx="4911185" cy="4486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265" y="1099915"/>
            <a:ext cx="2890279" cy="3595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67" y="3679350"/>
            <a:ext cx="5271135" cy="4343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1967" y="469652"/>
            <a:ext cx="5271135" cy="315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967" y="4113720"/>
            <a:ext cx="5271135" cy="616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262" y="210493"/>
            <a:ext cx="7906703" cy="87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226451"/>
            <a:ext cx="7906703" cy="346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262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9" y="4871732"/>
            <a:ext cx="278198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078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-1" y="5"/>
            <a:ext cx="6221413" cy="5256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01613" y="4107633"/>
            <a:ext cx="2676115" cy="101230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 Mohan (T10313)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 (SAS)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2018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19634" y="292012"/>
            <a:ext cx="6001778" cy="2002601"/>
          </a:xfrm>
        </p:spPr>
        <p:txBody>
          <a:bodyPr>
            <a:noAutofit/>
          </a:bodyPr>
          <a:lstStyle/>
          <a:p>
            <a:r>
              <a:rPr lang="en-GB" sz="5200" dirty="0">
                <a:latin typeface="Allianz Serif" pitchFamily="50" charset="0"/>
              </a:rPr>
              <a:t>AILP – Allianz Initial Learning P</a:t>
            </a:r>
            <a:r>
              <a:rPr lang="en-GB" sz="5200" dirty="0" smtClean="0">
                <a:latin typeface="Allianz Serif" pitchFamily="50" charset="0"/>
              </a:rPr>
              <a:t>rogram</a:t>
            </a:r>
            <a:endParaRPr lang="en-GB" sz="5200" dirty="0">
              <a:latin typeface="Allianz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7" y="73477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Apache Tomcat 9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211" y="2914133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IDE : Oracle SQL Developer 4.0.3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673" y="7993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Eclipse Neon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U:\AILP Batch4\Images\tomca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1104106"/>
            <a:ext cx="2857502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U:\AILP Batch4\Images\whats-new-in-eclipse-oxygen-devoxx-france-2017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2" y="1168639"/>
            <a:ext cx="2735261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:\AILP Batch4\Images\oracle sql developer startup scre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5605" r="3598" b="6157"/>
          <a:stretch/>
        </p:blipFill>
        <p:spPr bwMode="auto">
          <a:xfrm>
            <a:off x="2489982" y="3418448"/>
            <a:ext cx="2855742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U:\AILP Batch4\Images\se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3" y="1121529"/>
            <a:ext cx="1758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:\AILP Batch4\Images\js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6135"/>
          <a:stretch/>
        </p:blipFill>
        <p:spPr bwMode="auto">
          <a:xfrm>
            <a:off x="120648" y="758031"/>
            <a:ext cx="1985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AILP Batch4\Images\jst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4542" r="5637" b="42307"/>
          <a:stretch/>
        </p:blipFill>
        <p:spPr bwMode="auto">
          <a:xfrm>
            <a:off x="149224" y="3315003"/>
            <a:ext cx="2185988" cy="12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AILP Batch4\Images\aja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12287" r="6786" b="3798"/>
          <a:stretch/>
        </p:blipFill>
        <p:spPr bwMode="auto">
          <a:xfrm>
            <a:off x="4425951" y="813326"/>
            <a:ext cx="1928814" cy="17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U:\AILP Batch4\Images\c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2" y="3237706"/>
            <a:ext cx="2056607" cy="17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AILP Batch4\Images\htm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11806"/>
          <a:stretch/>
        </p:blipFill>
        <p:spPr bwMode="auto">
          <a:xfrm>
            <a:off x="2738437" y="3237706"/>
            <a:ext cx="13557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U:\AILP Batch4\Images\javascript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5281" r="25411" b="23943"/>
          <a:stretch/>
        </p:blipFill>
        <p:spPr bwMode="auto">
          <a:xfrm>
            <a:off x="6562529" y="1152088"/>
            <a:ext cx="1328737" cy="17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s81dsp01data01\ACIS-Udrive\Users\t10313\AILP Batch4\Images\oracl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1" y="2994328"/>
            <a:ext cx="1971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3" y="615118"/>
            <a:ext cx="39624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05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Project Screenshots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74012" y="4871732"/>
            <a:ext cx="3719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648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Gamification\Screenshots\Cropped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355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22814" y="8889"/>
            <a:ext cx="38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\\s81dsp01data01\ACIS-Udrive\Users\t10313\Gamification\Screenshots\Cropped\admin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9415"/>
            <a:ext cx="8785224" cy="4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 Employee &amp; Line Manager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\\s81dsp01data01\ACIS-Udrive\Users\t10313\Gamification\Screenshots\Cropped\admin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7816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074" name="Picture 2" descr="\\s81dsp01data01\ACIS-Udrive\Users\t10313\Gamification\Screenshots\Cropped\admin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Excel Sheet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2303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7" y="-3637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\\s81dsp01data01\ACIS-Udrive\Users\t10313\Gamification\Screenshots\Cropped\admin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31049"/>
            <a:ext cx="8781942" cy="47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\\s81dsp01data01\ACIS-Udrive\Users\t10313\Gamification\Screenshots\Cropped\user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\\s81dsp01data01\ACIS-Udrive\Users\t10313\Gamification\Screenshots\Cropped\us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5" y="5312"/>
            <a:ext cx="811208" cy="50367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-26988" y="113506"/>
            <a:ext cx="2365657" cy="637696"/>
          </a:xfrm>
        </p:spPr>
        <p:txBody>
          <a:bodyPr>
            <a:noAutofit/>
          </a:bodyPr>
          <a:lstStyle/>
          <a:p>
            <a:r>
              <a:rPr lang="en-GB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21612" y="4871732"/>
            <a:ext cx="5243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0630"/>
              </p:ext>
            </p:extLst>
          </p:nvPr>
        </p:nvGraphicFramePr>
        <p:xfrm>
          <a:off x="1116012" y="1070710"/>
          <a:ext cx="7239000" cy="365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833"/>
                <a:gridCol w="2815167"/>
              </a:tblGrid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ABOUT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ALLIANZ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IT DATA TEAM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KEY LEARNINGS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SAS TECHNOLOGY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– WEB DEVELOPMENT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CLAIMS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APPLICATIONS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TOOLS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PARTICIPATIONS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SCREENSHOTS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Scoreboard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\\s81dsp01data01\ACIS-Udrive\Users\t10313\Gamification\Screenshots\Cropped\userSco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170" name="Picture 2" descr="\\s81dsp01data01\ACIS-Udrive\Users\t10313\Gamification\Screenshots\Cropped\userSco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19583"/>
            <a:ext cx="8781942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Relative to Others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2" y="615117"/>
            <a:ext cx="4191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06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IT Data Team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0012" y="12641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MIS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7212" y="244045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 IT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880" y="3675796"/>
            <a:ext cx="17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</a:t>
            </a:r>
          </a:p>
        </p:txBody>
      </p:sp>
      <p:sp>
        <p:nvSpPr>
          <p:cNvPr id="3" name="Plus 2"/>
          <p:cNvSpPr/>
          <p:nvPr/>
        </p:nvSpPr>
        <p:spPr>
          <a:xfrm>
            <a:off x="3706812" y="1825595"/>
            <a:ext cx="365919" cy="3633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752452" y="3094741"/>
            <a:ext cx="2746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3706812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5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995" r="28704" b="62653"/>
          <a:stretch/>
        </p:blipFill>
        <p:spPr bwMode="auto">
          <a:xfrm>
            <a:off x="430212" y="1758377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60141" r="28148" b="7506"/>
          <a:stretch/>
        </p:blipFill>
        <p:spPr bwMode="auto">
          <a:xfrm>
            <a:off x="1504156" y="1761344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U:\AILP Batch4\org\or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829" r="15952" b="7937"/>
          <a:stretch/>
        </p:blipFill>
        <p:spPr bwMode="auto">
          <a:xfrm>
            <a:off x="2578100" y="1762140"/>
            <a:ext cx="747712" cy="7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U:\AILP Batch4\org\or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60347" r="20720" b="6446"/>
          <a:stretch/>
        </p:blipFill>
        <p:spPr bwMode="auto">
          <a:xfrm>
            <a:off x="3641328" y="1758377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7" t="38863" r="38796" b="42180"/>
          <a:stretch/>
        </p:blipFill>
        <p:spPr bwMode="auto">
          <a:xfrm>
            <a:off x="5778500" y="1757882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8" t="2349" r="38195" b="76798"/>
          <a:stretch/>
        </p:blipFill>
        <p:spPr bwMode="auto">
          <a:xfrm>
            <a:off x="4715272" y="1757883"/>
            <a:ext cx="747712" cy="7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66570" r="7693" b="4993"/>
          <a:stretch/>
        </p:blipFill>
        <p:spPr bwMode="auto">
          <a:xfrm>
            <a:off x="5009356" y="3085306"/>
            <a:ext cx="2286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779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251868" y="2034270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315096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389040" y="2033379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4705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038056" y="2554872"/>
            <a:ext cx="228600" cy="53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1180306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all organizational data and keep histories.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reports on operations for every level of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and Data Reporting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Decision Making.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: Increase the Value and Profit of business.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such a Team?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arche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" y="705983"/>
            <a:ext cx="8768670" cy="45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2050" name="Picture 2" descr="\\s81dsp01data01\ACIS-Udrive\Users\t10313\AILP Batch4\Images\E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1" y="799306"/>
            <a:ext cx="84582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97812" y="4871733"/>
            <a:ext cx="448152" cy="270974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Schema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" y="1485106"/>
            <a:ext cx="3352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s81dsp01data01\ACIS-Udrive\Users\t10313\AILP Batch4\Images\snowfl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09712"/>
            <a:ext cx="4343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612" y="8561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0212" y="88134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Canvas 1"/>
          <p:cNvGrpSpPr/>
          <p:nvPr/>
        </p:nvGrpSpPr>
        <p:grpSpPr>
          <a:xfrm>
            <a:off x="294512" y="1027905"/>
            <a:ext cx="8060500" cy="4228308"/>
            <a:chOff x="0" y="0"/>
            <a:chExt cx="5856051" cy="21297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855970" cy="2129790"/>
            </a:xfrm>
            <a:prstGeom prst="rect">
              <a:avLst/>
            </a:prstGeom>
          </p:spPr>
        </p:sp>
        <p:sp>
          <p:nvSpPr>
            <p:cNvPr id="8" name="Rectangle 7"/>
            <p:cNvSpPr/>
            <p:nvPr/>
          </p:nvSpPr>
          <p:spPr>
            <a:xfrm>
              <a:off x="1099170" y="301558"/>
              <a:ext cx="3288003" cy="135214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42382" y="807397"/>
              <a:ext cx="758785" cy="272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Platform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4867" y="807397"/>
              <a:ext cx="758190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Model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6988" y="802571"/>
              <a:ext cx="875655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Summaries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11"/>
            <p:cNvSpPr txBox="1"/>
            <p:nvPr/>
          </p:nvSpPr>
          <p:spPr>
            <a:xfrm>
              <a:off x="2062224" y="1303506"/>
              <a:ext cx="1167320" cy="26264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Data Warehouse</a:t>
              </a:r>
            </a:p>
          </p:txBody>
        </p:sp>
        <p:sp>
          <p:nvSpPr>
            <p:cNvPr id="14" name="Text Box 11"/>
            <p:cNvSpPr txBox="1"/>
            <p:nvPr/>
          </p:nvSpPr>
          <p:spPr>
            <a:xfrm>
              <a:off x="77821" y="882782"/>
              <a:ext cx="574369" cy="10139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Extracts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1"/>
            <p:cNvSpPr txBox="1"/>
            <p:nvPr/>
          </p:nvSpPr>
          <p:spPr>
            <a:xfrm>
              <a:off x="4611579" y="501405"/>
              <a:ext cx="1244472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DHOLAP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1"/>
            <p:cNvSpPr txBox="1"/>
            <p:nvPr/>
          </p:nvSpPr>
          <p:spPr>
            <a:xfrm>
              <a:off x="4610172" y="812690"/>
              <a:ext cx="953867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Web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1"/>
            <p:cNvSpPr txBox="1"/>
            <p:nvPr/>
          </p:nvSpPr>
          <p:spPr>
            <a:xfrm>
              <a:off x="4639940" y="1147858"/>
              <a:ext cx="719993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Excels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9" idx="1"/>
            </p:cNvCxnSpPr>
            <p:nvPr/>
          </p:nvCxnSpPr>
          <p:spPr>
            <a:xfrm>
              <a:off x="710001" y="943427"/>
              <a:ext cx="632381" cy="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5" idx="1"/>
            </p:cNvCxnSpPr>
            <p:nvPr/>
          </p:nvCxnSpPr>
          <p:spPr>
            <a:xfrm flipV="1">
              <a:off x="4192643" y="632533"/>
              <a:ext cx="418936" cy="305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192643" y="938461"/>
              <a:ext cx="417529" cy="5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7" idx="1"/>
            </p:cNvCxnSpPr>
            <p:nvPr/>
          </p:nvCxnSpPr>
          <p:spPr>
            <a:xfrm>
              <a:off x="4192643" y="938461"/>
              <a:ext cx="447297" cy="340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21"/>
            <p:cNvSpPr/>
            <p:nvPr/>
          </p:nvSpPr>
          <p:spPr>
            <a:xfrm>
              <a:off x="2101102" y="938461"/>
              <a:ext cx="22369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082968" y="933636"/>
              <a:ext cx="223520" cy="45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412" y="615117"/>
            <a:ext cx="24384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01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Allianz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3657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07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    SAS Technology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512" y="951706"/>
            <a:ext cx="7450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and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rules and conventions like other programming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datatypes : Character &amp; Numeric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and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Format : How to write data.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How to read data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DATEw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Like date7. (16AUG95)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Dataset : Variables and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Step &amp; PROC Step of a SAS program.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" name="Picture 4" descr="\\s81dsp01data01\ACIS-Udrive\Users\t10313\AILP Batch4\Images\sasPro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r="37361" b="8768"/>
          <a:stretch/>
        </p:blipFill>
        <p:spPr bwMode="auto">
          <a:xfrm>
            <a:off x="201612" y="1096962"/>
            <a:ext cx="3845687" cy="3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 Structure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8812" y="1256506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Modify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SAS Data Set.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analysis or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results or output.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6" name="Picture 2" descr="\\s81dsp01data01\ACIS-Udrive\Users\t10313\AILP Batch4\Images\sas program s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1027906"/>
            <a:ext cx="6172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SAS Program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9"/>
          <a:stretch/>
        </p:blipFill>
        <p:spPr bwMode="auto">
          <a:xfrm>
            <a:off x="0" y="646907"/>
            <a:ext cx="6526212" cy="4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3074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951706"/>
            <a:ext cx="6934201" cy="39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2051" name="Picture 3" descr="\\s81dsp01data01\ACIS-Udrive\Users\t10313\AILP Batch4\Images\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48431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12" y="615117"/>
            <a:ext cx="23622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08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Claims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09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Participations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195" name="Picture 3" descr="\\s81dsp01data01\ACIS-Udrive\Users\t10313\AILP Batch4\Images\cloud-security-allianz-webinar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52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41</a:t>
            </a:fld>
            <a:endParaRPr lang="en-GB" dirty="0"/>
          </a:p>
        </p:txBody>
      </p:sp>
      <p:pic>
        <p:nvPicPr>
          <p:cNvPr id="2050" name="Picture 2" descr="\\s81dsp01data01\ACIS-Udrive\Users\t10313\AILP Batch4\Images\thank 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85224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02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Key Learnings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15938"/>
              </p:ext>
            </p:extLst>
          </p:nvPr>
        </p:nvGraphicFramePr>
        <p:xfrm>
          <a:off x="277812" y="799304"/>
          <a:ext cx="4191000" cy="44196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1000"/>
              </a:tblGrid>
              <a:tr h="4319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JSP, JSTL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Script, Ajax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Basics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Insurance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9653"/>
              </p:ext>
            </p:extLst>
          </p:nvPr>
        </p:nvGraphicFramePr>
        <p:xfrm>
          <a:off x="5002212" y="799306"/>
          <a:ext cx="3429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ACDM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12" y="615118"/>
            <a:ext cx="44958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03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Project – Web Development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8812" y="269926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44" name="Canvas 1"/>
          <p:cNvGrpSpPr/>
          <p:nvPr/>
        </p:nvGrpSpPr>
        <p:grpSpPr>
          <a:xfrm>
            <a:off x="4833937" y="1265464"/>
            <a:ext cx="3521075" cy="1935480"/>
            <a:chOff x="0" y="0"/>
            <a:chExt cx="3521075" cy="193548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3521075" cy="1935480"/>
            </a:xfrm>
            <a:prstGeom prst="rect">
              <a:avLst/>
            </a:prstGeom>
          </p:spPr>
        </p:sp>
        <p:sp>
          <p:nvSpPr>
            <p:cNvPr id="46" name="Rectangle 45"/>
            <p:cNvSpPr/>
            <p:nvPr/>
          </p:nvSpPr>
          <p:spPr>
            <a:xfrm>
              <a:off x="1391056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6460" y="661666"/>
              <a:ext cx="963039" cy="2916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View Profile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54869" y="663216"/>
              <a:ext cx="1064657" cy="4360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GB" sz="1100" dirty="0" smtClean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 smtClean="0">
                  <a:effectLst/>
                  <a:latin typeface="Times New Roman"/>
                  <a:ea typeface="Calibri"/>
                </a:rPr>
                <a:t>View </a:t>
              </a:r>
              <a:r>
                <a:rPr lang="en-GB" sz="1100" dirty="0">
                  <a:effectLst/>
                  <a:latin typeface="Times New Roman"/>
                  <a:ea typeface="Calibri"/>
                </a:rPr>
                <a:t>Scoreboard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36800" y="663215"/>
              <a:ext cx="958153" cy="43601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91056" y="1475766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/>
            <p:cNvCxnSpPr>
              <a:stCxn id="46" idx="2"/>
              <a:endCxn id="47" idx="0"/>
            </p:cNvCxnSpPr>
            <p:nvPr/>
          </p:nvCxnSpPr>
          <p:spPr>
            <a:xfrm flipH="1">
              <a:off x="607980" y="398834"/>
              <a:ext cx="1123544" cy="26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  <a:endCxn id="48" idx="0"/>
            </p:cNvCxnSpPr>
            <p:nvPr/>
          </p:nvCxnSpPr>
          <p:spPr>
            <a:xfrm>
              <a:off x="1731524" y="398834"/>
              <a:ext cx="55674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49" idx="0"/>
            </p:cNvCxnSpPr>
            <p:nvPr/>
          </p:nvCxnSpPr>
          <p:spPr>
            <a:xfrm>
              <a:off x="1731524" y="398834"/>
              <a:ext cx="1184353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2"/>
              <a:endCxn id="50" idx="0"/>
            </p:cNvCxnSpPr>
            <p:nvPr/>
          </p:nvCxnSpPr>
          <p:spPr>
            <a:xfrm flipH="1">
              <a:off x="1784756" y="1099226"/>
              <a:ext cx="2442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 flipH="1">
              <a:off x="1784756" y="1099226"/>
              <a:ext cx="1131121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2"/>
            </p:cNvCxnSpPr>
            <p:nvPr/>
          </p:nvCxnSpPr>
          <p:spPr>
            <a:xfrm>
              <a:off x="607980" y="953312"/>
              <a:ext cx="1176776" cy="5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Canvas 1"/>
          <p:cNvGrpSpPr/>
          <p:nvPr/>
        </p:nvGrpSpPr>
        <p:grpSpPr>
          <a:xfrm>
            <a:off x="125412" y="1196816"/>
            <a:ext cx="4488815" cy="3260090"/>
            <a:chOff x="0" y="0"/>
            <a:chExt cx="4260215" cy="287909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4260215" cy="2879090"/>
            </a:xfrm>
            <a:prstGeom prst="rect">
              <a:avLst/>
            </a:prstGeom>
          </p:spPr>
        </p:sp>
        <p:sp>
          <p:nvSpPr>
            <p:cNvPr id="59" name="Rectangle 58"/>
            <p:cNvSpPr/>
            <p:nvPr/>
          </p:nvSpPr>
          <p:spPr>
            <a:xfrm>
              <a:off x="1916350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81328" y="656655"/>
              <a:ext cx="860860" cy="51066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Manage Employees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400" y="661665"/>
              <a:ext cx="1117021" cy="50565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Upload Training Details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97900" y="663216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Generate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41487" y="663215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25926" y="1455552"/>
              <a:ext cx="799328" cy="4316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6778" y="1447489"/>
              <a:ext cx="1352145" cy="43967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Search/Edit/ Delete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557" y="1446700"/>
              <a:ext cx="787400" cy="4404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Line Manager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16350" y="2438838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Straight Arrow Connector 67"/>
            <p:cNvCxnSpPr>
              <a:stCxn id="59" idx="2"/>
              <a:endCxn id="60" idx="0"/>
            </p:cNvCxnSpPr>
            <p:nvPr/>
          </p:nvCxnSpPr>
          <p:spPr>
            <a:xfrm flipH="1">
              <a:off x="1811758" y="398834"/>
              <a:ext cx="445060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</p:cNvCxnSpPr>
            <p:nvPr/>
          </p:nvCxnSpPr>
          <p:spPr>
            <a:xfrm flipH="1">
              <a:off x="651754" y="398834"/>
              <a:ext cx="1605064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2"/>
              <a:endCxn id="62" idx="0"/>
            </p:cNvCxnSpPr>
            <p:nvPr/>
          </p:nvCxnSpPr>
          <p:spPr>
            <a:xfrm>
              <a:off x="2256818" y="398834"/>
              <a:ext cx="534782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3" idx="0"/>
            </p:cNvCxnSpPr>
            <p:nvPr/>
          </p:nvCxnSpPr>
          <p:spPr>
            <a:xfrm>
              <a:off x="2256818" y="398834"/>
              <a:ext cx="1478369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2"/>
              <a:endCxn id="66" idx="0"/>
            </p:cNvCxnSpPr>
            <p:nvPr/>
          </p:nvCxnSpPr>
          <p:spPr>
            <a:xfrm flipH="1">
              <a:off x="715257" y="1167319"/>
              <a:ext cx="1096501" cy="27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0" idx="2"/>
              <a:endCxn id="65" idx="0"/>
            </p:cNvCxnSpPr>
            <p:nvPr/>
          </p:nvCxnSpPr>
          <p:spPr>
            <a:xfrm>
              <a:off x="1811758" y="1167319"/>
              <a:ext cx="51093" cy="280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2"/>
              <a:endCxn id="64" idx="0"/>
            </p:cNvCxnSpPr>
            <p:nvPr/>
          </p:nvCxnSpPr>
          <p:spPr>
            <a:xfrm>
              <a:off x="1811758" y="1167319"/>
              <a:ext cx="1213832" cy="288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3465" y="1167319"/>
              <a:ext cx="0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193" y="2159546"/>
              <a:ext cx="36817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995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5332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01309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15422" y="1167319"/>
              <a:ext cx="9525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565227" y="1323251"/>
              <a:ext cx="9525" cy="8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96705" y="1167319"/>
              <a:ext cx="768522" cy="15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67" idx="0"/>
            </p:cNvCxnSpPr>
            <p:nvPr/>
          </p:nvCxnSpPr>
          <p:spPr>
            <a:xfrm>
              <a:off x="2310050" y="2159546"/>
              <a:ext cx="0" cy="279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5078412" y="3387581"/>
            <a:ext cx="1269306" cy="5708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latin typeface="Times New Roman"/>
                <a:ea typeface="Calibri"/>
              </a:rPr>
              <a:t>Activate an Employee Account</a:t>
            </a:r>
            <a:endParaRPr lang="en-GB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24" y="951706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3937" y="827484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4038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04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Applications              	&amp; Tools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384</Words>
  <Application>Microsoft Office PowerPoint</Application>
  <PresentationFormat>Custom</PresentationFormat>
  <Paragraphs>166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AILP – Allianz Initial Learning Program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AILP – Allianz Initial Learning program</dc:title>
  <dc:creator>Mohan Amrutha</dc:creator>
  <cp:lastModifiedBy>Mohan Amrutha</cp:lastModifiedBy>
  <cp:revision>113</cp:revision>
  <dcterms:created xsi:type="dcterms:W3CDTF">2006-08-16T00:00:00Z</dcterms:created>
  <dcterms:modified xsi:type="dcterms:W3CDTF">2018-09-06T12:56:05Z</dcterms:modified>
</cp:coreProperties>
</file>