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07056-D435-4BB3-B39C-25A07D0F8867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83D46-F82A-44A1-AF59-4A1BFDC3E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266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7ACE-5AB9-4ADD-8D89-E3DF08630B0F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FD32-0236-4A39-ADA6-8223A4CEB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5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7ACE-5AB9-4ADD-8D89-E3DF08630B0F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FD32-0236-4A39-ADA6-8223A4CEB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7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7ACE-5AB9-4ADD-8D89-E3DF08630B0F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FD32-0236-4A39-ADA6-8223A4CEB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31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7ACE-5AB9-4ADD-8D89-E3DF08630B0F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FD32-0236-4A39-ADA6-8223A4CEB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70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7ACE-5AB9-4ADD-8D89-E3DF08630B0F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FD32-0236-4A39-ADA6-8223A4CEB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43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7ACE-5AB9-4ADD-8D89-E3DF08630B0F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FD32-0236-4A39-ADA6-8223A4CEB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6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7ACE-5AB9-4ADD-8D89-E3DF08630B0F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FD32-0236-4A39-ADA6-8223A4CEB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22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7ACE-5AB9-4ADD-8D89-E3DF08630B0F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FD32-0236-4A39-ADA6-8223A4CEB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70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7ACE-5AB9-4ADD-8D89-E3DF08630B0F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FD32-0236-4A39-ADA6-8223A4CEB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72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7ACE-5AB9-4ADD-8D89-E3DF08630B0F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FD32-0236-4A39-ADA6-8223A4CEB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82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7ACE-5AB9-4ADD-8D89-E3DF08630B0F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FD32-0236-4A39-ADA6-8223A4CEB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87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37ACE-5AB9-4ADD-8D89-E3DF08630B0F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4FD32-0236-4A39-ADA6-8223A4CEB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14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548679"/>
            <a:ext cx="7772400" cy="864097"/>
          </a:xfrm>
        </p:spPr>
        <p:txBody>
          <a:bodyPr/>
          <a:lstStyle/>
          <a:p>
            <a:r>
              <a:rPr lang="en-IN" dirty="0" smtClean="0"/>
              <a:t>EDA of FIFA dataset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1412776"/>
            <a:ext cx="6728792" cy="525658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Dataset consists of 18201 rows and 60 columns.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There are </a:t>
            </a:r>
            <a:r>
              <a:rPr lang="en-IN" sz="1800" dirty="0">
                <a:solidFill>
                  <a:schemeClr val="tx1"/>
                </a:solidFill>
              </a:rPr>
              <a:t>float64(38), int64(4), object(18</a:t>
            </a:r>
            <a:r>
              <a:rPr lang="en-IN" sz="1800" dirty="0" smtClean="0">
                <a:solidFill>
                  <a:schemeClr val="tx1"/>
                </a:solidFill>
              </a:rPr>
              <a:t>) data types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5 columns are dropped as they are not aiding for EDA.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49 columns consists Nan values.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1800" dirty="0" smtClean="0">
              <a:solidFill>
                <a:schemeClr val="tx2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780928"/>
            <a:ext cx="599658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3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1412776"/>
            <a:ext cx="6584776" cy="439248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Columns like Value, Wage and Release Clause has ‘€’ as currency in values. This symbol has been stripped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Values, Wage and Release Clause values posses M and K symbolizing millions and thousand. Values is equated.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Height, Weight, Joined and Contract Valid Until columns are converted to integer format.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All the columns with Nan values are filled appropriately.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1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548679"/>
            <a:ext cx="7772400" cy="86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EDA of FIFA dataset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184" y="3682614"/>
            <a:ext cx="6984776" cy="317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2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 of FIFA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/>
              <a:t>Overall rating of players are distributed normally with maximum values ranging between 65 to 70. Very few players posses 90+ rating.</a:t>
            </a:r>
          </a:p>
          <a:p>
            <a:endParaRPr lang="en-IN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/>
              <a:t>Pair plot of </a:t>
            </a:r>
            <a:r>
              <a:rPr lang="en-US" sz="1800" dirty="0" smtClean="0"/>
              <a:t>Overall, Value, Wage, International Reputation, Height, Weight, Release Clause. Distribution can be observed.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52936"/>
            <a:ext cx="3384377" cy="3309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852936"/>
            <a:ext cx="3478457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 of FIFA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</a:t>
            </a:r>
            <a:r>
              <a:rPr lang="en-US" sz="1800" dirty="0" smtClean="0"/>
              <a:t>op 20 players ranked by Overall score and whose contract expires in 2020.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Top 20 players ranked by Overall score, whose contract expires in 2020. Their average wage is </a:t>
            </a:r>
            <a:r>
              <a:rPr lang="en-IN" sz="1800" dirty="0" smtClean="0"/>
              <a:t>205150.0 and age is  29.95</a:t>
            </a:r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36911"/>
            <a:ext cx="3528392" cy="38800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62926"/>
            <a:ext cx="3601591" cy="17461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95" y="4644762"/>
            <a:ext cx="3352800" cy="187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 smtClean="0"/>
              <a:t>EDA of FIFA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500" dirty="0" smtClean="0"/>
              <a:t>Average wage for LDM is 126600.0 </a:t>
            </a:r>
          </a:p>
          <a:p>
            <a:pPr marL="0" indent="0">
              <a:buNone/>
            </a:pPr>
            <a:r>
              <a:rPr lang="en-US" sz="1500" dirty="0" smtClean="0"/>
              <a:t>Average wage for LS is 130200.0 </a:t>
            </a:r>
          </a:p>
          <a:p>
            <a:pPr marL="0" indent="0">
              <a:buNone/>
            </a:pPr>
            <a:r>
              <a:rPr lang="en-US" sz="1500" dirty="0" smtClean="0"/>
              <a:t>Average wage for RS is 132200.0 </a:t>
            </a:r>
          </a:p>
          <a:p>
            <a:pPr marL="0" indent="0">
              <a:buNone/>
            </a:pPr>
            <a:r>
              <a:rPr lang="en-US" sz="1500" dirty="0" smtClean="0"/>
              <a:t>Average wage for RWB is 44200.0 </a:t>
            </a:r>
          </a:p>
          <a:p>
            <a:pPr marL="0" indent="0">
              <a:buNone/>
            </a:pPr>
            <a:r>
              <a:rPr lang="en-US" sz="1500" dirty="0" smtClean="0"/>
              <a:t>Average wage for LWB is 34200.0 </a:t>
            </a:r>
          </a:p>
          <a:p>
            <a:pPr marL="0" indent="0">
              <a:buNone/>
            </a:pPr>
            <a:r>
              <a:rPr lang="en-US" sz="1500" dirty="0" smtClean="0"/>
              <a:t>Average wage for CF is 47400.0</a:t>
            </a:r>
          </a:p>
          <a:p>
            <a:pPr marL="0" indent="0">
              <a:buNone/>
            </a:pPr>
            <a:r>
              <a:rPr lang="en-US" sz="1500" dirty="0" smtClean="0"/>
              <a:t>Average wage for RAM is 45400.0 </a:t>
            </a:r>
          </a:p>
          <a:p>
            <a:pPr marL="0" indent="0">
              <a:buNone/>
            </a:pPr>
            <a:r>
              <a:rPr lang="en-US" sz="1500" dirty="0" smtClean="0"/>
              <a:t>Average wage for LAM is 81600.0 </a:t>
            </a:r>
          </a:p>
          <a:p>
            <a:pPr marL="0" indent="0">
              <a:buNone/>
            </a:pPr>
            <a:r>
              <a:rPr lang="en-US" sz="1500" dirty="0" smtClean="0"/>
              <a:t>Average wage for RF is 148000.0</a:t>
            </a:r>
          </a:p>
          <a:p>
            <a:pPr marL="0" indent="0">
              <a:buNone/>
            </a:pPr>
            <a:r>
              <a:rPr lang="en-US" sz="1500" dirty="0" smtClean="0"/>
              <a:t>Average wage for LF is 121200.0</a:t>
            </a:r>
          </a:p>
          <a:p>
            <a:pPr marL="0" indent="0">
              <a:buNone/>
            </a:pPr>
            <a:r>
              <a:rPr lang="en-US" sz="1500" dirty="0" smtClean="0"/>
              <a:t>Average wage for ST is 294000.0 </a:t>
            </a:r>
          </a:p>
          <a:p>
            <a:pPr marL="0" indent="0">
              <a:buNone/>
            </a:pPr>
            <a:r>
              <a:rPr lang="en-US" sz="1500" dirty="0" smtClean="0"/>
              <a:t>Average wage for GK is 192800.0</a:t>
            </a:r>
          </a:p>
          <a:p>
            <a:pPr marL="0" indent="0">
              <a:buNone/>
            </a:pPr>
            <a:r>
              <a:rPr lang="en-US" sz="1500" dirty="0" smtClean="0"/>
              <a:t> Average wage for CB is 139600.0 </a:t>
            </a:r>
          </a:p>
          <a:p>
            <a:pPr marL="0" indent="0">
              <a:buNone/>
            </a:pPr>
            <a:r>
              <a:rPr lang="en-US" sz="1500" dirty="0" smtClean="0"/>
              <a:t>Average wage for CM is 130600.0 </a:t>
            </a:r>
          </a:p>
          <a:p>
            <a:pPr marL="0" indent="0">
              <a:buNone/>
            </a:pPr>
            <a:r>
              <a:rPr lang="en-US" sz="1500" dirty="0" smtClean="0"/>
              <a:t>Average wage for LB is 177200.0 </a:t>
            </a:r>
          </a:p>
          <a:p>
            <a:pPr marL="0" indent="0">
              <a:buNone/>
            </a:pPr>
            <a:r>
              <a:rPr lang="en-US" sz="1500" dirty="0" smtClean="0"/>
              <a:t>Average wage for RB is 155400.0 </a:t>
            </a:r>
          </a:p>
          <a:p>
            <a:pPr marL="0" indent="0">
              <a:buNone/>
            </a:pPr>
            <a:r>
              <a:rPr lang="en-US" sz="1500" dirty="0" smtClean="0"/>
              <a:t>Average wage for RM is 131400.0 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sz="900" dirty="0"/>
          </a:p>
          <a:p>
            <a:pPr marL="0" indent="0">
              <a:buNone/>
            </a:pPr>
            <a:r>
              <a:rPr lang="en-US" sz="1500" dirty="0" smtClean="0"/>
              <a:t>Average </a:t>
            </a:r>
            <a:r>
              <a:rPr lang="en-US" sz="1500" dirty="0"/>
              <a:t>wage for LM is 164600.0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Average </a:t>
            </a:r>
            <a:r>
              <a:rPr lang="en-US" sz="1500" dirty="0"/>
              <a:t>wage for CAM is </a:t>
            </a:r>
            <a:r>
              <a:rPr lang="en-US" sz="1500" dirty="0" smtClean="0"/>
              <a:t>174000.0</a:t>
            </a:r>
          </a:p>
          <a:p>
            <a:pPr marL="0" indent="0">
              <a:buNone/>
            </a:pPr>
            <a:r>
              <a:rPr lang="en-US" sz="1500" dirty="0" smtClean="0"/>
              <a:t> </a:t>
            </a:r>
            <a:r>
              <a:rPr lang="en-US" sz="1500" dirty="0"/>
              <a:t>Average wage for CDM is 217000.0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Average </a:t>
            </a:r>
            <a:r>
              <a:rPr lang="en-US" sz="1500" dirty="0"/>
              <a:t>wage for RCB is 231000.0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Average </a:t>
            </a:r>
            <a:r>
              <a:rPr lang="en-US" sz="1500" dirty="0"/>
              <a:t>wage for LCB is 162000.0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Average </a:t>
            </a:r>
            <a:r>
              <a:rPr lang="en-US" sz="1500" dirty="0"/>
              <a:t>wage for LCM is 184400.0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Average </a:t>
            </a:r>
            <a:r>
              <a:rPr lang="en-US" sz="1500" dirty="0"/>
              <a:t>wage for RCM is 240800.0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Average </a:t>
            </a:r>
            <a:r>
              <a:rPr lang="en-US" sz="1500" dirty="0"/>
              <a:t>wage for LW is 261000.0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Average </a:t>
            </a:r>
            <a:r>
              <a:rPr lang="en-US" sz="1500" dirty="0"/>
              <a:t>wage for RW is 202000.0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Average </a:t>
            </a:r>
            <a:r>
              <a:rPr lang="en-US" sz="1500" dirty="0"/>
              <a:t>wage for RDM is 105000.0 </a:t>
            </a:r>
            <a:endParaRPr lang="en-US" sz="1500" dirty="0" smtClean="0"/>
          </a:p>
          <a:p>
            <a:pPr marL="0" indent="0">
              <a:buNone/>
            </a:pPr>
            <a:endParaRPr lang="en-IN" sz="900" dirty="0" smtClean="0"/>
          </a:p>
          <a:p>
            <a:pPr marL="0" indent="0">
              <a:buNone/>
            </a:pPr>
            <a:endParaRPr lang="en-IN" sz="9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149080"/>
            <a:ext cx="3838575" cy="229019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27584" y="980728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verage wage one can expect to pay for the top 5 in every position</a:t>
            </a:r>
          </a:p>
        </p:txBody>
      </p:sp>
    </p:spTree>
    <p:extLst>
      <p:ext uri="{BB962C8B-B14F-4D97-AF65-F5344CB8AC3E}">
        <p14:creationId xmlns:p14="http://schemas.microsoft.com/office/powerpoint/2010/main" val="309572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388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EDA of FIFA dataset</vt:lpstr>
      <vt:lpstr>PowerPoint Presentation</vt:lpstr>
      <vt:lpstr>EDA of FIFA dataset</vt:lpstr>
      <vt:lpstr>EDA of FIFA dataset</vt:lpstr>
      <vt:lpstr>EDA of FIFA dataset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of FIFA dataset</dc:title>
  <dc:creator>Windows User</dc:creator>
  <cp:lastModifiedBy>Windows User</cp:lastModifiedBy>
  <cp:revision>7</cp:revision>
  <dcterms:created xsi:type="dcterms:W3CDTF">2020-02-16T14:27:05Z</dcterms:created>
  <dcterms:modified xsi:type="dcterms:W3CDTF">2020-02-16T15:43:46Z</dcterms:modified>
</cp:coreProperties>
</file>