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png" ContentType="image/png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004D7C-CE9C-47E9-B9A9-4B7320AB37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8933F1-AEE9-445A-9201-9A5DDCBB4A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688BEB-0D01-4618-BA09-25662F810D3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34B914-02AB-46DB-A256-5FD1CF407D4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7A213A-C264-4DCD-9EFC-89B37A6639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667EE4-B445-41C7-9312-35A401BD77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AB71C6-5000-46F7-9229-A1A7647B36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C6F3C4-2398-4C04-A503-9C09061308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CB784A-C48D-4470-9EE8-F2F7382FF2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85AEF4-C1AC-4CD2-9184-4BD8F7E05E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81DCCB-90F2-43F9-A4D3-4417B11F78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F59BC5-ACCC-49EA-B725-48BC4A60BA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0B984B4-0C49-4184-AFBE-2A7EEBE258C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Price analysis across different states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441360" y="1323720"/>
            <a:ext cx="9159840" cy="416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8600" y="277200"/>
            <a:ext cx="9071640" cy="4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Key Findings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228600" y="794160"/>
            <a:ext cx="9347040" cy="46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pPr lvl="1" marL="129600" indent="0">
              <a:spcBef>
                <a:spcPts val="1417"/>
              </a:spcBef>
              <a:buNone/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129600" indent="-648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About 16% of data is missing.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129600" indent="0">
              <a:spcBef>
                <a:spcPts val="1417"/>
              </a:spcBef>
              <a:buNone/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129600" indent="-648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It would have been helpful to know the number of visitors the resorts get and the operating costs and other expenditures of each of the resorts.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129600" indent="0">
              <a:spcBef>
                <a:spcPts val="1417"/>
              </a:spcBef>
              <a:buNone/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129600" indent="-648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Random forest offered the most usable model with a mean error of 10% and a $9 ticket price change based for our training and test data. That allowed  a $14 price increase when applied on our dataset.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129600" indent="0">
              <a:spcBef>
                <a:spcPts val="1417"/>
              </a:spcBef>
              <a:buNone/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129600" indent="-648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Big Mountain is a leader in Vertical drop, snow making area, number of chairs, fast quads, runs, longest run and skiable area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129600" indent="0">
              <a:spcBef>
                <a:spcPts val="1417"/>
              </a:spcBef>
              <a:buNone/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129600" indent="-648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For any scenarios, the API to call in the model is predict_increase() which takes a feature and the numerical change on that feature, runs it through the model to predict the price change.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129600" indent="0">
              <a:spcBef>
                <a:spcPts val="1417"/>
              </a:spcBef>
              <a:buNone/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129600" indent="-648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Scenario #2 offers the best solution based on this model. It allows for a $1.99 price change and $3.5M in revenue.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129600" indent="0">
              <a:spcBef>
                <a:spcPts val="1417"/>
              </a:spcBef>
              <a:buNone/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129600" indent="-648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Another interesting finding from the model is, if there is a need to close the runs, it should be done one at a time or there will need to be a drastic change in ticket price.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129600" indent="0">
              <a:spcBef>
                <a:spcPts val="1417"/>
              </a:spcBef>
              <a:buNone/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129600" indent="-648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The resort is in Montana where people value the features they get for the ticket price. This is the basis for the previous suggestion generated from the model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129600" indent="0">
              <a:spcBef>
                <a:spcPts val="1417"/>
              </a:spcBef>
              <a:buNone/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LibreOffice/7.5.5.2$MacOSX_X86_64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2024-01-25T13:16:26Z</dcterms:created>
  <dc:creator/>
  <dc:description/>
  <dc:language>en-US</dc:language>
  <cp:lastModifiedBy/>
  <dcterms:modified xsi:type="dcterms:W3CDTF">2024-01-25T14:03:59Z</dcterms:modified>
  <cp:revision>1</cp:revision>
  <dc:subject/>
  <dc:title/>
</cp:coreProperties>
</file>