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endra Verma" initials="VV" lastIdx="1" clrIdx="0">
    <p:extLst>
      <p:ext uri="{19B8F6BF-5375-455C-9EA6-DF929625EA0E}">
        <p15:presenceInfo xmlns:p15="http://schemas.microsoft.com/office/powerpoint/2012/main" userId="1f8abd86ac2b2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03A2E-3307-4903-99E6-486D68D402A0}" v="9" dt="2025-03-25T10:39:53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10"/>
  </p:normalViewPr>
  <p:slideViewPr>
    <p:cSldViewPr snapToGrid="0">
      <p:cViewPr varScale="1">
        <p:scale>
          <a:sx n="47" d="100"/>
          <a:sy n="47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 SRINIVASAN" userId="a2a4a063e6b06ed5" providerId="LiveId" clId="{AEA03A2E-3307-4903-99E6-486D68D402A0}"/>
    <pc:docChg chg="addSld delSld modSld">
      <pc:chgData name="SUJITH SRINIVASAN" userId="a2a4a063e6b06ed5" providerId="LiveId" clId="{AEA03A2E-3307-4903-99E6-486D68D402A0}" dt="2025-03-25T10:39:53.740" v="21"/>
      <pc:docMkLst>
        <pc:docMk/>
      </pc:docMkLst>
      <pc:sldChg chg="modSp mod">
        <pc:chgData name="SUJITH SRINIVASAN" userId="a2a4a063e6b06ed5" providerId="LiveId" clId="{AEA03A2E-3307-4903-99E6-486D68D402A0}" dt="2025-03-25T10:34:16.709" v="12" actId="20577"/>
        <pc:sldMkLst>
          <pc:docMk/>
          <pc:sldMk cId="906454484" sldId="256"/>
        </pc:sldMkLst>
        <pc:spChg chg="mod">
          <ac:chgData name="SUJITH SRINIVASAN" userId="a2a4a063e6b06ed5" providerId="LiveId" clId="{AEA03A2E-3307-4903-99E6-486D68D402A0}" dt="2025-03-25T10:34:14.409" v="11" actId="20577"/>
          <ac:spMkLst>
            <pc:docMk/>
            <pc:sldMk cId="906454484" sldId="256"/>
            <ac:spMk id="2" creationId="{317C4347-FB11-4818-9553-EEC7E8440E46}"/>
          </ac:spMkLst>
        </pc:spChg>
        <pc:spChg chg="mod">
          <ac:chgData name="SUJITH SRINIVASAN" userId="a2a4a063e6b06ed5" providerId="LiveId" clId="{AEA03A2E-3307-4903-99E6-486D68D402A0}" dt="2025-03-25T10:34:16.709" v="12" actId="20577"/>
          <ac:spMkLst>
            <pc:docMk/>
            <pc:sldMk cId="906454484" sldId="256"/>
            <ac:spMk id="3" creationId="{0D1585CA-9755-4373-8F85-3C30CB82BEC1}"/>
          </ac:spMkLst>
        </pc:spChg>
      </pc:sldChg>
      <pc:sldChg chg="del">
        <pc:chgData name="SUJITH SRINIVASAN" userId="a2a4a063e6b06ed5" providerId="LiveId" clId="{AEA03A2E-3307-4903-99E6-486D68D402A0}" dt="2025-03-25T10:34:02.768" v="0" actId="47"/>
        <pc:sldMkLst>
          <pc:docMk/>
          <pc:sldMk cId="2800894631" sldId="265"/>
        </pc:sldMkLst>
      </pc:sldChg>
      <pc:sldChg chg="add">
        <pc:chgData name="SUJITH SRINIVASAN" userId="a2a4a063e6b06ed5" providerId="LiveId" clId="{AEA03A2E-3307-4903-99E6-486D68D402A0}" dt="2025-03-25T10:39:46.043" v="13"/>
        <pc:sldMkLst>
          <pc:docMk/>
          <pc:sldMk cId="3270067209" sldId="265"/>
        </pc:sldMkLst>
      </pc:sldChg>
      <pc:sldChg chg="del">
        <pc:chgData name="SUJITH SRINIVASAN" userId="a2a4a063e6b06ed5" providerId="LiveId" clId="{AEA03A2E-3307-4903-99E6-486D68D402A0}" dt="2025-03-25T10:34:03.341" v="1" actId="47"/>
        <pc:sldMkLst>
          <pc:docMk/>
          <pc:sldMk cId="2066094271" sldId="266"/>
        </pc:sldMkLst>
      </pc:sldChg>
      <pc:sldChg chg="add">
        <pc:chgData name="SUJITH SRINIVASAN" userId="a2a4a063e6b06ed5" providerId="LiveId" clId="{AEA03A2E-3307-4903-99E6-486D68D402A0}" dt="2025-03-25T10:39:46.626" v="14"/>
        <pc:sldMkLst>
          <pc:docMk/>
          <pc:sldMk cId="2265910043" sldId="266"/>
        </pc:sldMkLst>
      </pc:sldChg>
      <pc:sldChg chg="del">
        <pc:chgData name="SUJITH SRINIVASAN" userId="a2a4a063e6b06ed5" providerId="LiveId" clId="{AEA03A2E-3307-4903-99E6-486D68D402A0}" dt="2025-03-25T10:34:03.605" v="2" actId="47"/>
        <pc:sldMkLst>
          <pc:docMk/>
          <pc:sldMk cId="1756980201" sldId="267"/>
        </pc:sldMkLst>
      </pc:sldChg>
      <pc:sldChg chg="add">
        <pc:chgData name="SUJITH SRINIVASAN" userId="a2a4a063e6b06ed5" providerId="LiveId" clId="{AEA03A2E-3307-4903-99E6-486D68D402A0}" dt="2025-03-25T10:39:46.951" v="15"/>
        <pc:sldMkLst>
          <pc:docMk/>
          <pc:sldMk cId="4068463274" sldId="267"/>
        </pc:sldMkLst>
      </pc:sldChg>
      <pc:sldChg chg="add">
        <pc:chgData name="SUJITH SRINIVASAN" userId="a2a4a063e6b06ed5" providerId="LiveId" clId="{AEA03A2E-3307-4903-99E6-486D68D402A0}" dt="2025-03-25T10:39:47.144" v="16"/>
        <pc:sldMkLst>
          <pc:docMk/>
          <pc:sldMk cId="462700161" sldId="268"/>
        </pc:sldMkLst>
      </pc:sldChg>
      <pc:sldChg chg="del">
        <pc:chgData name="SUJITH SRINIVASAN" userId="a2a4a063e6b06ed5" providerId="LiveId" clId="{AEA03A2E-3307-4903-99E6-486D68D402A0}" dt="2025-03-25T10:34:03.951" v="3" actId="47"/>
        <pc:sldMkLst>
          <pc:docMk/>
          <pc:sldMk cId="1131877508" sldId="268"/>
        </pc:sldMkLst>
      </pc:sldChg>
      <pc:sldChg chg="add">
        <pc:chgData name="SUJITH SRINIVASAN" userId="a2a4a063e6b06ed5" providerId="LiveId" clId="{AEA03A2E-3307-4903-99E6-486D68D402A0}" dt="2025-03-25T10:39:47.533" v="17"/>
        <pc:sldMkLst>
          <pc:docMk/>
          <pc:sldMk cId="36591644" sldId="269"/>
        </pc:sldMkLst>
      </pc:sldChg>
      <pc:sldChg chg="del">
        <pc:chgData name="SUJITH SRINIVASAN" userId="a2a4a063e6b06ed5" providerId="LiveId" clId="{AEA03A2E-3307-4903-99E6-486D68D402A0}" dt="2025-03-25T10:34:04.181" v="4" actId="47"/>
        <pc:sldMkLst>
          <pc:docMk/>
          <pc:sldMk cId="3302056229" sldId="269"/>
        </pc:sldMkLst>
      </pc:sldChg>
      <pc:sldChg chg="del">
        <pc:chgData name="SUJITH SRINIVASAN" userId="a2a4a063e6b06ed5" providerId="LiveId" clId="{AEA03A2E-3307-4903-99E6-486D68D402A0}" dt="2025-03-25T10:34:04.379" v="5" actId="47"/>
        <pc:sldMkLst>
          <pc:docMk/>
          <pc:sldMk cId="1739287156" sldId="270"/>
        </pc:sldMkLst>
      </pc:sldChg>
      <pc:sldChg chg="add">
        <pc:chgData name="SUJITH SRINIVASAN" userId="a2a4a063e6b06ed5" providerId="LiveId" clId="{AEA03A2E-3307-4903-99E6-486D68D402A0}" dt="2025-03-25T10:39:47.848" v="18"/>
        <pc:sldMkLst>
          <pc:docMk/>
          <pc:sldMk cId="2088263980" sldId="270"/>
        </pc:sldMkLst>
      </pc:sldChg>
      <pc:sldChg chg="del">
        <pc:chgData name="SUJITH SRINIVASAN" userId="a2a4a063e6b06ed5" providerId="LiveId" clId="{AEA03A2E-3307-4903-99E6-486D68D402A0}" dt="2025-03-25T10:34:04.577" v="6" actId="47"/>
        <pc:sldMkLst>
          <pc:docMk/>
          <pc:sldMk cId="475424142" sldId="271"/>
        </pc:sldMkLst>
      </pc:sldChg>
      <pc:sldChg chg="add">
        <pc:chgData name="SUJITH SRINIVASAN" userId="a2a4a063e6b06ed5" providerId="LiveId" clId="{AEA03A2E-3307-4903-99E6-486D68D402A0}" dt="2025-03-25T10:39:53.065" v="19"/>
        <pc:sldMkLst>
          <pc:docMk/>
          <pc:sldMk cId="3828043814" sldId="271"/>
        </pc:sldMkLst>
      </pc:sldChg>
      <pc:sldChg chg="del">
        <pc:chgData name="SUJITH SRINIVASAN" userId="a2a4a063e6b06ed5" providerId="LiveId" clId="{AEA03A2E-3307-4903-99E6-486D68D402A0}" dt="2025-03-25T10:34:04.807" v="7" actId="47"/>
        <pc:sldMkLst>
          <pc:docMk/>
          <pc:sldMk cId="120093658" sldId="272"/>
        </pc:sldMkLst>
      </pc:sldChg>
      <pc:sldChg chg="add">
        <pc:chgData name="SUJITH SRINIVASAN" userId="a2a4a063e6b06ed5" providerId="LiveId" clId="{AEA03A2E-3307-4903-99E6-486D68D402A0}" dt="2025-03-25T10:39:53.382" v="20"/>
        <pc:sldMkLst>
          <pc:docMk/>
          <pc:sldMk cId="2488759304" sldId="272"/>
        </pc:sldMkLst>
      </pc:sldChg>
      <pc:sldChg chg="add">
        <pc:chgData name="SUJITH SRINIVASAN" userId="a2a4a063e6b06ed5" providerId="LiveId" clId="{AEA03A2E-3307-4903-99E6-486D68D402A0}" dt="2025-03-25T10:39:53.740" v="21"/>
        <pc:sldMkLst>
          <pc:docMk/>
          <pc:sldMk cId="1462037954" sldId="273"/>
        </pc:sldMkLst>
      </pc:sldChg>
      <pc:sldChg chg="del">
        <pc:chgData name="SUJITH SRINIVASAN" userId="a2a4a063e6b06ed5" providerId="LiveId" clId="{AEA03A2E-3307-4903-99E6-486D68D402A0}" dt="2025-03-25T10:34:05.006" v="8" actId="47"/>
        <pc:sldMkLst>
          <pc:docMk/>
          <pc:sldMk cId="2517405352" sldId="273"/>
        </pc:sldMkLst>
      </pc:sldChg>
      <pc:sldChg chg="del">
        <pc:chgData name="SUJITH SRINIVASAN" userId="a2a4a063e6b06ed5" providerId="LiveId" clId="{AEA03A2E-3307-4903-99E6-486D68D402A0}" dt="2025-03-25T10:34:05.349" v="9" actId="47"/>
        <pc:sldMkLst>
          <pc:docMk/>
          <pc:sldMk cId="3956889841" sldId="274"/>
        </pc:sldMkLst>
      </pc:sldChg>
      <pc:sldChg chg="del">
        <pc:chgData name="SUJITH SRINIVASAN" userId="a2a4a063e6b06ed5" providerId="LiveId" clId="{AEA03A2E-3307-4903-99E6-486D68D402A0}" dt="2025-03-25T10:34:05.741" v="10" actId="47"/>
        <pc:sldMkLst>
          <pc:docMk/>
          <pc:sldMk cId="1539359661" sldId="275"/>
        </pc:sldMkLst>
      </pc:sldChg>
    </pc:docChg>
  </pc:docChgLst>
  <pc:docChgLst>
    <pc:chgData name="SUJITH SRINIVASAN" userId="a2a4a063e6b06ed5" providerId="LiveId" clId="{0D8A8371-8DAC-4726-8E29-7F3F4D1F28E9}"/>
    <pc:docChg chg="custSel addSld delSld modSld">
      <pc:chgData name="SUJITH SRINIVASAN" userId="a2a4a063e6b06ed5" providerId="LiveId" clId="{0D8A8371-8DAC-4726-8E29-7F3F4D1F28E9}" dt="2025-03-24T07:56:19.320" v="90" actId="947"/>
      <pc:docMkLst>
        <pc:docMk/>
      </pc:docMkLst>
      <pc:sldChg chg="modSp mod">
        <pc:chgData name="SUJITH SRINIVASAN" userId="a2a4a063e6b06ed5" providerId="LiveId" clId="{0D8A8371-8DAC-4726-8E29-7F3F4D1F28E9}" dt="2025-03-24T07:55:52.533" v="15" actId="947"/>
        <pc:sldMkLst>
          <pc:docMk/>
          <pc:sldMk cId="906454484" sldId="256"/>
        </pc:sldMkLst>
        <pc:spChg chg="mod">
          <ac:chgData name="SUJITH SRINIVASAN" userId="a2a4a063e6b06ed5" providerId="LiveId" clId="{0D8A8371-8DAC-4726-8E29-7F3F4D1F28E9}" dt="2025-03-24T07:55:52.457" v="12" actId="947"/>
          <ac:spMkLst>
            <pc:docMk/>
            <pc:sldMk cId="906454484" sldId="256"/>
            <ac:spMk id="2" creationId="{317C4347-FB11-4818-9553-EEC7E8440E46}"/>
          </ac:spMkLst>
        </pc:spChg>
        <pc:spChg chg="mod">
          <ac:chgData name="SUJITH SRINIVASAN" userId="a2a4a063e6b06ed5" providerId="LiveId" clId="{0D8A8371-8DAC-4726-8E29-7F3F4D1F28E9}" dt="2025-03-24T07:55:52.533" v="15" actId="947"/>
          <ac:spMkLst>
            <pc:docMk/>
            <pc:sldMk cId="906454484" sldId="256"/>
            <ac:spMk id="3" creationId="{0D1585CA-9755-4373-8F85-3C30CB82BEC1}"/>
          </ac:spMkLst>
        </pc:spChg>
        <pc:spChg chg="mod">
          <ac:chgData name="SUJITH SRINIVASAN" userId="a2a4a063e6b06ed5" providerId="LiveId" clId="{0D8A8371-8DAC-4726-8E29-7F3F4D1F28E9}" dt="2025-03-20T10:49:45.813" v="4" actId="20577"/>
          <ac:spMkLst>
            <pc:docMk/>
            <pc:sldMk cId="906454484" sldId="256"/>
            <ac:spMk id="5" creationId="{C0A6861D-4109-5944-804C-B9CA2ABFF5F0}"/>
          </ac:spMkLst>
        </pc:spChg>
      </pc:sldChg>
      <pc:sldChg chg="del">
        <pc:chgData name="SUJITH SRINIVASAN" userId="a2a4a063e6b06ed5" providerId="LiveId" clId="{0D8A8371-8DAC-4726-8E29-7F3F4D1F28E9}" dt="2025-03-20T10:43:39.152" v="0" actId="47"/>
        <pc:sldMkLst>
          <pc:docMk/>
          <pc:sldMk cId="1031672571" sldId="259"/>
        </pc:sldMkLst>
      </pc:sldChg>
      <pc:sldChg chg="new del">
        <pc:chgData name="SUJITH SRINIVASAN" userId="a2a4a063e6b06ed5" providerId="LiveId" clId="{0D8A8371-8DAC-4726-8E29-7F3F4D1F28E9}" dt="2025-03-24T05:38:34.226" v="8" actId="47"/>
        <pc:sldMkLst>
          <pc:docMk/>
          <pc:sldMk cId="1502243013" sldId="265"/>
        </pc:sldMkLst>
      </pc:sldChg>
      <pc:sldChg chg="modSp add mod">
        <pc:chgData name="SUJITH SRINIVASAN" userId="a2a4a063e6b06ed5" providerId="LiveId" clId="{0D8A8371-8DAC-4726-8E29-7F3F4D1F28E9}" dt="2025-03-24T07:55:57.485" v="22" actId="27636"/>
        <pc:sldMkLst>
          <pc:docMk/>
          <pc:sldMk cId="2800894631" sldId="265"/>
        </pc:sldMkLst>
        <pc:spChg chg="mod">
          <ac:chgData name="SUJITH SRINIVASAN" userId="a2a4a063e6b06ed5" providerId="LiveId" clId="{0D8A8371-8DAC-4726-8E29-7F3F4D1F28E9}" dt="2025-03-24T07:55:57.401" v="18" actId="20577"/>
          <ac:spMkLst>
            <pc:docMk/>
            <pc:sldMk cId="2800894631" sldId="265"/>
            <ac:spMk id="2" creationId="{55001E9A-A4FD-0A00-E87C-8705212C4D06}"/>
          </ac:spMkLst>
        </pc:spChg>
        <pc:spChg chg="mod">
          <ac:chgData name="SUJITH SRINIVASAN" userId="a2a4a063e6b06ed5" providerId="LiveId" clId="{0D8A8371-8DAC-4726-8E29-7F3F4D1F28E9}" dt="2025-03-24T07:55:57.485" v="22" actId="27636"/>
          <ac:spMkLst>
            <pc:docMk/>
            <pc:sldMk cId="2800894631" sldId="265"/>
            <ac:spMk id="3" creationId="{35CA8388-B3CF-9DDE-51AE-FBA909995EDC}"/>
          </ac:spMkLst>
        </pc:spChg>
      </pc:sldChg>
      <pc:sldChg chg="new del">
        <pc:chgData name="SUJITH SRINIVASAN" userId="a2a4a063e6b06ed5" providerId="LiveId" clId="{0D8A8371-8DAC-4726-8E29-7F3F4D1F28E9}" dt="2025-03-24T05:38:30.601" v="7" actId="47"/>
        <pc:sldMkLst>
          <pc:docMk/>
          <pc:sldMk cId="2053342141" sldId="266"/>
        </pc:sldMkLst>
      </pc:sldChg>
      <pc:sldChg chg="modSp add mod">
        <pc:chgData name="SUJITH SRINIVASAN" userId="a2a4a063e6b06ed5" providerId="LiveId" clId="{0D8A8371-8DAC-4726-8E29-7F3F4D1F28E9}" dt="2025-03-24T07:55:59.404" v="29" actId="27636"/>
        <pc:sldMkLst>
          <pc:docMk/>
          <pc:sldMk cId="2066094271" sldId="266"/>
        </pc:sldMkLst>
        <pc:spChg chg="mod">
          <ac:chgData name="SUJITH SRINIVASAN" userId="a2a4a063e6b06ed5" providerId="LiveId" clId="{0D8A8371-8DAC-4726-8E29-7F3F4D1F28E9}" dt="2025-03-24T07:55:59.332" v="25" actId="20577"/>
          <ac:spMkLst>
            <pc:docMk/>
            <pc:sldMk cId="2066094271" sldId="266"/>
            <ac:spMk id="2" creationId="{A45EA4FE-EDF9-02DE-A8A3-8573969BF67C}"/>
          </ac:spMkLst>
        </pc:spChg>
        <pc:spChg chg="mod">
          <ac:chgData name="SUJITH SRINIVASAN" userId="a2a4a063e6b06ed5" providerId="LiveId" clId="{0D8A8371-8DAC-4726-8E29-7F3F4D1F28E9}" dt="2025-03-24T07:55:59.404" v="29" actId="27636"/>
          <ac:spMkLst>
            <pc:docMk/>
            <pc:sldMk cId="2066094271" sldId="266"/>
            <ac:spMk id="3" creationId="{48FD2BF2-5799-4A02-938A-09852535FCAA}"/>
          </ac:spMkLst>
        </pc:spChg>
      </pc:sldChg>
      <pc:sldChg chg="modSp add mod">
        <pc:chgData name="SUJITH SRINIVASAN" userId="a2a4a063e6b06ed5" providerId="LiveId" clId="{0D8A8371-8DAC-4726-8E29-7F3F4D1F28E9}" dt="2025-03-24T07:56:01.151" v="36" actId="27636"/>
        <pc:sldMkLst>
          <pc:docMk/>
          <pc:sldMk cId="1756980201" sldId="267"/>
        </pc:sldMkLst>
        <pc:spChg chg="mod">
          <ac:chgData name="SUJITH SRINIVASAN" userId="a2a4a063e6b06ed5" providerId="LiveId" clId="{0D8A8371-8DAC-4726-8E29-7F3F4D1F28E9}" dt="2025-03-24T07:56:01.066" v="32" actId="20577"/>
          <ac:spMkLst>
            <pc:docMk/>
            <pc:sldMk cId="1756980201" sldId="267"/>
            <ac:spMk id="2" creationId="{73633FB5-7096-05BE-0D2D-C7BAB8ED2AD6}"/>
          </ac:spMkLst>
        </pc:spChg>
        <pc:spChg chg="mod">
          <ac:chgData name="SUJITH SRINIVASAN" userId="a2a4a063e6b06ed5" providerId="LiveId" clId="{0D8A8371-8DAC-4726-8E29-7F3F4D1F28E9}" dt="2025-03-24T07:56:01.151" v="36" actId="27636"/>
          <ac:spMkLst>
            <pc:docMk/>
            <pc:sldMk cId="1756980201" sldId="267"/>
            <ac:spMk id="3" creationId="{B5E63113-8515-A512-62B0-D5EE49312D7C}"/>
          </ac:spMkLst>
        </pc:spChg>
      </pc:sldChg>
      <pc:sldChg chg="modSp add mod">
        <pc:chgData name="SUJITH SRINIVASAN" userId="a2a4a063e6b06ed5" providerId="LiveId" clId="{0D8A8371-8DAC-4726-8E29-7F3F4D1F28E9}" dt="2025-03-24T07:56:02.672" v="43" actId="27636"/>
        <pc:sldMkLst>
          <pc:docMk/>
          <pc:sldMk cId="1131877508" sldId="268"/>
        </pc:sldMkLst>
        <pc:spChg chg="mod">
          <ac:chgData name="SUJITH SRINIVASAN" userId="a2a4a063e6b06ed5" providerId="LiveId" clId="{0D8A8371-8DAC-4726-8E29-7F3F4D1F28E9}" dt="2025-03-24T07:56:02.591" v="39" actId="20577"/>
          <ac:spMkLst>
            <pc:docMk/>
            <pc:sldMk cId="1131877508" sldId="268"/>
            <ac:spMk id="2" creationId="{503BAC8F-EEE6-337E-6B7F-C2CB0FC2661C}"/>
          </ac:spMkLst>
        </pc:spChg>
        <pc:spChg chg="mod">
          <ac:chgData name="SUJITH SRINIVASAN" userId="a2a4a063e6b06ed5" providerId="LiveId" clId="{0D8A8371-8DAC-4726-8E29-7F3F4D1F28E9}" dt="2025-03-24T07:56:02.672" v="43" actId="27636"/>
          <ac:spMkLst>
            <pc:docMk/>
            <pc:sldMk cId="1131877508" sldId="268"/>
            <ac:spMk id="3" creationId="{A18B9195-BA9C-B506-1520-6B5C2DD7BFF5}"/>
          </ac:spMkLst>
        </pc:spChg>
      </pc:sldChg>
      <pc:sldChg chg="modSp add mod">
        <pc:chgData name="SUJITH SRINIVASAN" userId="a2a4a063e6b06ed5" providerId="LiveId" clId="{0D8A8371-8DAC-4726-8E29-7F3F4D1F28E9}" dt="2025-03-24T07:56:04.528" v="50" actId="27636"/>
        <pc:sldMkLst>
          <pc:docMk/>
          <pc:sldMk cId="3302056229" sldId="269"/>
        </pc:sldMkLst>
        <pc:spChg chg="mod">
          <ac:chgData name="SUJITH SRINIVASAN" userId="a2a4a063e6b06ed5" providerId="LiveId" clId="{0D8A8371-8DAC-4726-8E29-7F3F4D1F28E9}" dt="2025-03-24T07:56:04.407" v="46" actId="20577"/>
          <ac:spMkLst>
            <pc:docMk/>
            <pc:sldMk cId="3302056229" sldId="269"/>
            <ac:spMk id="2" creationId="{BF1CE3D2-E905-287B-1856-ED51B4D6BBAC}"/>
          </ac:spMkLst>
        </pc:spChg>
        <pc:spChg chg="mod">
          <ac:chgData name="SUJITH SRINIVASAN" userId="a2a4a063e6b06ed5" providerId="LiveId" clId="{0D8A8371-8DAC-4726-8E29-7F3F4D1F28E9}" dt="2025-03-24T07:56:04.528" v="50" actId="27636"/>
          <ac:spMkLst>
            <pc:docMk/>
            <pc:sldMk cId="3302056229" sldId="269"/>
            <ac:spMk id="3" creationId="{296ED116-1093-EF81-A129-F9F1C7381FEC}"/>
          </ac:spMkLst>
        </pc:spChg>
      </pc:sldChg>
      <pc:sldChg chg="modSp add mod">
        <pc:chgData name="SUJITH SRINIVASAN" userId="a2a4a063e6b06ed5" providerId="LiveId" clId="{0D8A8371-8DAC-4726-8E29-7F3F4D1F28E9}" dt="2025-03-24T07:56:07.496" v="57" actId="27636"/>
        <pc:sldMkLst>
          <pc:docMk/>
          <pc:sldMk cId="1739287156" sldId="270"/>
        </pc:sldMkLst>
        <pc:spChg chg="mod">
          <ac:chgData name="SUJITH SRINIVASAN" userId="a2a4a063e6b06ed5" providerId="LiveId" clId="{0D8A8371-8DAC-4726-8E29-7F3F4D1F28E9}" dt="2025-03-24T07:56:07.403" v="53" actId="20577"/>
          <ac:spMkLst>
            <pc:docMk/>
            <pc:sldMk cId="1739287156" sldId="270"/>
            <ac:spMk id="2" creationId="{A368495D-1A08-77A0-EADF-7024DD39D829}"/>
          </ac:spMkLst>
        </pc:spChg>
        <pc:spChg chg="mod">
          <ac:chgData name="SUJITH SRINIVASAN" userId="a2a4a063e6b06ed5" providerId="LiveId" clId="{0D8A8371-8DAC-4726-8E29-7F3F4D1F28E9}" dt="2025-03-24T07:56:07.496" v="57" actId="27636"/>
          <ac:spMkLst>
            <pc:docMk/>
            <pc:sldMk cId="1739287156" sldId="270"/>
            <ac:spMk id="3" creationId="{59BDBD58-E47A-14DC-24E2-BF34B9596124}"/>
          </ac:spMkLst>
        </pc:spChg>
      </pc:sldChg>
      <pc:sldChg chg="modSp add mod">
        <pc:chgData name="SUJITH SRINIVASAN" userId="a2a4a063e6b06ed5" providerId="LiveId" clId="{0D8A8371-8DAC-4726-8E29-7F3F4D1F28E9}" dt="2025-03-24T07:56:10.435" v="64" actId="27636"/>
        <pc:sldMkLst>
          <pc:docMk/>
          <pc:sldMk cId="475424142" sldId="271"/>
        </pc:sldMkLst>
        <pc:spChg chg="mod">
          <ac:chgData name="SUJITH SRINIVASAN" userId="a2a4a063e6b06ed5" providerId="LiveId" clId="{0D8A8371-8DAC-4726-8E29-7F3F4D1F28E9}" dt="2025-03-24T07:56:10.348" v="60" actId="20577"/>
          <ac:spMkLst>
            <pc:docMk/>
            <pc:sldMk cId="475424142" sldId="271"/>
            <ac:spMk id="2" creationId="{E901E38D-1AB8-FECA-854A-69ED9F67E5D5}"/>
          </ac:spMkLst>
        </pc:spChg>
        <pc:spChg chg="mod">
          <ac:chgData name="SUJITH SRINIVASAN" userId="a2a4a063e6b06ed5" providerId="LiveId" clId="{0D8A8371-8DAC-4726-8E29-7F3F4D1F28E9}" dt="2025-03-24T07:56:10.435" v="64" actId="27636"/>
          <ac:spMkLst>
            <pc:docMk/>
            <pc:sldMk cId="475424142" sldId="271"/>
            <ac:spMk id="3" creationId="{426000A2-74F2-0DBD-66A9-E84FC6C2BC43}"/>
          </ac:spMkLst>
        </pc:spChg>
      </pc:sldChg>
      <pc:sldChg chg="modSp add mod">
        <pc:chgData name="SUJITH SRINIVASAN" userId="a2a4a063e6b06ed5" providerId="LiveId" clId="{0D8A8371-8DAC-4726-8E29-7F3F4D1F28E9}" dt="2025-03-24T07:56:13.525" v="71" actId="27636"/>
        <pc:sldMkLst>
          <pc:docMk/>
          <pc:sldMk cId="120093658" sldId="272"/>
        </pc:sldMkLst>
        <pc:spChg chg="mod">
          <ac:chgData name="SUJITH SRINIVASAN" userId="a2a4a063e6b06ed5" providerId="LiveId" clId="{0D8A8371-8DAC-4726-8E29-7F3F4D1F28E9}" dt="2025-03-24T07:56:13.455" v="67" actId="20577"/>
          <ac:spMkLst>
            <pc:docMk/>
            <pc:sldMk cId="120093658" sldId="272"/>
            <ac:spMk id="2" creationId="{C2A044C8-21EE-A018-C3C9-1755FB2D2152}"/>
          </ac:spMkLst>
        </pc:spChg>
        <pc:spChg chg="mod">
          <ac:chgData name="SUJITH SRINIVASAN" userId="a2a4a063e6b06ed5" providerId="LiveId" clId="{0D8A8371-8DAC-4726-8E29-7F3F4D1F28E9}" dt="2025-03-24T07:56:13.525" v="71" actId="27636"/>
          <ac:spMkLst>
            <pc:docMk/>
            <pc:sldMk cId="120093658" sldId="272"/>
            <ac:spMk id="3" creationId="{1FC1E41F-5140-E001-6333-91FD186CE290}"/>
          </ac:spMkLst>
        </pc:spChg>
      </pc:sldChg>
      <pc:sldChg chg="modSp add mod">
        <pc:chgData name="SUJITH SRINIVASAN" userId="a2a4a063e6b06ed5" providerId="LiveId" clId="{0D8A8371-8DAC-4726-8E29-7F3F4D1F28E9}" dt="2025-03-24T07:56:16.410" v="78" actId="27636"/>
        <pc:sldMkLst>
          <pc:docMk/>
          <pc:sldMk cId="2517405352" sldId="273"/>
        </pc:sldMkLst>
        <pc:spChg chg="mod">
          <ac:chgData name="SUJITH SRINIVASAN" userId="a2a4a063e6b06ed5" providerId="LiveId" clId="{0D8A8371-8DAC-4726-8E29-7F3F4D1F28E9}" dt="2025-03-24T07:56:16.332" v="74" actId="20577"/>
          <ac:spMkLst>
            <pc:docMk/>
            <pc:sldMk cId="2517405352" sldId="273"/>
            <ac:spMk id="2" creationId="{B7293367-F354-A11B-CF21-194FCFC4AE13}"/>
          </ac:spMkLst>
        </pc:spChg>
        <pc:spChg chg="mod">
          <ac:chgData name="SUJITH SRINIVASAN" userId="a2a4a063e6b06ed5" providerId="LiveId" clId="{0D8A8371-8DAC-4726-8E29-7F3F4D1F28E9}" dt="2025-03-24T07:56:16.410" v="78" actId="27636"/>
          <ac:spMkLst>
            <pc:docMk/>
            <pc:sldMk cId="2517405352" sldId="273"/>
            <ac:spMk id="3" creationId="{418928AC-A33F-CA16-AEFF-69D7538F444B}"/>
          </ac:spMkLst>
        </pc:spChg>
      </pc:sldChg>
      <pc:sldChg chg="modSp add mod">
        <pc:chgData name="SUJITH SRINIVASAN" userId="a2a4a063e6b06ed5" providerId="LiveId" clId="{0D8A8371-8DAC-4726-8E29-7F3F4D1F28E9}" dt="2025-03-24T07:56:19.215" v="85" actId="27636"/>
        <pc:sldMkLst>
          <pc:docMk/>
          <pc:sldMk cId="3956889841" sldId="274"/>
        </pc:sldMkLst>
        <pc:spChg chg="mod">
          <ac:chgData name="SUJITH SRINIVASAN" userId="a2a4a063e6b06ed5" providerId="LiveId" clId="{0D8A8371-8DAC-4726-8E29-7F3F4D1F28E9}" dt="2025-03-24T07:56:19.136" v="81" actId="20577"/>
          <ac:spMkLst>
            <pc:docMk/>
            <pc:sldMk cId="3956889841" sldId="274"/>
            <ac:spMk id="2" creationId="{58AE054B-6CAB-027B-798F-EE33F792BC43}"/>
          </ac:spMkLst>
        </pc:spChg>
        <pc:spChg chg="mod">
          <ac:chgData name="SUJITH SRINIVASAN" userId="a2a4a063e6b06ed5" providerId="LiveId" clId="{0D8A8371-8DAC-4726-8E29-7F3F4D1F28E9}" dt="2025-03-24T07:56:19.215" v="85" actId="27636"/>
          <ac:spMkLst>
            <pc:docMk/>
            <pc:sldMk cId="3956889841" sldId="274"/>
            <ac:spMk id="3" creationId="{EB9BA3D1-8B2A-56AB-7342-2C5C96FEDEEA}"/>
          </ac:spMkLst>
        </pc:spChg>
      </pc:sldChg>
      <pc:sldChg chg="modSp add mod">
        <pc:chgData name="SUJITH SRINIVASAN" userId="a2a4a063e6b06ed5" providerId="LiveId" clId="{0D8A8371-8DAC-4726-8E29-7F3F4D1F28E9}" dt="2025-03-24T07:56:19.320" v="90" actId="947"/>
        <pc:sldMkLst>
          <pc:docMk/>
          <pc:sldMk cId="1539359661" sldId="275"/>
        </pc:sldMkLst>
        <pc:spChg chg="mod">
          <ac:chgData name="SUJITH SRINIVASAN" userId="a2a4a063e6b06ed5" providerId="LiveId" clId="{0D8A8371-8DAC-4726-8E29-7F3F4D1F28E9}" dt="2025-03-24T07:56:19.276" v="88" actId="20577"/>
          <ac:spMkLst>
            <pc:docMk/>
            <pc:sldMk cId="1539359661" sldId="275"/>
            <ac:spMk id="2" creationId="{9F5E85F2-2578-80EF-43B5-C1864FAF52F6}"/>
          </ac:spMkLst>
        </pc:spChg>
        <pc:spChg chg="mod">
          <ac:chgData name="SUJITH SRINIVASAN" userId="a2a4a063e6b06ed5" providerId="LiveId" clId="{0D8A8371-8DAC-4726-8E29-7F3F4D1F28E9}" dt="2025-03-24T07:56:19.320" v="90" actId="947"/>
          <ac:spMkLst>
            <pc:docMk/>
            <pc:sldMk cId="1539359661" sldId="275"/>
            <ac:spMk id="3" creationId="{F83465A8-818F-D213-D767-C654B2342A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476E-AFE7-41B6-9248-90FC2FF4B1B6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A3FB7-C5DD-4778-9CCE-32ABBE002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5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0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0C53BAE-50F5-4B4B-9CAC-4FFF072F0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9C9C04A-D27E-41AC-A856-A929C1D83C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here to enter </a:t>
            </a:r>
            <a:r>
              <a:rPr lang="en-GB" noProof="0" dirty="0"/>
              <a:t>chapter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11909" y="731894"/>
            <a:ext cx="11168183" cy="609545"/>
          </a:xfrm>
        </p:spPr>
        <p:txBody>
          <a:bodyPr/>
          <a:lstStyle>
            <a:lvl1pPr mar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7E69083-84D8-4E59-86E6-37E14A15C75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98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here to enter </a:t>
            </a:r>
            <a:r>
              <a:rPr lang="en-GB" noProof="0" dirty="0"/>
              <a:t>chapter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11909" y="731894"/>
            <a:ext cx="11168183" cy="609545"/>
          </a:xfrm>
        </p:spPr>
        <p:txBody>
          <a:bodyPr/>
          <a:lstStyle>
            <a:lvl1pPr mar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7E69083-84D8-4E59-86E6-37E14A15C75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06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4045-3862-583A-4083-7E61177B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8329-9977-AA47-E0CF-81A882EC5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65CF-8BBD-6E20-467B-139067CE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1BEE-0802-1C45-66ED-3D1D94B8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A223-EE03-DB30-E986-A908148C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C0C1EB-3D63-4640-A950-C6937F430D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D3E4672-FB9B-4529-8238-F8E473707B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7D9FC4-0C11-4929-AD93-C515ABE15A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AFCC16-3EAE-4C91-BAB7-187A0502AE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88B16A6-231E-4032-8A3E-370850D34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83136F54-CBBE-464D-9047-EC2D0050B9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05FC6-DEDD-4E99-B6B8-94FB38D45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136525"/>
            <a:ext cx="774259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2F2A3CB-4F6B-4B3B-A45F-F28A3D9037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7CC5380-FD74-44D2-A2C7-3C01F3FCC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62A5936-0194-4BE5-8A5C-854F18D0D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20950B1-0876-47C0-B138-CC9E86D868D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2002" y="5943896"/>
            <a:ext cx="777579" cy="7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  <p:sldLayoutId id="2147483753" r:id="rId12"/>
    <p:sldLayoutId id="2147483754" r:id="rId13"/>
    <p:sldLayoutId id="214748375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D780B-47A4-49D7-A21C-65791DFE9B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523488" y="19466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C4347-FB11-4818-9553-EEC7E8440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451764" cy="3204134"/>
          </a:xfrm>
        </p:spPr>
        <p:txBody>
          <a:bodyPr anchor="b">
            <a:normAutofit/>
          </a:bodyPr>
          <a:lstStyle/>
          <a:p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85CA-9755-4373-8F85-3C30CB82B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451764" cy="1208141"/>
          </a:xfrm>
        </p:spPr>
        <p:txBody>
          <a:bodyPr>
            <a:noAutofit/>
          </a:bodyPr>
          <a:lstStyle/>
          <a:p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D155E20-9F6B-45BD-B2B9-E0374E25CA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7239" y="285136"/>
            <a:ext cx="1288026" cy="1288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A6861D-4109-5944-804C-B9CA2ABFF5F0}"/>
              </a:ext>
            </a:extLst>
          </p:cNvPr>
          <p:cNvSpPr/>
          <p:nvPr/>
        </p:nvSpPr>
        <p:spPr>
          <a:xfrm>
            <a:off x="1217733" y="5429394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0645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8035C-ED45-8BEF-B990-AB313918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09FC-A347-8FBA-8AD2-41802506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0013-8CBB-1553-D152-E35677DC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48875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F0244-983F-C879-E06A-25C76063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54E8-0629-8C67-D6E9-72E84E38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843F-4CEC-ABB8-60A6-150D582C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46203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4E38-D7E9-46F2-BC79-727A0549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5C91-3B9A-46D9-9E55-5333DC55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2472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2AFF-191A-7E63-32D7-C07F9827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9A9A-4C51-7AEF-BBCF-D29AEE30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5C4A-97C7-49DB-F2AC-B4BF13EA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27006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ADE16-B87D-10C4-027E-26795F0A0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33D-D52B-185F-F4FE-032054A0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AEA-302D-D8BA-1709-7D819C65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6591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50860-1E3E-8EA5-B3A5-EF27F4F36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5EFE-48A0-B46E-4F3C-5B61064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CF64-04FC-7E32-D4B8-2E085D00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684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B1675-E661-37F6-3046-89CC2563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E2C-B9CC-F1C4-BC0C-B219A20B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3A37-83ED-722C-BAE3-FA7A4C1A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6270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7D9D-ABC8-BE40-124B-214E51A2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BFC1-1DE1-1556-1CBE-3239F2F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9690-AA1D-D409-8F48-3203C405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59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26379-29B0-920F-521E-28D94DAC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371F-8EF1-EF04-0D3D-F8FCA2D0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00E2-2FB2-C570-4B6F-260A3450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0882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AB13-64A0-B731-D0F2-F781AED4A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3625-A430-82BE-F441-196DAEC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45AA-A9D3-47FF-C326-5CC31BE8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63" y="2143696"/>
            <a:ext cx="10723912" cy="4165664"/>
          </a:xfrm>
        </p:spPr>
        <p:txBody>
          <a:bodyPr>
            <a:noAutofit/>
          </a:bodyPr>
          <a:lstStyle/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8280438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WTHSUTRA - An Overview old" id="{F5DC40FF-3DCC-7646-8F28-102295E4C47B}" vid="{408C5869-4FE2-A74D-9FA9-3C0DB1B93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GROWTHSUTRA - An Overview old</Template>
  <TotalTime>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SUJITH SRINIVASAN</dc:creator>
  <cp:lastModifiedBy>SUJITH SRINIVASAN</cp:lastModifiedBy>
  <cp:revision>1</cp:revision>
  <cp:lastPrinted>2021-05-12T16:32:05Z</cp:lastPrinted>
  <dcterms:created xsi:type="dcterms:W3CDTF">2025-03-20T10:34:13Z</dcterms:created>
  <dcterms:modified xsi:type="dcterms:W3CDTF">2025-03-25T10:39:56Z</dcterms:modified>
</cp:coreProperties>
</file>