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9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5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6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3289AF3F-6A38-C1A5-5D44-6CD2F9A0F0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22925-4CD8-AD1B-11BA-3EC2ECC1D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1"/>
            <a:ext cx="7588155" cy="3285341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Aptos Black" panose="020B0004020202020204" pitchFamily="34" charset="0"/>
              </a:rPr>
              <a:t>CREDIT CARD </a:t>
            </a:r>
            <a:br>
              <a:rPr lang="en-GB" sz="5400" dirty="0"/>
            </a:br>
            <a:r>
              <a:rPr lang="en-GB" sz="5400" dirty="0">
                <a:solidFill>
                  <a:srgbClr val="FFC000"/>
                </a:solidFill>
              </a:rPr>
              <a:t>WEEKLY STATUS REPORT</a:t>
            </a:r>
            <a:endParaRPr lang="en-US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0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4883-6526-5F1D-47BD-892AFDAC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9AD1-4A83-D56A-4633-7E841990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80898"/>
            <a:ext cx="10653579" cy="4502188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objective </a:t>
            </a: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SQL</a:t>
            </a: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processing &amp; DAX</a:t>
            </a: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&amp; insights</a:t>
            </a:r>
          </a:p>
        </p:txBody>
      </p:sp>
      <p:pic>
        <p:nvPicPr>
          <p:cNvPr id="1026" name="Picture 2" descr="Microsoft Power BI and Python: Two Superpowers Combined – Real Python">
            <a:extLst>
              <a:ext uri="{FF2B5EF4-FFF2-40B4-BE49-F238E27FC236}">
                <a16:creationId xmlns:a16="http://schemas.microsoft.com/office/drawing/2014/main" id="{339959F4-1616-09BB-5708-57DA5269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278" y="953429"/>
            <a:ext cx="4922074" cy="4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1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10F6-0C4A-6A39-2814-EB0CFCD0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9030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D1B651-C52B-8BC1-9E0E-FEE081DBB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257" y="1253185"/>
            <a:ext cx="4707409" cy="4940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FD9D1D-D12F-8ED9-BE16-D5550861B76E}"/>
              </a:ext>
            </a:extLst>
          </p:cNvPr>
          <p:cNvSpPr txBox="1"/>
          <p:nvPr/>
        </p:nvSpPr>
        <p:spPr>
          <a:xfrm>
            <a:off x="805543" y="1578429"/>
            <a:ext cx="6313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comprehensive credit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weekly dashboard that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insights into key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and trends,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stakeholders to monitor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analyse credit card operations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C3B4-6ACE-675B-7DD3-EAD0FC08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39782"/>
            <a:ext cx="10653578" cy="113225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data to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1EC8-B134-D167-4DA9-59E24B6B0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csv file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tables in SQL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csv file into SQL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4E218-80F1-F971-3DF1-1E4DA096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314" y="1715533"/>
            <a:ext cx="3961912" cy="38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7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0BA5-15CA-3E0E-17FF-C07E71D8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 Queries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78B0-6F1B-6CF2-2C91-77A262EF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23" y="1269217"/>
            <a:ext cx="10653579" cy="529486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SWITCH(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TRUE(),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30, "20-30",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30 &amp;&amp;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40, "30-40",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40 &amp;&amp;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50, "40-50",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50 &amp;&amp;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60, "50-60",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60, "60+",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"unknown"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IncomeGroup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SWITCH(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TRUE(),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'[income] &lt; 35000, "Low",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'[income] &gt;= 35000 &amp;&amp;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'[income] &lt;70000, "Med",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'[income] &gt;= 70000, "High",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"unknown“)</a:t>
            </a:r>
          </a:p>
        </p:txBody>
      </p:sp>
    </p:spTree>
    <p:extLst>
      <p:ext uri="{BB962C8B-B14F-4D97-AF65-F5344CB8AC3E}">
        <p14:creationId xmlns:p14="http://schemas.microsoft.com/office/powerpoint/2010/main" val="144574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EF66-EB82-7556-17A6-327C0422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2498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 Queries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E19E-AAF5-6E80-B8E4-C4135985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73629"/>
            <a:ext cx="10653579" cy="503573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week_num2 = WEEKNUM('public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week_start_date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= 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annual_fees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total_trans_amt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interest_earned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Current_week_Reveneue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CALCULATE(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'[Revenue]),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FILTER(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'[week_num2] = MAX('public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'[week_num2]))) </a:t>
            </a:r>
          </a:p>
          <a:p>
            <a:pPr marL="0" indent="0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Previous_week_Reveneue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CALCULATE(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'[Revenue]),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FILTER(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'[week_num2] = MAX('public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'[week_num2])-1)</a:t>
            </a:r>
          </a:p>
        </p:txBody>
      </p:sp>
    </p:spTree>
    <p:extLst>
      <p:ext uri="{BB962C8B-B14F-4D97-AF65-F5344CB8AC3E}">
        <p14:creationId xmlns:p14="http://schemas.microsoft.com/office/powerpoint/2010/main" val="185563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E4A3-56A6-D8DF-C28A-050D006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24544"/>
            <a:ext cx="10653578" cy="664028"/>
          </a:xfrm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Insights- Week 53 (31st Dec)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AFDA-D590-E1C3-D35A-EFC1F920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61" y="1045030"/>
            <a:ext cx="10653579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WoW change: 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increased by 28.8%, 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Amt &amp; Count increased by 2.22% &amp; 1.74%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count increased by 1.81%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YTD: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revenue is 57M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interest is 8M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transaction amount is 47M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Male customers are contributing more in revenue 31M, female 26M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 &amp; Silver credit card are contributing to 93% of overall transactions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TX, NY &amp; CA is contributing to 68%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 Activation rate is 57.5%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 Delinquent rate is 6.06%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5981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4256</TotalTime>
  <Words>525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 Black</vt:lpstr>
      <vt:lpstr>Arial</vt:lpstr>
      <vt:lpstr>Neue Haas Grotesk Text Pro</vt:lpstr>
      <vt:lpstr>Times New Roman</vt:lpstr>
      <vt:lpstr>VanillaVTI</vt:lpstr>
      <vt:lpstr>CREDIT CARD  WEEKLY STATUS REPORT</vt:lpstr>
      <vt:lpstr>Contents </vt:lpstr>
      <vt:lpstr>Project Objective</vt:lpstr>
      <vt:lpstr>Import data to SQL database</vt:lpstr>
      <vt:lpstr>DAX Queries </vt:lpstr>
      <vt:lpstr>DAX Queries</vt:lpstr>
      <vt:lpstr>Project Insights- Week 53 (31st 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 pyary</dc:creator>
  <cp:lastModifiedBy>Akhil pyary</cp:lastModifiedBy>
  <cp:revision>4</cp:revision>
  <dcterms:created xsi:type="dcterms:W3CDTF">2025-09-28T10:42:33Z</dcterms:created>
  <dcterms:modified xsi:type="dcterms:W3CDTF">2025-10-01T09:40:05Z</dcterms:modified>
</cp:coreProperties>
</file>